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29.xml" ContentType="application/vnd.openxmlformats-officedocument.presentationml.slide+xml"/>
  <Override PartName="/ppt/slides/slide147.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Default Extension="doc" ContentType="application/msword"/>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155"/>
  </p:notesMasterIdLst>
  <p:sldIdLst>
    <p:sldId id="258" r:id="rId2"/>
    <p:sldId id="643" r:id="rId3"/>
    <p:sldId id="585" r:id="rId4"/>
    <p:sldId id="641" r:id="rId5"/>
    <p:sldId id="644" r:id="rId6"/>
    <p:sldId id="645" r:id="rId7"/>
    <p:sldId id="646" r:id="rId8"/>
    <p:sldId id="647" r:id="rId9"/>
    <p:sldId id="653" r:id="rId10"/>
    <p:sldId id="648" r:id="rId11"/>
    <p:sldId id="649" r:id="rId12"/>
    <p:sldId id="650" r:id="rId13"/>
    <p:sldId id="651" r:id="rId14"/>
    <p:sldId id="652" r:id="rId15"/>
    <p:sldId id="654" r:id="rId16"/>
    <p:sldId id="655" r:id="rId17"/>
    <p:sldId id="656" r:id="rId18"/>
    <p:sldId id="657" r:id="rId19"/>
    <p:sldId id="658" r:id="rId20"/>
    <p:sldId id="672" r:id="rId21"/>
    <p:sldId id="659" r:id="rId22"/>
    <p:sldId id="660" r:id="rId23"/>
    <p:sldId id="661" r:id="rId24"/>
    <p:sldId id="673" r:id="rId25"/>
    <p:sldId id="662" r:id="rId26"/>
    <p:sldId id="674" r:id="rId27"/>
    <p:sldId id="663" r:id="rId28"/>
    <p:sldId id="664" r:id="rId29"/>
    <p:sldId id="665" r:id="rId30"/>
    <p:sldId id="666" r:id="rId31"/>
    <p:sldId id="667" r:id="rId32"/>
    <p:sldId id="668" r:id="rId33"/>
    <p:sldId id="669" r:id="rId34"/>
    <p:sldId id="670" r:id="rId35"/>
    <p:sldId id="671" r:id="rId36"/>
    <p:sldId id="675" r:id="rId37"/>
    <p:sldId id="676" r:id="rId38"/>
    <p:sldId id="677" r:id="rId39"/>
    <p:sldId id="678" r:id="rId40"/>
    <p:sldId id="679" r:id="rId41"/>
    <p:sldId id="680" r:id="rId42"/>
    <p:sldId id="681" r:id="rId43"/>
    <p:sldId id="682" r:id="rId44"/>
    <p:sldId id="683" r:id="rId45"/>
    <p:sldId id="684" r:id="rId46"/>
    <p:sldId id="685" r:id="rId47"/>
    <p:sldId id="686" r:id="rId48"/>
    <p:sldId id="687" r:id="rId49"/>
    <p:sldId id="688" r:id="rId50"/>
    <p:sldId id="689" r:id="rId51"/>
    <p:sldId id="690" r:id="rId52"/>
    <p:sldId id="691" r:id="rId53"/>
    <p:sldId id="692" r:id="rId54"/>
    <p:sldId id="693" r:id="rId55"/>
    <p:sldId id="694" r:id="rId56"/>
    <p:sldId id="695" r:id="rId57"/>
    <p:sldId id="696" r:id="rId58"/>
    <p:sldId id="697" r:id="rId59"/>
    <p:sldId id="700" r:id="rId60"/>
    <p:sldId id="701" r:id="rId61"/>
    <p:sldId id="702" r:id="rId62"/>
    <p:sldId id="706" r:id="rId63"/>
    <p:sldId id="707" r:id="rId64"/>
    <p:sldId id="708" r:id="rId65"/>
    <p:sldId id="709" r:id="rId66"/>
    <p:sldId id="710" r:id="rId67"/>
    <p:sldId id="711" r:id="rId68"/>
    <p:sldId id="712" r:id="rId69"/>
    <p:sldId id="713" r:id="rId70"/>
    <p:sldId id="714" r:id="rId71"/>
    <p:sldId id="715" r:id="rId72"/>
    <p:sldId id="716" r:id="rId73"/>
    <p:sldId id="717" r:id="rId74"/>
    <p:sldId id="718" r:id="rId75"/>
    <p:sldId id="719" r:id="rId76"/>
    <p:sldId id="720" r:id="rId77"/>
    <p:sldId id="721" r:id="rId78"/>
    <p:sldId id="722" r:id="rId79"/>
    <p:sldId id="723" r:id="rId80"/>
    <p:sldId id="724" r:id="rId81"/>
    <p:sldId id="725" r:id="rId82"/>
    <p:sldId id="726" r:id="rId83"/>
    <p:sldId id="727" r:id="rId84"/>
    <p:sldId id="728" r:id="rId85"/>
    <p:sldId id="703" r:id="rId86"/>
    <p:sldId id="729" r:id="rId87"/>
    <p:sldId id="730" r:id="rId88"/>
    <p:sldId id="731" r:id="rId89"/>
    <p:sldId id="732" r:id="rId90"/>
    <p:sldId id="733" r:id="rId91"/>
    <p:sldId id="795" r:id="rId92"/>
    <p:sldId id="796" r:id="rId93"/>
    <p:sldId id="735" r:id="rId94"/>
    <p:sldId id="737" r:id="rId95"/>
    <p:sldId id="736" r:id="rId96"/>
    <p:sldId id="738" r:id="rId97"/>
    <p:sldId id="739" r:id="rId98"/>
    <p:sldId id="740" r:id="rId99"/>
    <p:sldId id="741" r:id="rId100"/>
    <p:sldId id="742" r:id="rId101"/>
    <p:sldId id="743" r:id="rId102"/>
    <p:sldId id="744" r:id="rId103"/>
    <p:sldId id="745" r:id="rId104"/>
    <p:sldId id="746" r:id="rId105"/>
    <p:sldId id="747" r:id="rId106"/>
    <p:sldId id="704" r:id="rId107"/>
    <p:sldId id="748" r:id="rId108"/>
    <p:sldId id="749" r:id="rId109"/>
    <p:sldId id="750" r:id="rId110"/>
    <p:sldId id="751" r:id="rId111"/>
    <p:sldId id="752" r:id="rId112"/>
    <p:sldId id="753" r:id="rId113"/>
    <p:sldId id="754" r:id="rId114"/>
    <p:sldId id="755" r:id="rId115"/>
    <p:sldId id="756" r:id="rId116"/>
    <p:sldId id="757" r:id="rId117"/>
    <p:sldId id="758" r:id="rId118"/>
    <p:sldId id="759" r:id="rId119"/>
    <p:sldId id="760" r:id="rId120"/>
    <p:sldId id="761" r:id="rId121"/>
    <p:sldId id="762" r:id="rId122"/>
    <p:sldId id="763" r:id="rId123"/>
    <p:sldId id="764" r:id="rId124"/>
    <p:sldId id="765" r:id="rId125"/>
    <p:sldId id="766" r:id="rId126"/>
    <p:sldId id="767" r:id="rId127"/>
    <p:sldId id="768" r:id="rId128"/>
    <p:sldId id="769" r:id="rId129"/>
    <p:sldId id="771" r:id="rId130"/>
    <p:sldId id="772" r:id="rId131"/>
    <p:sldId id="705" r:id="rId132"/>
    <p:sldId id="773" r:id="rId133"/>
    <p:sldId id="774" r:id="rId134"/>
    <p:sldId id="775" r:id="rId135"/>
    <p:sldId id="776" r:id="rId136"/>
    <p:sldId id="777" r:id="rId137"/>
    <p:sldId id="778" r:id="rId138"/>
    <p:sldId id="779" r:id="rId139"/>
    <p:sldId id="780" r:id="rId140"/>
    <p:sldId id="781" r:id="rId141"/>
    <p:sldId id="782" r:id="rId142"/>
    <p:sldId id="783" r:id="rId143"/>
    <p:sldId id="784" r:id="rId144"/>
    <p:sldId id="785" r:id="rId145"/>
    <p:sldId id="786" r:id="rId146"/>
    <p:sldId id="787" r:id="rId147"/>
    <p:sldId id="788" r:id="rId148"/>
    <p:sldId id="789" r:id="rId149"/>
    <p:sldId id="790" r:id="rId150"/>
    <p:sldId id="791" r:id="rId151"/>
    <p:sldId id="792" r:id="rId152"/>
    <p:sldId id="793" r:id="rId153"/>
    <p:sldId id="794" r:id="rId154"/>
  </p:sldIdLst>
  <p:sldSz cx="9144000" cy="6858000" type="screen4x3"/>
  <p:notesSz cx="6858000" cy="9144000"/>
  <p:defaultTextStyle>
    <a:defPPr>
      <a:defRPr lang="zh-CN"/>
    </a:defPPr>
    <a:lvl1pPr algn="l" rtl="0" eaLnBrk="0" fontAlgn="base" hangingPunct="0">
      <a:spcBef>
        <a:spcPct val="0"/>
      </a:spcBef>
      <a:spcAft>
        <a:spcPct val="0"/>
      </a:spcAft>
      <a:defRPr sz="3200"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sz="3200"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sz="3200"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sz="3200"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sz="3200" kern="1200">
        <a:solidFill>
          <a:schemeClr val="tx1"/>
        </a:solidFill>
        <a:latin typeface="Arial" pitchFamily="34" charset="0"/>
        <a:ea typeface="宋体" pitchFamily="2" charset="-122"/>
        <a:cs typeface="+mn-cs"/>
      </a:defRPr>
    </a:lvl5pPr>
    <a:lvl6pPr marL="2286000" algn="l" defTabSz="914400" rtl="0" eaLnBrk="1" latinLnBrk="0" hangingPunct="1">
      <a:defRPr sz="3200" kern="1200">
        <a:solidFill>
          <a:schemeClr val="tx1"/>
        </a:solidFill>
        <a:latin typeface="Arial" pitchFamily="34" charset="0"/>
        <a:ea typeface="宋体" pitchFamily="2" charset="-122"/>
        <a:cs typeface="+mn-cs"/>
      </a:defRPr>
    </a:lvl6pPr>
    <a:lvl7pPr marL="2743200" algn="l" defTabSz="914400" rtl="0" eaLnBrk="1" latinLnBrk="0" hangingPunct="1">
      <a:defRPr sz="3200" kern="1200">
        <a:solidFill>
          <a:schemeClr val="tx1"/>
        </a:solidFill>
        <a:latin typeface="Arial" pitchFamily="34" charset="0"/>
        <a:ea typeface="宋体" pitchFamily="2" charset="-122"/>
        <a:cs typeface="+mn-cs"/>
      </a:defRPr>
    </a:lvl7pPr>
    <a:lvl8pPr marL="3200400" algn="l" defTabSz="914400" rtl="0" eaLnBrk="1" latinLnBrk="0" hangingPunct="1">
      <a:defRPr sz="3200" kern="1200">
        <a:solidFill>
          <a:schemeClr val="tx1"/>
        </a:solidFill>
        <a:latin typeface="Arial" pitchFamily="34" charset="0"/>
        <a:ea typeface="宋体" pitchFamily="2" charset="-122"/>
        <a:cs typeface="+mn-cs"/>
      </a:defRPr>
    </a:lvl8pPr>
    <a:lvl9pPr marL="3657600" algn="l" defTabSz="914400" rtl="0" eaLnBrk="1" latinLnBrk="0" hangingPunct="1">
      <a:defRPr sz="32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00"/>
    <a:srgbClr val="0000FF"/>
    <a:srgbClr val="FFFF00"/>
    <a:srgbClr val="800080"/>
    <a:srgbClr val="669900"/>
    <a:srgbClr val="33CC33"/>
    <a:srgbClr val="CC6600"/>
    <a:srgbClr val="FF505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643" autoAdjust="0"/>
    <p:restoredTop sz="79666" autoAdjust="0"/>
  </p:normalViewPr>
  <p:slideViewPr>
    <p:cSldViewPr>
      <p:cViewPr varScale="1">
        <p:scale>
          <a:sx n="67" d="100"/>
          <a:sy n="67" d="100"/>
        </p:scale>
        <p:origin x="-149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e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9"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image" Target="../media/image100.wmf"/><Relationship Id="rId18" Type="http://schemas.openxmlformats.org/officeDocument/2006/relationships/image" Target="../media/image105.wmf"/><Relationship Id="rId3" Type="http://schemas.openxmlformats.org/officeDocument/2006/relationships/image" Target="../media/image90.wmf"/><Relationship Id="rId7" Type="http://schemas.openxmlformats.org/officeDocument/2006/relationships/image" Target="../media/image94.wmf"/><Relationship Id="rId12" Type="http://schemas.openxmlformats.org/officeDocument/2006/relationships/image" Target="../media/image99.wmf"/><Relationship Id="rId17" Type="http://schemas.openxmlformats.org/officeDocument/2006/relationships/image" Target="../media/image104.wmf"/><Relationship Id="rId2" Type="http://schemas.openxmlformats.org/officeDocument/2006/relationships/image" Target="../media/image89.wmf"/><Relationship Id="rId16" Type="http://schemas.openxmlformats.org/officeDocument/2006/relationships/image" Target="../media/image103.wmf"/><Relationship Id="rId1" Type="http://schemas.openxmlformats.org/officeDocument/2006/relationships/image" Target="../media/image88.wmf"/><Relationship Id="rId6" Type="http://schemas.openxmlformats.org/officeDocument/2006/relationships/image" Target="../media/image93.wmf"/><Relationship Id="rId11" Type="http://schemas.openxmlformats.org/officeDocument/2006/relationships/image" Target="../media/image98.wmf"/><Relationship Id="rId5" Type="http://schemas.openxmlformats.org/officeDocument/2006/relationships/image" Target="../media/image92.wmf"/><Relationship Id="rId15" Type="http://schemas.openxmlformats.org/officeDocument/2006/relationships/image" Target="../media/image102.wmf"/><Relationship Id="rId10" Type="http://schemas.openxmlformats.org/officeDocument/2006/relationships/image" Target="../media/image97.wmf"/><Relationship Id="rId4" Type="http://schemas.openxmlformats.org/officeDocument/2006/relationships/image" Target="../media/image91.wmf"/><Relationship Id="rId9" Type="http://schemas.openxmlformats.org/officeDocument/2006/relationships/image" Target="../media/image96.wmf"/><Relationship Id="rId14" Type="http://schemas.openxmlformats.org/officeDocument/2006/relationships/image" Target="../media/image101.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889.emf"/><Relationship Id="rId2" Type="http://schemas.openxmlformats.org/officeDocument/2006/relationships/image" Target="../media/image888.wmf"/><Relationship Id="rId1" Type="http://schemas.openxmlformats.org/officeDocument/2006/relationships/image" Target="../media/image887.wmf"/><Relationship Id="rId5" Type="http://schemas.openxmlformats.org/officeDocument/2006/relationships/image" Target="../media/image891.wmf"/><Relationship Id="rId4" Type="http://schemas.openxmlformats.org/officeDocument/2006/relationships/image" Target="../media/image890.e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894.emf"/><Relationship Id="rId7" Type="http://schemas.openxmlformats.org/officeDocument/2006/relationships/image" Target="../media/image125.wmf"/><Relationship Id="rId2" Type="http://schemas.openxmlformats.org/officeDocument/2006/relationships/image" Target="../media/image893.emf"/><Relationship Id="rId1" Type="http://schemas.openxmlformats.org/officeDocument/2006/relationships/image" Target="../media/image892.wmf"/><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drawings/_rels/vmlDrawing102.vml.rels><?xml version="1.0" encoding="UTF-8" standalone="yes"?>
<Relationships xmlns="http://schemas.openxmlformats.org/package/2006/relationships"><Relationship Id="rId8" Type="http://schemas.openxmlformats.org/officeDocument/2006/relationships/image" Target="../media/image902.emf"/><Relationship Id="rId13" Type="http://schemas.openxmlformats.org/officeDocument/2006/relationships/image" Target="../media/image123.wmf"/><Relationship Id="rId3" Type="http://schemas.openxmlformats.org/officeDocument/2006/relationships/image" Target="../media/image897.wmf"/><Relationship Id="rId7" Type="http://schemas.openxmlformats.org/officeDocument/2006/relationships/image" Target="../media/image901.wmf"/><Relationship Id="rId12" Type="http://schemas.openxmlformats.org/officeDocument/2006/relationships/image" Target="../media/image122.wmf"/><Relationship Id="rId2" Type="http://schemas.openxmlformats.org/officeDocument/2006/relationships/image" Target="../media/image896.wmf"/><Relationship Id="rId1" Type="http://schemas.openxmlformats.org/officeDocument/2006/relationships/image" Target="../media/image895.wmf"/><Relationship Id="rId6" Type="http://schemas.openxmlformats.org/officeDocument/2006/relationships/image" Target="../media/image900.emf"/><Relationship Id="rId11" Type="http://schemas.openxmlformats.org/officeDocument/2006/relationships/image" Target="../media/image121.wmf"/><Relationship Id="rId5" Type="http://schemas.openxmlformats.org/officeDocument/2006/relationships/image" Target="../media/image899.wmf"/><Relationship Id="rId10" Type="http://schemas.openxmlformats.org/officeDocument/2006/relationships/image" Target="../media/image904.emf"/><Relationship Id="rId4" Type="http://schemas.openxmlformats.org/officeDocument/2006/relationships/image" Target="../media/image898.wmf"/><Relationship Id="rId9" Type="http://schemas.openxmlformats.org/officeDocument/2006/relationships/image" Target="../media/image903.emf"/><Relationship Id="rId14" Type="http://schemas.openxmlformats.org/officeDocument/2006/relationships/image" Target="../media/image125.wmf"/></Relationships>
</file>

<file path=ppt/drawings/_rels/vmlDrawing103.vml.rels><?xml version="1.0" encoding="UTF-8" standalone="yes"?>
<Relationships xmlns="http://schemas.openxmlformats.org/package/2006/relationships"><Relationship Id="rId8" Type="http://schemas.openxmlformats.org/officeDocument/2006/relationships/image" Target="../media/image908.wmf"/><Relationship Id="rId3" Type="http://schemas.openxmlformats.org/officeDocument/2006/relationships/image" Target="../media/image907.wmf"/><Relationship Id="rId7" Type="http://schemas.openxmlformats.org/officeDocument/2006/relationships/image" Target="../media/image125.wmf"/><Relationship Id="rId2" Type="http://schemas.openxmlformats.org/officeDocument/2006/relationships/image" Target="../media/image906.wmf"/><Relationship Id="rId1" Type="http://schemas.openxmlformats.org/officeDocument/2006/relationships/image" Target="../media/image905.wmf"/><Relationship Id="rId6" Type="http://schemas.openxmlformats.org/officeDocument/2006/relationships/image" Target="../media/image123.wmf"/><Relationship Id="rId5" Type="http://schemas.openxmlformats.org/officeDocument/2006/relationships/image" Target="../media/image122.wmf"/><Relationship Id="rId10" Type="http://schemas.openxmlformats.org/officeDocument/2006/relationships/image" Target="../media/image910.wmf"/><Relationship Id="rId4" Type="http://schemas.openxmlformats.org/officeDocument/2006/relationships/image" Target="../media/image121.wmf"/><Relationship Id="rId9" Type="http://schemas.openxmlformats.org/officeDocument/2006/relationships/image" Target="../media/image909.wmf"/></Relationships>
</file>

<file path=ppt/drawings/_rels/vmlDrawing104.vml.rels><?xml version="1.0" encoding="UTF-8" standalone="yes"?>
<Relationships xmlns="http://schemas.openxmlformats.org/package/2006/relationships"><Relationship Id="rId8" Type="http://schemas.openxmlformats.org/officeDocument/2006/relationships/image" Target="../media/image918.wmf"/><Relationship Id="rId3" Type="http://schemas.openxmlformats.org/officeDocument/2006/relationships/image" Target="../media/image913.wmf"/><Relationship Id="rId7" Type="http://schemas.openxmlformats.org/officeDocument/2006/relationships/image" Target="../media/image917.wmf"/><Relationship Id="rId2" Type="http://schemas.openxmlformats.org/officeDocument/2006/relationships/image" Target="../media/image912.wmf"/><Relationship Id="rId1" Type="http://schemas.openxmlformats.org/officeDocument/2006/relationships/image" Target="../media/image911.emf"/><Relationship Id="rId6" Type="http://schemas.openxmlformats.org/officeDocument/2006/relationships/image" Target="../media/image916.wmf"/><Relationship Id="rId5" Type="http://schemas.openxmlformats.org/officeDocument/2006/relationships/image" Target="../media/image915.wmf"/><Relationship Id="rId4" Type="http://schemas.openxmlformats.org/officeDocument/2006/relationships/image" Target="../media/image914.wmf"/><Relationship Id="rId9" Type="http://schemas.openxmlformats.org/officeDocument/2006/relationships/image" Target="../media/image919.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921.wmf"/><Relationship Id="rId7" Type="http://schemas.openxmlformats.org/officeDocument/2006/relationships/image" Target="../media/image925.wmf"/><Relationship Id="rId2" Type="http://schemas.openxmlformats.org/officeDocument/2006/relationships/image" Target="../media/image912.wmf"/><Relationship Id="rId1" Type="http://schemas.openxmlformats.org/officeDocument/2006/relationships/image" Target="../media/image920.emf"/><Relationship Id="rId6" Type="http://schemas.openxmlformats.org/officeDocument/2006/relationships/image" Target="../media/image924.wmf"/><Relationship Id="rId5" Type="http://schemas.openxmlformats.org/officeDocument/2006/relationships/image" Target="../media/image923.wmf"/><Relationship Id="rId4" Type="http://schemas.openxmlformats.org/officeDocument/2006/relationships/image" Target="../media/image922.wmf"/></Relationships>
</file>

<file path=ppt/drawings/_rels/vmlDrawing106.v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932.wmf"/><Relationship Id="rId3" Type="http://schemas.openxmlformats.org/officeDocument/2006/relationships/image" Target="../media/image926.wmf"/><Relationship Id="rId7" Type="http://schemas.openxmlformats.org/officeDocument/2006/relationships/image" Target="../media/image930.wmf"/><Relationship Id="rId12" Type="http://schemas.openxmlformats.org/officeDocument/2006/relationships/image" Target="../media/image931.wmf"/><Relationship Id="rId2" Type="http://schemas.openxmlformats.org/officeDocument/2006/relationships/image" Target="../media/image924.wmf"/><Relationship Id="rId1" Type="http://schemas.openxmlformats.org/officeDocument/2006/relationships/image" Target="../media/image923.wmf"/><Relationship Id="rId6" Type="http://schemas.openxmlformats.org/officeDocument/2006/relationships/image" Target="../media/image929.wmf"/><Relationship Id="rId11" Type="http://schemas.openxmlformats.org/officeDocument/2006/relationships/image" Target="../media/image125.wmf"/><Relationship Id="rId5" Type="http://schemas.openxmlformats.org/officeDocument/2006/relationships/image" Target="../media/image928.wmf"/><Relationship Id="rId10" Type="http://schemas.openxmlformats.org/officeDocument/2006/relationships/image" Target="../media/image123.wmf"/><Relationship Id="rId4" Type="http://schemas.openxmlformats.org/officeDocument/2006/relationships/image" Target="../media/image927.emf"/><Relationship Id="rId9" Type="http://schemas.openxmlformats.org/officeDocument/2006/relationships/image" Target="../media/image122.wmf"/><Relationship Id="rId14" Type="http://schemas.openxmlformats.org/officeDocument/2006/relationships/image" Target="../media/image933.w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941.wmf"/><Relationship Id="rId3" Type="http://schemas.openxmlformats.org/officeDocument/2006/relationships/image" Target="../media/image936.wmf"/><Relationship Id="rId7" Type="http://schemas.openxmlformats.org/officeDocument/2006/relationships/image" Target="../media/image940.wmf"/><Relationship Id="rId2" Type="http://schemas.openxmlformats.org/officeDocument/2006/relationships/image" Target="../media/image935.wmf"/><Relationship Id="rId1" Type="http://schemas.openxmlformats.org/officeDocument/2006/relationships/image" Target="../media/image934.wmf"/><Relationship Id="rId6" Type="http://schemas.openxmlformats.org/officeDocument/2006/relationships/image" Target="../media/image939.wmf"/><Relationship Id="rId5" Type="http://schemas.openxmlformats.org/officeDocument/2006/relationships/image" Target="../media/image938.emf"/><Relationship Id="rId10" Type="http://schemas.openxmlformats.org/officeDocument/2006/relationships/image" Target="../media/image943.emf"/><Relationship Id="rId4" Type="http://schemas.openxmlformats.org/officeDocument/2006/relationships/image" Target="../media/image937.emf"/><Relationship Id="rId9" Type="http://schemas.openxmlformats.org/officeDocument/2006/relationships/image" Target="../media/image942.w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946.wmf"/><Relationship Id="rId7" Type="http://schemas.openxmlformats.org/officeDocument/2006/relationships/image" Target="../media/image950.wmf"/><Relationship Id="rId2" Type="http://schemas.openxmlformats.org/officeDocument/2006/relationships/image" Target="../media/image945.wmf"/><Relationship Id="rId1" Type="http://schemas.openxmlformats.org/officeDocument/2006/relationships/image" Target="../media/image944.emf"/><Relationship Id="rId6" Type="http://schemas.openxmlformats.org/officeDocument/2006/relationships/image" Target="../media/image949.wmf"/><Relationship Id="rId5" Type="http://schemas.openxmlformats.org/officeDocument/2006/relationships/image" Target="../media/image948.wmf"/><Relationship Id="rId4" Type="http://schemas.openxmlformats.org/officeDocument/2006/relationships/image" Target="../media/image947.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953.wmf"/><Relationship Id="rId2" Type="http://schemas.openxmlformats.org/officeDocument/2006/relationships/image" Target="../media/image952.wmf"/><Relationship Id="rId1" Type="http://schemas.openxmlformats.org/officeDocument/2006/relationships/image" Target="../media/image951.wmf"/><Relationship Id="rId6" Type="http://schemas.openxmlformats.org/officeDocument/2006/relationships/image" Target="../media/image956.wmf"/><Relationship Id="rId5" Type="http://schemas.openxmlformats.org/officeDocument/2006/relationships/image" Target="../media/image955.wmf"/><Relationship Id="rId4" Type="http://schemas.openxmlformats.org/officeDocument/2006/relationships/image" Target="../media/image954.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image" Target="../media/image118.wmf"/><Relationship Id="rId3" Type="http://schemas.openxmlformats.org/officeDocument/2006/relationships/image" Target="../media/image108.wmf"/><Relationship Id="rId7" Type="http://schemas.openxmlformats.org/officeDocument/2006/relationships/image" Target="../media/image112.wmf"/><Relationship Id="rId12" Type="http://schemas.openxmlformats.org/officeDocument/2006/relationships/image" Target="../media/image117.wmf"/><Relationship Id="rId2" Type="http://schemas.openxmlformats.org/officeDocument/2006/relationships/image" Target="../media/image107.wmf"/><Relationship Id="rId1" Type="http://schemas.openxmlformats.org/officeDocument/2006/relationships/image" Target="../media/image106.wmf"/><Relationship Id="rId6" Type="http://schemas.openxmlformats.org/officeDocument/2006/relationships/image" Target="../media/image111.wmf"/><Relationship Id="rId11" Type="http://schemas.openxmlformats.org/officeDocument/2006/relationships/image" Target="../media/image116.wmf"/><Relationship Id="rId5" Type="http://schemas.openxmlformats.org/officeDocument/2006/relationships/image" Target="../media/image110.wmf"/><Relationship Id="rId15" Type="http://schemas.openxmlformats.org/officeDocument/2006/relationships/image" Target="../media/image120.wmf"/><Relationship Id="rId10" Type="http://schemas.openxmlformats.org/officeDocument/2006/relationships/image" Target="../media/image115.wmf"/><Relationship Id="rId4" Type="http://schemas.openxmlformats.org/officeDocument/2006/relationships/image" Target="../media/image109.wmf"/><Relationship Id="rId9" Type="http://schemas.openxmlformats.org/officeDocument/2006/relationships/image" Target="../media/image114.wmf"/><Relationship Id="rId14" Type="http://schemas.openxmlformats.org/officeDocument/2006/relationships/image" Target="../media/image119.w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959.emf"/><Relationship Id="rId2" Type="http://schemas.openxmlformats.org/officeDocument/2006/relationships/image" Target="../media/image958.emf"/><Relationship Id="rId1" Type="http://schemas.openxmlformats.org/officeDocument/2006/relationships/image" Target="../media/image957.emf"/><Relationship Id="rId6" Type="http://schemas.openxmlformats.org/officeDocument/2006/relationships/image" Target="../media/image962.wmf"/><Relationship Id="rId5" Type="http://schemas.openxmlformats.org/officeDocument/2006/relationships/image" Target="../media/image961.wmf"/><Relationship Id="rId4" Type="http://schemas.openxmlformats.org/officeDocument/2006/relationships/image" Target="../media/image960.wmf"/></Relationships>
</file>

<file path=ppt/drawings/_rels/vmlDrawing111.vml.rels><?xml version="1.0" encoding="UTF-8" standalone="yes"?>
<Relationships xmlns="http://schemas.openxmlformats.org/package/2006/relationships"><Relationship Id="rId8" Type="http://schemas.openxmlformats.org/officeDocument/2006/relationships/image" Target="../media/image970.wmf"/><Relationship Id="rId3" Type="http://schemas.openxmlformats.org/officeDocument/2006/relationships/image" Target="../media/image965.emf"/><Relationship Id="rId7" Type="http://schemas.openxmlformats.org/officeDocument/2006/relationships/image" Target="../media/image969.wmf"/><Relationship Id="rId2" Type="http://schemas.openxmlformats.org/officeDocument/2006/relationships/image" Target="../media/image964.emf"/><Relationship Id="rId1" Type="http://schemas.openxmlformats.org/officeDocument/2006/relationships/image" Target="../media/image963.emf"/><Relationship Id="rId6" Type="http://schemas.openxmlformats.org/officeDocument/2006/relationships/image" Target="../media/image968.wmf"/><Relationship Id="rId5" Type="http://schemas.openxmlformats.org/officeDocument/2006/relationships/image" Target="../media/image967.wmf"/><Relationship Id="rId4" Type="http://schemas.openxmlformats.org/officeDocument/2006/relationships/image" Target="../media/image966.wmf"/></Relationships>
</file>

<file path=ppt/drawings/_rels/vmlDrawing112.vml.rels><?xml version="1.0" encoding="UTF-8" standalone="yes"?>
<Relationships xmlns="http://schemas.openxmlformats.org/package/2006/relationships"><Relationship Id="rId8" Type="http://schemas.openxmlformats.org/officeDocument/2006/relationships/image" Target="../media/image978.wmf"/><Relationship Id="rId3" Type="http://schemas.openxmlformats.org/officeDocument/2006/relationships/image" Target="../media/image973.wmf"/><Relationship Id="rId7" Type="http://schemas.openxmlformats.org/officeDocument/2006/relationships/image" Target="../media/image977.emf"/><Relationship Id="rId2" Type="http://schemas.openxmlformats.org/officeDocument/2006/relationships/image" Target="../media/image972.wmf"/><Relationship Id="rId1" Type="http://schemas.openxmlformats.org/officeDocument/2006/relationships/image" Target="../media/image971.emf"/><Relationship Id="rId6" Type="http://schemas.openxmlformats.org/officeDocument/2006/relationships/image" Target="../media/image976.emf"/><Relationship Id="rId11" Type="http://schemas.openxmlformats.org/officeDocument/2006/relationships/image" Target="../media/image981.wmf"/><Relationship Id="rId5" Type="http://schemas.openxmlformats.org/officeDocument/2006/relationships/image" Target="../media/image975.wmf"/><Relationship Id="rId10" Type="http://schemas.openxmlformats.org/officeDocument/2006/relationships/image" Target="../media/image980.wmf"/><Relationship Id="rId4" Type="http://schemas.openxmlformats.org/officeDocument/2006/relationships/image" Target="../media/image974.wmf"/><Relationship Id="rId9" Type="http://schemas.openxmlformats.org/officeDocument/2006/relationships/image" Target="../media/image979.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75.wmf"/><Relationship Id="rId7" Type="http://schemas.openxmlformats.org/officeDocument/2006/relationships/image" Target="../media/image985.wmf"/><Relationship Id="rId2" Type="http://schemas.openxmlformats.org/officeDocument/2006/relationships/image" Target="../media/image978.wmf"/><Relationship Id="rId1" Type="http://schemas.openxmlformats.org/officeDocument/2006/relationships/image" Target="../media/image982.wmf"/><Relationship Id="rId6" Type="http://schemas.openxmlformats.org/officeDocument/2006/relationships/image" Target="../media/image979.wmf"/><Relationship Id="rId5" Type="http://schemas.openxmlformats.org/officeDocument/2006/relationships/image" Target="../media/image984.wmf"/><Relationship Id="rId4" Type="http://schemas.openxmlformats.org/officeDocument/2006/relationships/image" Target="../media/image983.wmf"/></Relationships>
</file>

<file path=ppt/drawings/_rels/vmlDrawing114.vml.rels><?xml version="1.0" encoding="UTF-8" standalone="yes"?>
<Relationships xmlns="http://schemas.openxmlformats.org/package/2006/relationships"><Relationship Id="rId8" Type="http://schemas.openxmlformats.org/officeDocument/2006/relationships/image" Target="../media/image992.wmf"/><Relationship Id="rId3" Type="http://schemas.openxmlformats.org/officeDocument/2006/relationships/image" Target="../media/image988.wmf"/><Relationship Id="rId7" Type="http://schemas.openxmlformats.org/officeDocument/2006/relationships/image" Target="../media/image991.wmf"/><Relationship Id="rId2" Type="http://schemas.openxmlformats.org/officeDocument/2006/relationships/image" Target="../media/image987.wmf"/><Relationship Id="rId1" Type="http://schemas.openxmlformats.org/officeDocument/2006/relationships/image" Target="../media/image986.wmf"/><Relationship Id="rId6" Type="http://schemas.openxmlformats.org/officeDocument/2006/relationships/image" Target="../media/image990.emf"/><Relationship Id="rId5" Type="http://schemas.openxmlformats.org/officeDocument/2006/relationships/image" Target="../media/image989.wmf"/><Relationship Id="rId4" Type="http://schemas.openxmlformats.org/officeDocument/2006/relationships/image" Target="../media/image75.w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993.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995.wmf"/><Relationship Id="rId1" Type="http://schemas.openxmlformats.org/officeDocument/2006/relationships/image" Target="../media/image994.wmf"/><Relationship Id="rId4" Type="http://schemas.openxmlformats.org/officeDocument/2006/relationships/image" Target="../media/image996.w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999.wmf"/><Relationship Id="rId2" Type="http://schemas.openxmlformats.org/officeDocument/2006/relationships/image" Target="../media/image998.wmf"/><Relationship Id="rId1" Type="http://schemas.openxmlformats.org/officeDocument/2006/relationships/image" Target="../media/image997.emf"/><Relationship Id="rId4" Type="http://schemas.openxmlformats.org/officeDocument/2006/relationships/image" Target="../media/image1000.wmf"/></Relationships>
</file>

<file path=ppt/drawings/_rels/vmlDrawing118.vml.rels><?xml version="1.0" encoding="UTF-8" standalone="yes"?>
<Relationships xmlns="http://schemas.openxmlformats.org/package/2006/relationships"><Relationship Id="rId8" Type="http://schemas.openxmlformats.org/officeDocument/2006/relationships/image" Target="../media/image1004.wmf"/><Relationship Id="rId3" Type="http://schemas.openxmlformats.org/officeDocument/2006/relationships/image" Target="../media/image121.wmf"/><Relationship Id="rId7" Type="http://schemas.openxmlformats.org/officeDocument/2006/relationships/image" Target="../media/image1003.wmf"/><Relationship Id="rId2" Type="http://schemas.openxmlformats.org/officeDocument/2006/relationships/image" Target="../media/image1002.wmf"/><Relationship Id="rId1" Type="http://schemas.openxmlformats.org/officeDocument/2006/relationships/image" Target="../media/image1001.emf"/><Relationship Id="rId6" Type="http://schemas.openxmlformats.org/officeDocument/2006/relationships/image" Target="../media/image125.wmf"/><Relationship Id="rId5" Type="http://schemas.openxmlformats.org/officeDocument/2006/relationships/image" Target="../media/image123.wmf"/><Relationship Id="rId4" Type="http://schemas.openxmlformats.org/officeDocument/2006/relationships/image" Target="../media/image122.wmf"/><Relationship Id="rId9" Type="http://schemas.openxmlformats.org/officeDocument/2006/relationships/image" Target="../media/image1005.wmf"/></Relationships>
</file>

<file path=ppt/drawings/_rels/vmlDrawing119.vml.rels><?xml version="1.0" encoding="UTF-8" standalone="yes"?>
<Relationships xmlns="http://schemas.openxmlformats.org/package/2006/relationships"><Relationship Id="rId8" Type="http://schemas.openxmlformats.org/officeDocument/2006/relationships/image" Target="../media/image1013.wmf"/><Relationship Id="rId3" Type="http://schemas.openxmlformats.org/officeDocument/2006/relationships/image" Target="../media/image1008.wmf"/><Relationship Id="rId7" Type="http://schemas.openxmlformats.org/officeDocument/2006/relationships/image" Target="../media/image1012.wmf"/><Relationship Id="rId2" Type="http://schemas.openxmlformats.org/officeDocument/2006/relationships/image" Target="../media/image1007.wmf"/><Relationship Id="rId1" Type="http://schemas.openxmlformats.org/officeDocument/2006/relationships/image" Target="../media/image1006.wmf"/><Relationship Id="rId6" Type="http://schemas.openxmlformats.org/officeDocument/2006/relationships/image" Target="../media/image1011.wmf"/><Relationship Id="rId5" Type="http://schemas.openxmlformats.org/officeDocument/2006/relationships/image" Target="../media/image1010.wmf"/><Relationship Id="rId4" Type="http://schemas.openxmlformats.org/officeDocument/2006/relationships/image" Target="../media/image1009.wmf"/><Relationship Id="rId9" Type="http://schemas.openxmlformats.org/officeDocument/2006/relationships/image" Target="../media/image101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6" Type="http://schemas.openxmlformats.org/officeDocument/2006/relationships/image" Target="../media/image126.emf"/><Relationship Id="rId5" Type="http://schemas.openxmlformats.org/officeDocument/2006/relationships/image" Target="../media/image125.wmf"/><Relationship Id="rId4" Type="http://schemas.openxmlformats.org/officeDocument/2006/relationships/image" Target="../media/image124.emf"/></Relationships>
</file>

<file path=ppt/drawings/_rels/vmlDrawing120.vml.rels><?xml version="1.0" encoding="UTF-8" standalone="yes"?>
<Relationships xmlns="http://schemas.openxmlformats.org/package/2006/relationships"><Relationship Id="rId8" Type="http://schemas.openxmlformats.org/officeDocument/2006/relationships/image" Target="../media/image1017.wmf"/><Relationship Id="rId3" Type="http://schemas.openxmlformats.org/officeDocument/2006/relationships/image" Target="../media/image123.wmf"/><Relationship Id="rId7" Type="http://schemas.openxmlformats.org/officeDocument/2006/relationships/image" Target="../media/image1016.wmf"/><Relationship Id="rId2" Type="http://schemas.openxmlformats.org/officeDocument/2006/relationships/image" Target="../media/image122.wmf"/><Relationship Id="rId1" Type="http://schemas.openxmlformats.org/officeDocument/2006/relationships/image" Target="../media/image121.wmf"/><Relationship Id="rId6" Type="http://schemas.openxmlformats.org/officeDocument/2006/relationships/image" Target="../media/image1015.wmf"/><Relationship Id="rId5" Type="http://schemas.openxmlformats.org/officeDocument/2006/relationships/image" Target="../media/image934.wmf"/><Relationship Id="rId10" Type="http://schemas.openxmlformats.org/officeDocument/2006/relationships/image" Target="../media/image1019.emf"/><Relationship Id="rId4" Type="http://schemas.openxmlformats.org/officeDocument/2006/relationships/image" Target="../media/image125.wmf"/><Relationship Id="rId9" Type="http://schemas.openxmlformats.org/officeDocument/2006/relationships/image" Target="../media/image1018.w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123.wmf"/><Relationship Id="rId7" Type="http://schemas.openxmlformats.org/officeDocument/2006/relationships/image" Target="../media/image1021.wmf"/><Relationship Id="rId2" Type="http://schemas.openxmlformats.org/officeDocument/2006/relationships/image" Target="../media/image122.wmf"/><Relationship Id="rId1" Type="http://schemas.openxmlformats.org/officeDocument/2006/relationships/image" Target="../media/image121.wmf"/><Relationship Id="rId6" Type="http://schemas.openxmlformats.org/officeDocument/2006/relationships/image" Target="../media/image407.wmf"/><Relationship Id="rId5" Type="http://schemas.openxmlformats.org/officeDocument/2006/relationships/image" Target="../media/image1020.emf"/><Relationship Id="rId4" Type="http://schemas.openxmlformats.org/officeDocument/2006/relationships/image" Target="../media/image125.wmf"/></Relationships>
</file>

<file path=ppt/drawings/_rels/vmlDrawing122.v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image" Target="../media/image1029.wmf"/><Relationship Id="rId3" Type="http://schemas.openxmlformats.org/officeDocument/2006/relationships/image" Target="../media/image1024.wmf"/><Relationship Id="rId7" Type="http://schemas.openxmlformats.org/officeDocument/2006/relationships/image" Target="../media/image122.wmf"/><Relationship Id="rId12" Type="http://schemas.openxmlformats.org/officeDocument/2006/relationships/image" Target="../media/image1028.emf"/><Relationship Id="rId2" Type="http://schemas.openxmlformats.org/officeDocument/2006/relationships/image" Target="../media/image1023.wmf"/><Relationship Id="rId1" Type="http://schemas.openxmlformats.org/officeDocument/2006/relationships/image" Target="../media/image1022.wmf"/><Relationship Id="rId6" Type="http://schemas.openxmlformats.org/officeDocument/2006/relationships/image" Target="../media/image121.wmf"/><Relationship Id="rId11" Type="http://schemas.openxmlformats.org/officeDocument/2006/relationships/image" Target="../media/image407.wmf"/><Relationship Id="rId5" Type="http://schemas.openxmlformats.org/officeDocument/2006/relationships/image" Target="../media/image1026.wmf"/><Relationship Id="rId10" Type="http://schemas.openxmlformats.org/officeDocument/2006/relationships/image" Target="../media/image1027.emf"/><Relationship Id="rId4" Type="http://schemas.openxmlformats.org/officeDocument/2006/relationships/image" Target="../media/image1025.wmf"/><Relationship Id="rId9" Type="http://schemas.openxmlformats.org/officeDocument/2006/relationships/image" Target="../media/image125.wmf"/><Relationship Id="rId14" Type="http://schemas.openxmlformats.org/officeDocument/2006/relationships/image" Target="../media/image1030.e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1033.wmf"/><Relationship Id="rId2" Type="http://schemas.openxmlformats.org/officeDocument/2006/relationships/image" Target="../media/image1032.wmf"/><Relationship Id="rId1" Type="http://schemas.openxmlformats.org/officeDocument/2006/relationships/image" Target="../media/image1031.emf"/><Relationship Id="rId4" Type="http://schemas.openxmlformats.org/officeDocument/2006/relationships/image" Target="../media/image1034.w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1022.wmf"/><Relationship Id="rId2" Type="http://schemas.openxmlformats.org/officeDocument/2006/relationships/image" Target="../media/image1036.wmf"/><Relationship Id="rId1" Type="http://schemas.openxmlformats.org/officeDocument/2006/relationships/image" Target="../media/image1035.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1039.wmf"/><Relationship Id="rId2" Type="http://schemas.openxmlformats.org/officeDocument/2006/relationships/image" Target="../media/image1038.wmf"/><Relationship Id="rId1" Type="http://schemas.openxmlformats.org/officeDocument/2006/relationships/image" Target="../media/image1037.wmf"/><Relationship Id="rId5" Type="http://schemas.openxmlformats.org/officeDocument/2006/relationships/image" Target="../media/image1041.wmf"/><Relationship Id="rId4" Type="http://schemas.openxmlformats.org/officeDocument/2006/relationships/image" Target="../media/image1040.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1044.wmf"/><Relationship Id="rId2" Type="http://schemas.openxmlformats.org/officeDocument/2006/relationships/image" Target="../media/image1043.wmf"/><Relationship Id="rId1" Type="http://schemas.openxmlformats.org/officeDocument/2006/relationships/image" Target="../media/image1042.wmf"/><Relationship Id="rId6" Type="http://schemas.openxmlformats.org/officeDocument/2006/relationships/image" Target="../media/image1047.wmf"/><Relationship Id="rId5" Type="http://schemas.openxmlformats.org/officeDocument/2006/relationships/image" Target="../media/image1046.wmf"/><Relationship Id="rId4" Type="http://schemas.openxmlformats.org/officeDocument/2006/relationships/image" Target="../media/image1045.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1050.wmf"/><Relationship Id="rId2" Type="http://schemas.openxmlformats.org/officeDocument/2006/relationships/image" Target="../media/image1049.wmf"/><Relationship Id="rId1" Type="http://schemas.openxmlformats.org/officeDocument/2006/relationships/image" Target="../media/image1048.wmf"/><Relationship Id="rId5" Type="http://schemas.openxmlformats.org/officeDocument/2006/relationships/image" Target="../media/image1052.wmf"/><Relationship Id="rId4" Type="http://schemas.openxmlformats.org/officeDocument/2006/relationships/image" Target="../media/image1051.wmf"/></Relationships>
</file>

<file path=ppt/drawings/_rels/vmlDrawing128.vml.rels><?xml version="1.0" encoding="UTF-8" standalone="yes"?>
<Relationships xmlns="http://schemas.openxmlformats.org/package/2006/relationships"><Relationship Id="rId8" Type="http://schemas.openxmlformats.org/officeDocument/2006/relationships/image" Target="../media/image1060.wmf"/><Relationship Id="rId3" Type="http://schemas.openxmlformats.org/officeDocument/2006/relationships/image" Target="../media/image1055.wmf"/><Relationship Id="rId7" Type="http://schemas.openxmlformats.org/officeDocument/2006/relationships/image" Target="../media/image1059.wmf"/><Relationship Id="rId2" Type="http://schemas.openxmlformats.org/officeDocument/2006/relationships/image" Target="../media/image1054.wmf"/><Relationship Id="rId1" Type="http://schemas.openxmlformats.org/officeDocument/2006/relationships/image" Target="../media/image1053.wmf"/><Relationship Id="rId6" Type="http://schemas.openxmlformats.org/officeDocument/2006/relationships/image" Target="../media/image1058.wmf"/><Relationship Id="rId11" Type="http://schemas.openxmlformats.org/officeDocument/2006/relationships/image" Target="../media/image1063.emf"/><Relationship Id="rId5" Type="http://schemas.openxmlformats.org/officeDocument/2006/relationships/image" Target="../media/image1057.wmf"/><Relationship Id="rId10" Type="http://schemas.openxmlformats.org/officeDocument/2006/relationships/image" Target="../media/image1062.wmf"/><Relationship Id="rId4" Type="http://schemas.openxmlformats.org/officeDocument/2006/relationships/image" Target="../media/image1056.wmf"/><Relationship Id="rId9" Type="http://schemas.openxmlformats.org/officeDocument/2006/relationships/image" Target="../media/image1061.wmf"/></Relationships>
</file>

<file path=ppt/drawings/_rels/vmlDrawing129.vml.rels><?xml version="1.0" encoding="UTF-8" standalone="yes"?>
<Relationships xmlns="http://schemas.openxmlformats.org/package/2006/relationships"><Relationship Id="rId8" Type="http://schemas.openxmlformats.org/officeDocument/2006/relationships/image" Target="../media/image1069.wmf"/><Relationship Id="rId3" Type="http://schemas.openxmlformats.org/officeDocument/2006/relationships/image" Target="../media/image1066.wmf"/><Relationship Id="rId7" Type="http://schemas.openxmlformats.org/officeDocument/2006/relationships/image" Target="../media/image1068.wmf"/><Relationship Id="rId2" Type="http://schemas.openxmlformats.org/officeDocument/2006/relationships/image" Target="../media/image1065.wmf"/><Relationship Id="rId1" Type="http://schemas.openxmlformats.org/officeDocument/2006/relationships/image" Target="../media/image1064.wmf"/><Relationship Id="rId6" Type="http://schemas.openxmlformats.org/officeDocument/2006/relationships/image" Target="../media/image1057.wmf"/><Relationship Id="rId11" Type="http://schemas.openxmlformats.org/officeDocument/2006/relationships/image" Target="../media/image1072.wmf"/><Relationship Id="rId5" Type="http://schemas.openxmlformats.org/officeDocument/2006/relationships/image" Target="../media/image1055.wmf"/><Relationship Id="rId10" Type="http://schemas.openxmlformats.org/officeDocument/2006/relationships/image" Target="../media/image1071.wmf"/><Relationship Id="rId4" Type="http://schemas.openxmlformats.org/officeDocument/2006/relationships/image" Target="../media/image1067.wmf"/><Relationship Id="rId9" Type="http://schemas.openxmlformats.org/officeDocument/2006/relationships/image" Target="../media/image107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25.wmf"/><Relationship Id="rId7" Type="http://schemas.openxmlformats.org/officeDocument/2006/relationships/image" Target="../media/image129.wmf"/><Relationship Id="rId2" Type="http://schemas.openxmlformats.org/officeDocument/2006/relationships/image" Target="../media/image122.wmf"/><Relationship Id="rId1" Type="http://schemas.openxmlformats.org/officeDocument/2006/relationships/image" Target="../media/image121.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3.w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1075.wmf"/><Relationship Id="rId7" Type="http://schemas.openxmlformats.org/officeDocument/2006/relationships/image" Target="../media/image1078.wmf"/><Relationship Id="rId2" Type="http://schemas.openxmlformats.org/officeDocument/2006/relationships/image" Target="../media/image1074.wmf"/><Relationship Id="rId1" Type="http://schemas.openxmlformats.org/officeDocument/2006/relationships/image" Target="../media/image1073.emf"/><Relationship Id="rId6" Type="http://schemas.openxmlformats.org/officeDocument/2006/relationships/image" Target="../media/image1077.wmf"/><Relationship Id="rId5" Type="http://schemas.openxmlformats.org/officeDocument/2006/relationships/image" Target="../media/image1048.wmf"/><Relationship Id="rId4" Type="http://schemas.openxmlformats.org/officeDocument/2006/relationships/image" Target="../media/image1076.wmf"/></Relationships>
</file>

<file path=ppt/drawings/_rels/vmlDrawing131.vml.rels><?xml version="1.0" encoding="UTF-8" standalone="yes"?>
<Relationships xmlns="http://schemas.openxmlformats.org/package/2006/relationships"><Relationship Id="rId8" Type="http://schemas.openxmlformats.org/officeDocument/2006/relationships/image" Target="../media/image1086.emf"/><Relationship Id="rId3" Type="http://schemas.openxmlformats.org/officeDocument/2006/relationships/image" Target="../media/image1081.wmf"/><Relationship Id="rId7" Type="http://schemas.openxmlformats.org/officeDocument/2006/relationships/image" Target="../media/image1085.wmf"/><Relationship Id="rId2" Type="http://schemas.openxmlformats.org/officeDocument/2006/relationships/image" Target="../media/image1080.wmf"/><Relationship Id="rId1" Type="http://schemas.openxmlformats.org/officeDocument/2006/relationships/image" Target="../media/image1079.wmf"/><Relationship Id="rId6" Type="http://schemas.openxmlformats.org/officeDocument/2006/relationships/image" Target="../media/image1084.wmf"/><Relationship Id="rId5" Type="http://schemas.openxmlformats.org/officeDocument/2006/relationships/image" Target="../media/image1083.wmf"/><Relationship Id="rId4" Type="http://schemas.openxmlformats.org/officeDocument/2006/relationships/image" Target="../media/image1082.wmf"/><Relationship Id="rId9" Type="http://schemas.openxmlformats.org/officeDocument/2006/relationships/image" Target="../media/image1087.emf"/></Relationships>
</file>

<file path=ppt/drawings/_rels/vmlDrawing132.vml.rels><?xml version="1.0" encoding="UTF-8" standalone="yes"?>
<Relationships xmlns="http://schemas.openxmlformats.org/package/2006/relationships"><Relationship Id="rId8" Type="http://schemas.openxmlformats.org/officeDocument/2006/relationships/image" Target="../media/image1095.emf"/><Relationship Id="rId3" Type="http://schemas.openxmlformats.org/officeDocument/2006/relationships/image" Target="../media/image1090.wmf"/><Relationship Id="rId7" Type="http://schemas.openxmlformats.org/officeDocument/2006/relationships/image" Target="../media/image1094.wmf"/><Relationship Id="rId2" Type="http://schemas.openxmlformats.org/officeDocument/2006/relationships/image" Target="../media/image1089.wmf"/><Relationship Id="rId1" Type="http://schemas.openxmlformats.org/officeDocument/2006/relationships/image" Target="../media/image1088.wmf"/><Relationship Id="rId6" Type="http://schemas.openxmlformats.org/officeDocument/2006/relationships/image" Target="../media/image1093.wmf"/><Relationship Id="rId5" Type="http://schemas.openxmlformats.org/officeDocument/2006/relationships/image" Target="../media/image1092.wmf"/><Relationship Id="rId4" Type="http://schemas.openxmlformats.org/officeDocument/2006/relationships/image" Target="../media/image1091.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1098.emf"/><Relationship Id="rId2" Type="http://schemas.openxmlformats.org/officeDocument/2006/relationships/image" Target="../media/image1097.emf"/><Relationship Id="rId1" Type="http://schemas.openxmlformats.org/officeDocument/2006/relationships/image" Target="../media/image1096.emf"/><Relationship Id="rId4" Type="http://schemas.openxmlformats.org/officeDocument/2006/relationships/image" Target="../media/image1099.e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1102.wmf"/><Relationship Id="rId7" Type="http://schemas.openxmlformats.org/officeDocument/2006/relationships/image" Target="../media/image1106.wmf"/><Relationship Id="rId2" Type="http://schemas.openxmlformats.org/officeDocument/2006/relationships/image" Target="../media/image1101.wmf"/><Relationship Id="rId1" Type="http://schemas.openxmlformats.org/officeDocument/2006/relationships/image" Target="../media/image1100.emf"/><Relationship Id="rId6" Type="http://schemas.openxmlformats.org/officeDocument/2006/relationships/image" Target="../media/image1105.wmf"/><Relationship Id="rId5" Type="http://schemas.openxmlformats.org/officeDocument/2006/relationships/image" Target="../media/image1104.wmf"/><Relationship Id="rId4" Type="http://schemas.openxmlformats.org/officeDocument/2006/relationships/image" Target="../media/image1103.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1109.wmf"/><Relationship Id="rId2" Type="http://schemas.openxmlformats.org/officeDocument/2006/relationships/image" Target="../media/image1108.wmf"/><Relationship Id="rId1" Type="http://schemas.openxmlformats.org/officeDocument/2006/relationships/image" Target="../media/image1107.emf"/><Relationship Id="rId5" Type="http://schemas.openxmlformats.org/officeDocument/2006/relationships/image" Target="../media/image1111.wmf"/><Relationship Id="rId4" Type="http://schemas.openxmlformats.org/officeDocument/2006/relationships/image" Target="../media/image1110.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1114.wmf"/><Relationship Id="rId2" Type="http://schemas.openxmlformats.org/officeDocument/2006/relationships/image" Target="../media/image1113.wmf"/><Relationship Id="rId1" Type="http://schemas.openxmlformats.org/officeDocument/2006/relationships/image" Target="../media/image1112.wmf"/><Relationship Id="rId6" Type="http://schemas.openxmlformats.org/officeDocument/2006/relationships/image" Target="../media/image1117.wmf"/><Relationship Id="rId5" Type="http://schemas.openxmlformats.org/officeDocument/2006/relationships/image" Target="../media/image1116.wmf"/><Relationship Id="rId4" Type="http://schemas.openxmlformats.org/officeDocument/2006/relationships/image" Target="../media/image1115.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1120.emf"/><Relationship Id="rId2" Type="http://schemas.openxmlformats.org/officeDocument/2006/relationships/image" Target="../media/image1119.emf"/><Relationship Id="rId1" Type="http://schemas.openxmlformats.org/officeDocument/2006/relationships/image" Target="../media/image1118.emf"/><Relationship Id="rId4" Type="http://schemas.openxmlformats.org/officeDocument/2006/relationships/image" Target="../media/image1121.emf"/></Relationships>
</file>

<file path=ppt/drawings/_rels/vmlDrawing138.vml.rels><?xml version="1.0" encoding="UTF-8" standalone="yes"?>
<Relationships xmlns="http://schemas.openxmlformats.org/package/2006/relationships"><Relationship Id="rId8" Type="http://schemas.openxmlformats.org/officeDocument/2006/relationships/image" Target="../media/image1129.emf"/><Relationship Id="rId3" Type="http://schemas.openxmlformats.org/officeDocument/2006/relationships/image" Target="../media/image1124.emf"/><Relationship Id="rId7" Type="http://schemas.openxmlformats.org/officeDocument/2006/relationships/image" Target="../media/image1128.emf"/><Relationship Id="rId2" Type="http://schemas.openxmlformats.org/officeDocument/2006/relationships/image" Target="../media/image1123.emf"/><Relationship Id="rId1" Type="http://schemas.openxmlformats.org/officeDocument/2006/relationships/image" Target="../media/image1122.emf"/><Relationship Id="rId6" Type="http://schemas.openxmlformats.org/officeDocument/2006/relationships/image" Target="../media/image1127.emf"/><Relationship Id="rId11" Type="http://schemas.openxmlformats.org/officeDocument/2006/relationships/image" Target="../media/image1132.emf"/><Relationship Id="rId5" Type="http://schemas.openxmlformats.org/officeDocument/2006/relationships/image" Target="../media/image1126.emf"/><Relationship Id="rId10" Type="http://schemas.openxmlformats.org/officeDocument/2006/relationships/image" Target="../media/image1131.emf"/><Relationship Id="rId4" Type="http://schemas.openxmlformats.org/officeDocument/2006/relationships/image" Target="../media/image1125.emf"/><Relationship Id="rId9" Type="http://schemas.openxmlformats.org/officeDocument/2006/relationships/image" Target="../media/image1130.emf"/></Relationships>
</file>

<file path=ppt/drawings/_rels/vmlDrawing139.vml.rels><?xml version="1.0" encoding="UTF-8" standalone="yes"?>
<Relationships xmlns="http://schemas.openxmlformats.org/package/2006/relationships"><Relationship Id="rId8" Type="http://schemas.openxmlformats.org/officeDocument/2006/relationships/image" Target="../media/image1140.emf"/><Relationship Id="rId13" Type="http://schemas.openxmlformats.org/officeDocument/2006/relationships/image" Target="../media/image1145.emf"/><Relationship Id="rId3" Type="http://schemas.openxmlformats.org/officeDocument/2006/relationships/image" Target="../media/image1135.emf"/><Relationship Id="rId7" Type="http://schemas.openxmlformats.org/officeDocument/2006/relationships/image" Target="../media/image1139.emf"/><Relationship Id="rId12" Type="http://schemas.openxmlformats.org/officeDocument/2006/relationships/image" Target="../media/image1144.emf"/><Relationship Id="rId2" Type="http://schemas.openxmlformats.org/officeDocument/2006/relationships/image" Target="../media/image1134.emf"/><Relationship Id="rId1" Type="http://schemas.openxmlformats.org/officeDocument/2006/relationships/image" Target="../media/image1133.emf"/><Relationship Id="rId6" Type="http://schemas.openxmlformats.org/officeDocument/2006/relationships/image" Target="../media/image1138.emf"/><Relationship Id="rId11" Type="http://schemas.openxmlformats.org/officeDocument/2006/relationships/image" Target="../media/image1143.emf"/><Relationship Id="rId5" Type="http://schemas.openxmlformats.org/officeDocument/2006/relationships/image" Target="../media/image1137.emf"/><Relationship Id="rId10" Type="http://schemas.openxmlformats.org/officeDocument/2006/relationships/image" Target="../media/image1142.emf"/><Relationship Id="rId4" Type="http://schemas.openxmlformats.org/officeDocument/2006/relationships/image" Target="../media/image1136.emf"/><Relationship Id="rId9" Type="http://schemas.openxmlformats.org/officeDocument/2006/relationships/image" Target="../media/image1141.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138.wmf"/><Relationship Id="rId18" Type="http://schemas.openxmlformats.org/officeDocument/2006/relationships/image" Target="../media/image143.wmf"/><Relationship Id="rId3" Type="http://schemas.openxmlformats.org/officeDocument/2006/relationships/image" Target="../media/image132.wmf"/><Relationship Id="rId21" Type="http://schemas.openxmlformats.org/officeDocument/2006/relationships/image" Target="../media/image146.wmf"/><Relationship Id="rId7" Type="http://schemas.openxmlformats.org/officeDocument/2006/relationships/image" Target="../media/image121.wmf"/><Relationship Id="rId12" Type="http://schemas.openxmlformats.org/officeDocument/2006/relationships/image" Target="../media/image137.wmf"/><Relationship Id="rId17" Type="http://schemas.openxmlformats.org/officeDocument/2006/relationships/image" Target="../media/image142.wmf"/><Relationship Id="rId2" Type="http://schemas.openxmlformats.org/officeDocument/2006/relationships/image" Target="../media/image131.emf"/><Relationship Id="rId16" Type="http://schemas.openxmlformats.org/officeDocument/2006/relationships/image" Target="../media/image141.wmf"/><Relationship Id="rId20" Type="http://schemas.openxmlformats.org/officeDocument/2006/relationships/image" Target="../media/image145.wmf"/><Relationship Id="rId1" Type="http://schemas.openxmlformats.org/officeDocument/2006/relationships/image" Target="../media/image130.wmf"/><Relationship Id="rId6" Type="http://schemas.openxmlformats.org/officeDocument/2006/relationships/image" Target="../media/image135.emf"/><Relationship Id="rId11" Type="http://schemas.openxmlformats.org/officeDocument/2006/relationships/image" Target="../media/image136.wmf"/><Relationship Id="rId5" Type="http://schemas.openxmlformats.org/officeDocument/2006/relationships/image" Target="../media/image134.wmf"/><Relationship Id="rId15" Type="http://schemas.openxmlformats.org/officeDocument/2006/relationships/image" Target="../media/image140.wmf"/><Relationship Id="rId23" Type="http://schemas.openxmlformats.org/officeDocument/2006/relationships/image" Target="../media/image148.wmf"/><Relationship Id="rId10" Type="http://schemas.openxmlformats.org/officeDocument/2006/relationships/image" Target="../media/image125.wmf"/><Relationship Id="rId19" Type="http://schemas.openxmlformats.org/officeDocument/2006/relationships/image" Target="../media/image144.wmf"/><Relationship Id="rId4" Type="http://schemas.openxmlformats.org/officeDocument/2006/relationships/image" Target="../media/image133.wmf"/><Relationship Id="rId9" Type="http://schemas.openxmlformats.org/officeDocument/2006/relationships/image" Target="../media/image123.wmf"/><Relationship Id="rId14" Type="http://schemas.openxmlformats.org/officeDocument/2006/relationships/image" Target="../media/image139.wmf"/><Relationship Id="rId22" Type="http://schemas.openxmlformats.org/officeDocument/2006/relationships/image" Target="../media/image147.w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146.emf"/></Relationships>
</file>

<file path=ppt/drawings/_rels/vmlDrawing141.vml.rels><?xml version="1.0" encoding="UTF-8" standalone="yes"?>
<Relationships xmlns="http://schemas.openxmlformats.org/package/2006/relationships"><Relationship Id="rId8" Type="http://schemas.openxmlformats.org/officeDocument/2006/relationships/image" Target="../media/image1154.wmf"/><Relationship Id="rId3" Type="http://schemas.openxmlformats.org/officeDocument/2006/relationships/image" Target="../media/image1149.wmf"/><Relationship Id="rId7" Type="http://schemas.openxmlformats.org/officeDocument/2006/relationships/image" Target="../media/image1153.wmf"/><Relationship Id="rId2" Type="http://schemas.openxmlformats.org/officeDocument/2006/relationships/image" Target="../media/image1148.wmf"/><Relationship Id="rId1" Type="http://schemas.openxmlformats.org/officeDocument/2006/relationships/image" Target="../media/image1147.wmf"/><Relationship Id="rId6" Type="http://schemas.openxmlformats.org/officeDocument/2006/relationships/image" Target="../media/image1152.wmf"/><Relationship Id="rId11" Type="http://schemas.openxmlformats.org/officeDocument/2006/relationships/image" Target="../media/image1157.wmf"/><Relationship Id="rId5" Type="http://schemas.openxmlformats.org/officeDocument/2006/relationships/image" Target="../media/image1151.wmf"/><Relationship Id="rId10" Type="http://schemas.openxmlformats.org/officeDocument/2006/relationships/image" Target="../media/image1156.wmf"/><Relationship Id="rId4" Type="http://schemas.openxmlformats.org/officeDocument/2006/relationships/image" Target="../media/image1150.wmf"/><Relationship Id="rId9" Type="http://schemas.openxmlformats.org/officeDocument/2006/relationships/image" Target="../media/image1155.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image" Target="../media/image161.wmf"/><Relationship Id="rId3" Type="http://schemas.openxmlformats.org/officeDocument/2006/relationships/image" Target="../media/image151.wmf"/><Relationship Id="rId7" Type="http://schemas.openxmlformats.org/officeDocument/2006/relationships/image" Target="../media/image155.wmf"/><Relationship Id="rId12" Type="http://schemas.openxmlformats.org/officeDocument/2006/relationships/image" Target="../media/image160.wmf"/><Relationship Id="rId2" Type="http://schemas.openxmlformats.org/officeDocument/2006/relationships/image" Target="../media/image150.wmf"/><Relationship Id="rId1" Type="http://schemas.openxmlformats.org/officeDocument/2006/relationships/image" Target="../media/image149.wmf"/><Relationship Id="rId6" Type="http://schemas.openxmlformats.org/officeDocument/2006/relationships/image" Target="../media/image154.wmf"/><Relationship Id="rId11" Type="http://schemas.openxmlformats.org/officeDocument/2006/relationships/image" Target="../media/image159.wmf"/><Relationship Id="rId5" Type="http://schemas.openxmlformats.org/officeDocument/2006/relationships/image" Target="../media/image153.wmf"/><Relationship Id="rId10" Type="http://schemas.openxmlformats.org/officeDocument/2006/relationships/image" Target="../media/image158.wmf"/><Relationship Id="rId4" Type="http://schemas.openxmlformats.org/officeDocument/2006/relationships/image" Target="../media/image152.wmf"/><Relationship Id="rId9" Type="http://schemas.openxmlformats.org/officeDocument/2006/relationships/image" Target="../media/image15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63.wmf"/><Relationship Id="rId1" Type="http://schemas.openxmlformats.org/officeDocument/2006/relationships/image" Target="../media/image162.emf"/><Relationship Id="rId6" Type="http://schemas.openxmlformats.org/officeDocument/2006/relationships/image" Target="../media/image167.emf"/><Relationship Id="rId5" Type="http://schemas.openxmlformats.org/officeDocument/2006/relationships/image" Target="../media/image166.emf"/><Relationship Id="rId4" Type="http://schemas.openxmlformats.org/officeDocument/2006/relationships/image" Target="../media/image165.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image" Target="../media/image170.wmf"/><Relationship Id="rId7" Type="http://schemas.openxmlformats.org/officeDocument/2006/relationships/image" Target="../media/image174.wmf"/><Relationship Id="rId2" Type="http://schemas.openxmlformats.org/officeDocument/2006/relationships/image" Target="../media/image169.wmf"/><Relationship Id="rId1" Type="http://schemas.openxmlformats.org/officeDocument/2006/relationships/image" Target="../media/image168.emf"/><Relationship Id="rId6" Type="http://schemas.openxmlformats.org/officeDocument/2006/relationships/image" Target="../media/image173.wmf"/><Relationship Id="rId11" Type="http://schemas.openxmlformats.org/officeDocument/2006/relationships/image" Target="../media/image178.wmf"/><Relationship Id="rId5" Type="http://schemas.openxmlformats.org/officeDocument/2006/relationships/image" Target="../media/image172.wmf"/><Relationship Id="rId10" Type="http://schemas.openxmlformats.org/officeDocument/2006/relationships/image" Target="../media/image177.wmf"/><Relationship Id="rId4" Type="http://schemas.openxmlformats.org/officeDocument/2006/relationships/image" Target="../media/image171.wmf"/><Relationship Id="rId9" Type="http://schemas.openxmlformats.org/officeDocument/2006/relationships/image" Target="../media/image176.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86.wmf"/><Relationship Id="rId13" Type="http://schemas.openxmlformats.org/officeDocument/2006/relationships/image" Target="../media/image191.wmf"/><Relationship Id="rId3" Type="http://schemas.openxmlformats.org/officeDocument/2006/relationships/image" Target="../media/image181.wmf"/><Relationship Id="rId7" Type="http://schemas.openxmlformats.org/officeDocument/2006/relationships/image" Target="../media/image185.wmf"/><Relationship Id="rId12" Type="http://schemas.openxmlformats.org/officeDocument/2006/relationships/image" Target="../media/image190.wmf"/><Relationship Id="rId17" Type="http://schemas.openxmlformats.org/officeDocument/2006/relationships/image" Target="../media/image195.wmf"/><Relationship Id="rId2" Type="http://schemas.openxmlformats.org/officeDocument/2006/relationships/image" Target="../media/image180.wmf"/><Relationship Id="rId16" Type="http://schemas.openxmlformats.org/officeDocument/2006/relationships/image" Target="../media/image194.wmf"/><Relationship Id="rId1" Type="http://schemas.openxmlformats.org/officeDocument/2006/relationships/image" Target="../media/image179.wmf"/><Relationship Id="rId6" Type="http://schemas.openxmlformats.org/officeDocument/2006/relationships/image" Target="../media/image184.wmf"/><Relationship Id="rId11" Type="http://schemas.openxmlformats.org/officeDocument/2006/relationships/image" Target="../media/image189.wmf"/><Relationship Id="rId5" Type="http://schemas.openxmlformats.org/officeDocument/2006/relationships/image" Target="../media/image183.wmf"/><Relationship Id="rId15" Type="http://schemas.openxmlformats.org/officeDocument/2006/relationships/image" Target="../media/image193.wmf"/><Relationship Id="rId10" Type="http://schemas.openxmlformats.org/officeDocument/2006/relationships/image" Target="../media/image188.wmf"/><Relationship Id="rId4" Type="http://schemas.openxmlformats.org/officeDocument/2006/relationships/image" Target="../media/image182.wmf"/><Relationship Id="rId9" Type="http://schemas.openxmlformats.org/officeDocument/2006/relationships/image" Target="../media/image187.wmf"/><Relationship Id="rId14" Type="http://schemas.openxmlformats.org/officeDocument/2006/relationships/image" Target="../media/image192.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98.wmf"/><Relationship Id="rId13" Type="http://schemas.openxmlformats.org/officeDocument/2006/relationships/image" Target="../media/image203.emf"/><Relationship Id="rId3" Type="http://schemas.openxmlformats.org/officeDocument/2006/relationships/image" Target="../media/image121.wmf"/><Relationship Id="rId7" Type="http://schemas.openxmlformats.org/officeDocument/2006/relationships/image" Target="../media/image197.wmf"/><Relationship Id="rId12" Type="http://schemas.openxmlformats.org/officeDocument/2006/relationships/image" Target="../media/image202.wmf"/><Relationship Id="rId17" Type="http://schemas.openxmlformats.org/officeDocument/2006/relationships/image" Target="../media/image207.wmf"/><Relationship Id="rId2" Type="http://schemas.openxmlformats.org/officeDocument/2006/relationships/image" Target="../media/image134.wmf"/><Relationship Id="rId16" Type="http://schemas.openxmlformats.org/officeDocument/2006/relationships/image" Target="../media/image206.emf"/><Relationship Id="rId1" Type="http://schemas.openxmlformats.org/officeDocument/2006/relationships/image" Target="../media/image196.emf"/><Relationship Id="rId6" Type="http://schemas.openxmlformats.org/officeDocument/2006/relationships/image" Target="../media/image125.wmf"/><Relationship Id="rId11" Type="http://schemas.openxmlformats.org/officeDocument/2006/relationships/image" Target="../media/image201.wmf"/><Relationship Id="rId5" Type="http://schemas.openxmlformats.org/officeDocument/2006/relationships/image" Target="../media/image123.wmf"/><Relationship Id="rId15" Type="http://schemas.openxmlformats.org/officeDocument/2006/relationships/image" Target="../media/image205.emf"/><Relationship Id="rId10" Type="http://schemas.openxmlformats.org/officeDocument/2006/relationships/image" Target="../media/image200.wmf"/><Relationship Id="rId4" Type="http://schemas.openxmlformats.org/officeDocument/2006/relationships/image" Target="../media/image122.wmf"/><Relationship Id="rId9" Type="http://schemas.openxmlformats.org/officeDocument/2006/relationships/image" Target="../media/image199.wmf"/><Relationship Id="rId14" Type="http://schemas.openxmlformats.org/officeDocument/2006/relationships/image" Target="../media/image20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image" Target="../media/image13.emf"/><Relationship Id="rId5" Type="http://schemas.openxmlformats.org/officeDocument/2006/relationships/image" Target="../media/image17.emf"/><Relationship Id="rId4" Type="http://schemas.openxmlformats.org/officeDocument/2006/relationships/image" Target="../media/image16.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image" Target="../media/image208.emf"/><Relationship Id="rId6" Type="http://schemas.openxmlformats.org/officeDocument/2006/relationships/image" Target="../media/image213.emf"/><Relationship Id="rId5" Type="http://schemas.openxmlformats.org/officeDocument/2006/relationships/image" Target="../media/image212.emf"/><Relationship Id="rId4" Type="http://schemas.openxmlformats.org/officeDocument/2006/relationships/image" Target="../media/image211.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221.wmf"/><Relationship Id="rId3" Type="http://schemas.openxmlformats.org/officeDocument/2006/relationships/image" Target="../media/image216.wmf"/><Relationship Id="rId7" Type="http://schemas.openxmlformats.org/officeDocument/2006/relationships/image" Target="../media/image220.wmf"/><Relationship Id="rId2" Type="http://schemas.openxmlformats.org/officeDocument/2006/relationships/image" Target="../media/image215.wmf"/><Relationship Id="rId1" Type="http://schemas.openxmlformats.org/officeDocument/2006/relationships/image" Target="../media/image214.emf"/><Relationship Id="rId6" Type="http://schemas.openxmlformats.org/officeDocument/2006/relationships/image" Target="../media/image219.wmf"/><Relationship Id="rId5" Type="http://schemas.openxmlformats.org/officeDocument/2006/relationships/image" Target="../media/image218.wmf"/><Relationship Id="rId4" Type="http://schemas.openxmlformats.org/officeDocument/2006/relationships/image" Target="../media/image217.wmf"/><Relationship Id="rId9" Type="http://schemas.openxmlformats.org/officeDocument/2006/relationships/image" Target="../media/image22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wmf"/><Relationship Id="rId1" Type="http://schemas.openxmlformats.org/officeDocument/2006/relationships/image" Target="../media/image223.wmf"/><Relationship Id="rId5" Type="http://schemas.openxmlformats.org/officeDocument/2006/relationships/image" Target="../media/image227.wmf"/><Relationship Id="rId4" Type="http://schemas.openxmlformats.org/officeDocument/2006/relationships/image" Target="../media/image226.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237.wmf"/><Relationship Id="rId13" Type="http://schemas.openxmlformats.org/officeDocument/2006/relationships/image" Target="../media/image242.wmf"/><Relationship Id="rId3" Type="http://schemas.openxmlformats.org/officeDocument/2006/relationships/image" Target="../media/image232.wmf"/><Relationship Id="rId7" Type="http://schemas.openxmlformats.org/officeDocument/2006/relationships/image" Target="../media/image236.wmf"/><Relationship Id="rId12" Type="http://schemas.openxmlformats.org/officeDocument/2006/relationships/image" Target="../media/image241.wmf"/><Relationship Id="rId2" Type="http://schemas.openxmlformats.org/officeDocument/2006/relationships/image" Target="../media/image231.wmf"/><Relationship Id="rId1" Type="http://schemas.openxmlformats.org/officeDocument/2006/relationships/image" Target="../media/image230.emf"/><Relationship Id="rId6" Type="http://schemas.openxmlformats.org/officeDocument/2006/relationships/image" Target="../media/image235.wmf"/><Relationship Id="rId11" Type="http://schemas.openxmlformats.org/officeDocument/2006/relationships/image" Target="../media/image240.wmf"/><Relationship Id="rId5" Type="http://schemas.openxmlformats.org/officeDocument/2006/relationships/image" Target="../media/image234.wmf"/><Relationship Id="rId15" Type="http://schemas.openxmlformats.org/officeDocument/2006/relationships/image" Target="../media/image244.wmf"/><Relationship Id="rId10" Type="http://schemas.openxmlformats.org/officeDocument/2006/relationships/image" Target="../media/image239.wmf"/><Relationship Id="rId4" Type="http://schemas.openxmlformats.org/officeDocument/2006/relationships/image" Target="../media/image233.wmf"/><Relationship Id="rId9" Type="http://schemas.openxmlformats.org/officeDocument/2006/relationships/image" Target="../media/image238.wmf"/><Relationship Id="rId14" Type="http://schemas.openxmlformats.org/officeDocument/2006/relationships/image" Target="../media/image243.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50.wmf"/><Relationship Id="rId3" Type="http://schemas.openxmlformats.org/officeDocument/2006/relationships/image" Target="../media/image27.wmf"/><Relationship Id="rId7" Type="http://schemas.openxmlformats.org/officeDocument/2006/relationships/image" Target="../media/image249.wmf"/><Relationship Id="rId2" Type="http://schemas.openxmlformats.org/officeDocument/2006/relationships/image" Target="../media/image246.wmf"/><Relationship Id="rId1" Type="http://schemas.openxmlformats.org/officeDocument/2006/relationships/image" Target="../media/image245.wmf"/><Relationship Id="rId6" Type="http://schemas.openxmlformats.org/officeDocument/2006/relationships/image" Target="../media/image248.wmf"/><Relationship Id="rId11" Type="http://schemas.openxmlformats.org/officeDocument/2006/relationships/image" Target="../media/image253.wmf"/><Relationship Id="rId5" Type="http://schemas.openxmlformats.org/officeDocument/2006/relationships/image" Target="../media/image247.emf"/><Relationship Id="rId10" Type="http://schemas.openxmlformats.org/officeDocument/2006/relationships/image" Target="../media/image252.wmf"/><Relationship Id="rId4" Type="http://schemas.openxmlformats.org/officeDocument/2006/relationships/image" Target="../media/image28.wmf"/><Relationship Id="rId9" Type="http://schemas.openxmlformats.org/officeDocument/2006/relationships/image" Target="../media/image251.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257.wmf"/><Relationship Id="rId13" Type="http://schemas.openxmlformats.org/officeDocument/2006/relationships/image" Target="../media/image262.wmf"/><Relationship Id="rId18" Type="http://schemas.openxmlformats.org/officeDocument/2006/relationships/image" Target="../media/image267.wmf"/><Relationship Id="rId26" Type="http://schemas.openxmlformats.org/officeDocument/2006/relationships/image" Target="../media/image275.emf"/><Relationship Id="rId3" Type="http://schemas.openxmlformats.org/officeDocument/2006/relationships/image" Target="../media/image123.wmf"/><Relationship Id="rId21" Type="http://schemas.openxmlformats.org/officeDocument/2006/relationships/image" Target="../media/image270.wmf"/><Relationship Id="rId7" Type="http://schemas.openxmlformats.org/officeDocument/2006/relationships/image" Target="../media/image256.emf"/><Relationship Id="rId12" Type="http://schemas.openxmlformats.org/officeDocument/2006/relationships/image" Target="../media/image261.wmf"/><Relationship Id="rId17" Type="http://schemas.openxmlformats.org/officeDocument/2006/relationships/image" Target="../media/image266.wmf"/><Relationship Id="rId25" Type="http://schemas.openxmlformats.org/officeDocument/2006/relationships/image" Target="../media/image274.emf"/><Relationship Id="rId2" Type="http://schemas.openxmlformats.org/officeDocument/2006/relationships/image" Target="../media/image122.wmf"/><Relationship Id="rId16" Type="http://schemas.openxmlformats.org/officeDocument/2006/relationships/image" Target="../media/image265.wmf"/><Relationship Id="rId20" Type="http://schemas.openxmlformats.org/officeDocument/2006/relationships/image" Target="../media/image269.wmf"/><Relationship Id="rId1" Type="http://schemas.openxmlformats.org/officeDocument/2006/relationships/image" Target="../media/image121.wmf"/><Relationship Id="rId6" Type="http://schemas.openxmlformats.org/officeDocument/2006/relationships/image" Target="../media/image255.wmf"/><Relationship Id="rId11" Type="http://schemas.openxmlformats.org/officeDocument/2006/relationships/image" Target="../media/image260.wmf"/><Relationship Id="rId24" Type="http://schemas.openxmlformats.org/officeDocument/2006/relationships/image" Target="../media/image273.emf"/><Relationship Id="rId5" Type="http://schemas.openxmlformats.org/officeDocument/2006/relationships/image" Target="../media/image254.emf"/><Relationship Id="rId15" Type="http://schemas.openxmlformats.org/officeDocument/2006/relationships/image" Target="../media/image264.emf"/><Relationship Id="rId23" Type="http://schemas.openxmlformats.org/officeDocument/2006/relationships/image" Target="../media/image272.emf"/><Relationship Id="rId10" Type="http://schemas.openxmlformats.org/officeDocument/2006/relationships/image" Target="../media/image259.wmf"/><Relationship Id="rId19" Type="http://schemas.openxmlformats.org/officeDocument/2006/relationships/image" Target="../media/image268.wmf"/><Relationship Id="rId4" Type="http://schemas.openxmlformats.org/officeDocument/2006/relationships/image" Target="../media/image125.wmf"/><Relationship Id="rId9" Type="http://schemas.openxmlformats.org/officeDocument/2006/relationships/image" Target="../media/image258.wmf"/><Relationship Id="rId14" Type="http://schemas.openxmlformats.org/officeDocument/2006/relationships/image" Target="../media/image263.wmf"/><Relationship Id="rId22" Type="http://schemas.openxmlformats.org/officeDocument/2006/relationships/image" Target="../media/image271.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83.wmf"/><Relationship Id="rId3" Type="http://schemas.openxmlformats.org/officeDocument/2006/relationships/image" Target="../media/image278.wmf"/><Relationship Id="rId7" Type="http://schemas.openxmlformats.org/officeDocument/2006/relationships/image" Target="../media/image282.wmf"/><Relationship Id="rId2" Type="http://schemas.openxmlformats.org/officeDocument/2006/relationships/image" Target="../media/image277.wmf"/><Relationship Id="rId1" Type="http://schemas.openxmlformats.org/officeDocument/2006/relationships/image" Target="../media/image276.wmf"/><Relationship Id="rId6" Type="http://schemas.openxmlformats.org/officeDocument/2006/relationships/image" Target="../media/image281.emf"/><Relationship Id="rId5" Type="http://schemas.openxmlformats.org/officeDocument/2006/relationships/image" Target="../media/image280.wmf"/><Relationship Id="rId4" Type="http://schemas.openxmlformats.org/officeDocument/2006/relationships/image" Target="../media/image279.wmf"/><Relationship Id="rId9" Type="http://schemas.openxmlformats.org/officeDocument/2006/relationships/image" Target="../media/image284.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293.wmf"/><Relationship Id="rId13" Type="http://schemas.openxmlformats.org/officeDocument/2006/relationships/image" Target="../media/image298.wmf"/><Relationship Id="rId3" Type="http://schemas.openxmlformats.org/officeDocument/2006/relationships/image" Target="../media/image288.wmf"/><Relationship Id="rId7" Type="http://schemas.openxmlformats.org/officeDocument/2006/relationships/image" Target="../media/image292.wmf"/><Relationship Id="rId12" Type="http://schemas.openxmlformats.org/officeDocument/2006/relationships/image" Target="../media/image297.wmf"/><Relationship Id="rId17" Type="http://schemas.openxmlformats.org/officeDocument/2006/relationships/image" Target="../media/image302.wmf"/><Relationship Id="rId2" Type="http://schemas.openxmlformats.org/officeDocument/2006/relationships/image" Target="../media/image287.wmf"/><Relationship Id="rId16" Type="http://schemas.openxmlformats.org/officeDocument/2006/relationships/image" Target="../media/image301.wmf"/><Relationship Id="rId1" Type="http://schemas.openxmlformats.org/officeDocument/2006/relationships/image" Target="../media/image286.wmf"/><Relationship Id="rId6" Type="http://schemas.openxmlformats.org/officeDocument/2006/relationships/image" Target="../media/image291.wmf"/><Relationship Id="rId11" Type="http://schemas.openxmlformats.org/officeDocument/2006/relationships/image" Target="../media/image296.wmf"/><Relationship Id="rId5" Type="http://schemas.openxmlformats.org/officeDocument/2006/relationships/image" Target="../media/image290.wmf"/><Relationship Id="rId15" Type="http://schemas.openxmlformats.org/officeDocument/2006/relationships/image" Target="../media/image300.wmf"/><Relationship Id="rId10" Type="http://schemas.openxmlformats.org/officeDocument/2006/relationships/image" Target="../media/image295.wmf"/><Relationship Id="rId4" Type="http://schemas.openxmlformats.org/officeDocument/2006/relationships/image" Target="../media/image289.wmf"/><Relationship Id="rId9" Type="http://schemas.openxmlformats.org/officeDocument/2006/relationships/image" Target="../media/image294.wmf"/><Relationship Id="rId14" Type="http://schemas.openxmlformats.org/officeDocument/2006/relationships/image" Target="../media/image299.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310.wmf"/><Relationship Id="rId13" Type="http://schemas.openxmlformats.org/officeDocument/2006/relationships/image" Target="../media/image315.emf"/><Relationship Id="rId18" Type="http://schemas.openxmlformats.org/officeDocument/2006/relationships/image" Target="../media/image320.emf"/><Relationship Id="rId3" Type="http://schemas.openxmlformats.org/officeDocument/2006/relationships/image" Target="../media/image305.wmf"/><Relationship Id="rId7" Type="http://schemas.openxmlformats.org/officeDocument/2006/relationships/image" Target="../media/image309.wmf"/><Relationship Id="rId12" Type="http://schemas.openxmlformats.org/officeDocument/2006/relationships/image" Target="../media/image314.wmf"/><Relationship Id="rId17" Type="http://schemas.openxmlformats.org/officeDocument/2006/relationships/image" Target="../media/image319.emf"/><Relationship Id="rId2" Type="http://schemas.openxmlformats.org/officeDocument/2006/relationships/image" Target="../media/image304.wmf"/><Relationship Id="rId16" Type="http://schemas.openxmlformats.org/officeDocument/2006/relationships/image" Target="../media/image318.emf"/><Relationship Id="rId20" Type="http://schemas.openxmlformats.org/officeDocument/2006/relationships/image" Target="../media/image322.emf"/><Relationship Id="rId1" Type="http://schemas.openxmlformats.org/officeDocument/2006/relationships/image" Target="../media/image303.emf"/><Relationship Id="rId6" Type="http://schemas.openxmlformats.org/officeDocument/2006/relationships/image" Target="../media/image308.wmf"/><Relationship Id="rId11" Type="http://schemas.openxmlformats.org/officeDocument/2006/relationships/image" Target="../media/image313.emf"/><Relationship Id="rId5" Type="http://schemas.openxmlformats.org/officeDocument/2006/relationships/image" Target="../media/image307.wmf"/><Relationship Id="rId15" Type="http://schemas.openxmlformats.org/officeDocument/2006/relationships/image" Target="../media/image317.emf"/><Relationship Id="rId10" Type="http://schemas.openxmlformats.org/officeDocument/2006/relationships/image" Target="../media/image312.emf"/><Relationship Id="rId19" Type="http://schemas.openxmlformats.org/officeDocument/2006/relationships/image" Target="../media/image321.emf"/><Relationship Id="rId4" Type="http://schemas.openxmlformats.org/officeDocument/2006/relationships/image" Target="../media/image306.wmf"/><Relationship Id="rId9" Type="http://schemas.openxmlformats.org/officeDocument/2006/relationships/image" Target="../media/image311.wmf"/><Relationship Id="rId14" Type="http://schemas.openxmlformats.org/officeDocument/2006/relationships/image" Target="../media/image316.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325.emf"/><Relationship Id="rId2" Type="http://schemas.openxmlformats.org/officeDocument/2006/relationships/image" Target="../media/image324.wmf"/><Relationship Id="rId1" Type="http://schemas.openxmlformats.org/officeDocument/2006/relationships/image" Target="../media/image323.emf"/><Relationship Id="rId6" Type="http://schemas.openxmlformats.org/officeDocument/2006/relationships/image" Target="../media/image328.wmf"/><Relationship Id="rId5" Type="http://schemas.openxmlformats.org/officeDocument/2006/relationships/image" Target="../media/image327.wmf"/><Relationship Id="rId4" Type="http://schemas.openxmlformats.org/officeDocument/2006/relationships/image" Target="../media/image3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emf"/><Relationship Id="rId1" Type="http://schemas.openxmlformats.org/officeDocument/2006/relationships/image" Target="../media/image18.emf"/><Relationship Id="rId5" Type="http://schemas.openxmlformats.org/officeDocument/2006/relationships/image" Target="../media/image22.wmf"/><Relationship Id="rId4" Type="http://schemas.openxmlformats.org/officeDocument/2006/relationships/image" Target="../media/image21.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336.wmf"/><Relationship Id="rId3" Type="http://schemas.openxmlformats.org/officeDocument/2006/relationships/image" Target="../media/image331.wmf"/><Relationship Id="rId7" Type="http://schemas.openxmlformats.org/officeDocument/2006/relationships/image" Target="../media/image335.wmf"/><Relationship Id="rId2" Type="http://schemas.openxmlformats.org/officeDocument/2006/relationships/image" Target="../media/image330.wmf"/><Relationship Id="rId1" Type="http://schemas.openxmlformats.org/officeDocument/2006/relationships/image" Target="../media/image329.emf"/><Relationship Id="rId6" Type="http://schemas.openxmlformats.org/officeDocument/2006/relationships/image" Target="../media/image334.wmf"/><Relationship Id="rId5" Type="http://schemas.openxmlformats.org/officeDocument/2006/relationships/image" Target="../media/image333.wmf"/><Relationship Id="rId4" Type="http://schemas.openxmlformats.org/officeDocument/2006/relationships/image" Target="../media/image33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339.wmf"/><Relationship Id="rId2" Type="http://schemas.openxmlformats.org/officeDocument/2006/relationships/image" Target="../media/image338.wmf"/><Relationship Id="rId1" Type="http://schemas.openxmlformats.org/officeDocument/2006/relationships/image" Target="../media/image337.emf"/><Relationship Id="rId6" Type="http://schemas.openxmlformats.org/officeDocument/2006/relationships/image" Target="../media/image342.wmf"/><Relationship Id="rId5" Type="http://schemas.openxmlformats.org/officeDocument/2006/relationships/image" Target="../media/image341.emf"/><Relationship Id="rId4" Type="http://schemas.openxmlformats.org/officeDocument/2006/relationships/image" Target="../media/image340.e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348.wmf"/><Relationship Id="rId3" Type="http://schemas.openxmlformats.org/officeDocument/2006/relationships/image" Target="../media/image343.emf"/><Relationship Id="rId7" Type="http://schemas.openxmlformats.org/officeDocument/2006/relationships/image" Target="../media/image347.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46.wmf"/><Relationship Id="rId5" Type="http://schemas.openxmlformats.org/officeDocument/2006/relationships/image" Target="../media/image345.wmf"/><Relationship Id="rId4" Type="http://schemas.openxmlformats.org/officeDocument/2006/relationships/image" Target="../media/image344.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356.wmf"/><Relationship Id="rId13" Type="http://schemas.openxmlformats.org/officeDocument/2006/relationships/image" Target="../media/image361.wmf"/><Relationship Id="rId18" Type="http://schemas.openxmlformats.org/officeDocument/2006/relationships/image" Target="../media/image366.wmf"/><Relationship Id="rId3" Type="http://schemas.openxmlformats.org/officeDocument/2006/relationships/image" Target="../media/image351.wmf"/><Relationship Id="rId7" Type="http://schemas.openxmlformats.org/officeDocument/2006/relationships/image" Target="../media/image355.wmf"/><Relationship Id="rId12" Type="http://schemas.openxmlformats.org/officeDocument/2006/relationships/image" Target="../media/image360.wmf"/><Relationship Id="rId17" Type="http://schemas.openxmlformats.org/officeDocument/2006/relationships/image" Target="../media/image365.wmf"/><Relationship Id="rId2" Type="http://schemas.openxmlformats.org/officeDocument/2006/relationships/image" Target="../media/image350.emf"/><Relationship Id="rId16" Type="http://schemas.openxmlformats.org/officeDocument/2006/relationships/image" Target="../media/image364.wmf"/><Relationship Id="rId1" Type="http://schemas.openxmlformats.org/officeDocument/2006/relationships/image" Target="../media/image349.wmf"/><Relationship Id="rId6" Type="http://schemas.openxmlformats.org/officeDocument/2006/relationships/image" Target="../media/image354.wmf"/><Relationship Id="rId11" Type="http://schemas.openxmlformats.org/officeDocument/2006/relationships/image" Target="../media/image359.emf"/><Relationship Id="rId5" Type="http://schemas.openxmlformats.org/officeDocument/2006/relationships/image" Target="../media/image353.wmf"/><Relationship Id="rId15" Type="http://schemas.openxmlformats.org/officeDocument/2006/relationships/image" Target="../media/image363.wmf"/><Relationship Id="rId10" Type="http://schemas.openxmlformats.org/officeDocument/2006/relationships/image" Target="../media/image358.wmf"/><Relationship Id="rId4" Type="http://schemas.openxmlformats.org/officeDocument/2006/relationships/image" Target="../media/image352.emf"/><Relationship Id="rId9" Type="http://schemas.openxmlformats.org/officeDocument/2006/relationships/image" Target="../media/image357.wmf"/><Relationship Id="rId14" Type="http://schemas.openxmlformats.org/officeDocument/2006/relationships/image" Target="../media/image36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69.wmf"/><Relationship Id="rId7" Type="http://schemas.openxmlformats.org/officeDocument/2006/relationships/image" Target="../media/image373.wmf"/><Relationship Id="rId2" Type="http://schemas.openxmlformats.org/officeDocument/2006/relationships/image" Target="../media/image368.wmf"/><Relationship Id="rId1" Type="http://schemas.openxmlformats.org/officeDocument/2006/relationships/image" Target="../media/image367.wmf"/><Relationship Id="rId6" Type="http://schemas.openxmlformats.org/officeDocument/2006/relationships/image" Target="../media/image372.wmf"/><Relationship Id="rId5" Type="http://schemas.openxmlformats.org/officeDocument/2006/relationships/image" Target="../media/image371.wmf"/><Relationship Id="rId4" Type="http://schemas.openxmlformats.org/officeDocument/2006/relationships/image" Target="../media/image370.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381.wmf"/><Relationship Id="rId3" Type="http://schemas.openxmlformats.org/officeDocument/2006/relationships/image" Target="../media/image376.wmf"/><Relationship Id="rId7" Type="http://schemas.openxmlformats.org/officeDocument/2006/relationships/image" Target="../media/image380.wmf"/><Relationship Id="rId2" Type="http://schemas.openxmlformats.org/officeDocument/2006/relationships/image" Target="../media/image375.wmf"/><Relationship Id="rId1" Type="http://schemas.openxmlformats.org/officeDocument/2006/relationships/image" Target="../media/image374.wmf"/><Relationship Id="rId6" Type="http://schemas.openxmlformats.org/officeDocument/2006/relationships/image" Target="../media/image379.wmf"/><Relationship Id="rId5" Type="http://schemas.openxmlformats.org/officeDocument/2006/relationships/image" Target="../media/image378.wmf"/><Relationship Id="rId10" Type="http://schemas.openxmlformats.org/officeDocument/2006/relationships/image" Target="../media/image383.emf"/><Relationship Id="rId4" Type="http://schemas.openxmlformats.org/officeDocument/2006/relationships/image" Target="../media/image377.wmf"/><Relationship Id="rId9" Type="http://schemas.openxmlformats.org/officeDocument/2006/relationships/image" Target="../media/image38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385.emf"/><Relationship Id="rId2" Type="http://schemas.openxmlformats.org/officeDocument/2006/relationships/image" Target="../media/image384.wmf"/><Relationship Id="rId1" Type="http://schemas.openxmlformats.org/officeDocument/2006/relationships/image" Target="../media/image344.wmf"/><Relationship Id="rId5" Type="http://schemas.openxmlformats.org/officeDocument/2006/relationships/image" Target="../media/image387.emf"/><Relationship Id="rId4" Type="http://schemas.openxmlformats.org/officeDocument/2006/relationships/image" Target="../media/image386.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395.wmf"/><Relationship Id="rId3" Type="http://schemas.openxmlformats.org/officeDocument/2006/relationships/image" Target="../media/image390.wmf"/><Relationship Id="rId7" Type="http://schemas.openxmlformats.org/officeDocument/2006/relationships/image" Target="../media/image394.wmf"/><Relationship Id="rId2" Type="http://schemas.openxmlformats.org/officeDocument/2006/relationships/image" Target="../media/image389.wmf"/><Relationship Id="rId1" Type="http://schemas.openxmlformats.org/officeDocument/2006/relationships/image" Target="../media/image388.emf"/><Relationship Id="rId6" Type="http://schemas.openxmlformats.org/officeDocument/2006/relationships/image" Target="../media/image393.wmf"/><Relationship Id="rId5" Type="http://schemas.openxmlformats.org/officeDocument/2006/relationships/image" Target="../media/image392.wmf"/><Relationship Id="rId10" Type="http://schemas.openxmlformats.org/officeDocument/2006/relationships/image" Target="../media/image396.wmf"/><Relationship Id="rId4" Type="http://schemas.openxmlformats.org/officeDocument/2006/relationships/image" Target="../media/image391.wmf"/><Relationship Id="rId9" Type="http://schemas.openxmlformats.org/officeDocument/2006/relationships/image" Target="../media/image36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399.wmf"/><Relationship Id="rId2" Type="http://schemas.openxmlformats.org/officeDocument/2006/relationships/image" Target="../media/image398.wmf"/><Relationship Id="rId1" Type="http://schemas.openxmlformats.org/officeDocument/2006/relationships/image" Target="../media/image397.emf"/><Relationship Id="rId6" Type="http://schemas.openxmlformats.org/officeDocument/2006/relationships/image" Target="../media/image402.wmf"/><Relationship Id="rId5" Type="http://schemas.openxmlformats.org/officeDocument/2006/relationships/image" Target="../media/image401.wmf"/><Relationship Id="rId4" Type="http://schemas.openxmlformats.org/officeDocument/2006/relationships/image" Target="../media/image400.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62.wmf"/><Relationship Id="rId3" Type="http://schemas.openxmlformats.org/officeDocument/2006/relationships/image" Target="../media/image405.wmf"/><Relationship Id="rId7" Type="http://schemas.openxmlformats.org/officeDocument/2006/relationships/image" Target="../media/image261.wmf"/><Relationship Id="rId2" Type="http://schemas.openxmlformats.org/officeDocument/2006/relationships/image" Target="../media/image404.wmf"/><Relationship Id="rId1" Type="http://schemas.openxmlformats.org/officeDocument/2006/relationships/image" Target="../media/image403.emf"/><Relationship Id="rId6" Type="http://schemas.openxmlformats.org/officeDocument/2006/relationships/image" Target="../media/image408.emf"/><Relationship Id="rId5" Type="http://schemas.openxmlformats.org/officeDocument/2006/relationships/image" Target="../media/image407.wmf"/><Relationship Id="rId10" Type="http://schemas.openxmlformats.org/officeDocument/2006/relationships/image" Target="../media/image410.wmf"/><Relationship Id="rId4" Type="http://schemas.openxmlformats.org/officeDocument/2006/relationships/image" Target="../media/image406.wmf"/><Relationship Id="rId9" Type="http://schemas.openxmlformats.org/officeDocument/2006/relationships/image" Target="../media/image40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emf"/><Relationship Id="rId1" Type="http://schemas.openxmlformats.org/officeDocument/2006/relationships/image" Target="../media/image23.e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418.emf"/><Relationship Id="rId3" Type="http://schemas.openxmlformats.org/officeDocument/2006/relationships/image" Target="../media/image413.wmf"/><Relationship Id="rId7" Type="http://schemas.openxmlformats.org/officeDocument/2006/relationships/image" Target="../media/image417.wmf"/><Relationship Id="rId2" Type="http://schemas.openxmlformats.org/officeDocument/2006/relationships/image" Target="../media/image412.emf"/><Relationship Id="rId1" Type="http://schemas.openxmlformats.org/officeDocument/2006/relationships/image" Target="../media/image411.emf"/><Relationship Id="rId6" Type="http://schemas.openxmlformats.org/officeDocument/2006/relationships/image" Target="../media/image416.wmf"/><Relationship Id="rId5" Type="http://schemas.openxmlformats.org/officeDocument/2006/relationships/image" Target="../media/image415.wmf"/><Relationship Id="rId10" Type="http://schemas.openxmlformats.org/officeDocument/2006/relationships/image" Target="../media/image420.wmf"/><Relationship Id="rId4" Type="http://schemas.openxmlformats.org/officeDocument/2006/relationships/image" Target="../media/image414.emf"/><Relationship Id="rId9" Type="http://schemas.openxmlformats.org/officeDocument/2006/relationships/image" Target="../media/image419.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426.wmf"/><Relationship Id="rId13" Type="http://schemas.openxmlformats.org/officeDocument/2006/relationships/image" Target="../media/image431.wmf"/><Relationship Id="rId3" Type="http://schemas.openxmlformats.org/officeDocument/2006/relationships/image" Target="../media/image423.wmf"/><Relationship Id="rId7" Type="http://schemas.openxmlformats.org/officeDocument/2006/relationships/image" Target="../media/image355.wmf"/><Relationship Id="rId12" Type="http://schemas.openxmlformats.org/officeDocument/2006/relationships/image" Target="../media/image430.wmf"/><Relationship Id="rId17" Type="http://schemas.openxmlformats.org/officeDocument/2006/relationships/image" Target="../media/image434.wmf"/><Relationship Id="rId2" Type="http://schemas.openxmlformats.org/officeDocument/2006/relationships/image" Target="../media/image422.wmf"/><Relationship Id="rId16" Type="http://schemas.openxmlformats.org/officeDocument/2006/relationships/image" Target="../media/image251.wmf"/><Relationship Id="rId1" Type="http://schemas.openxmlformats.org/officeDocument/2006/relationships/image" Target="../media/image421.wmf"/><Relationship Id="rId6" Type="http://schemas.openxmlformats.org/officeDocument/2006/relationships/image" Target="../media/image354.wmf"/><Relationship Id="rId11" Type="http://schemas.openxmlformats.org/officeDocument/2006/relationships/image" Target="../media/image429.wmf"/><Relationship Id="rId5" Type="http://schemas.openxmlformats.org/officeDocument/2006/relationships/image" Target="../media/image425.wmf"/><Relationship Id="rId15" Type="http://schemas.openxmlformats.org/officeDocument/2006/relationships/image" Target="../media/image433.wmf"/><Relationship Id="rId10" Type="http://schemas.openxmlformats.org/officeDocument/2006/relationships/image" Target="../media/image428.wmf"/><Relationship Id="rId4" Type="http://schemas.openxmlformats.org/officeDocument/2006/relationships/image" Target="../media/image424.wmf"/><Relationship Id="rId9" Type="http://schemas.openxmlformats.org/officeDocument/2006/relationships/image" Target="../media/image427.wmf"/><Relationship Id="rId14" Type="http://schemas.openxmlformats.org/officeDocument/2006/relationships/image" Target="../media/image432.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439.wmf"/><Relationship Id="rId13" Type="http://schemas.openxmlformats.org/officeDocument/2006/relationships/image" Target="../media/image444.emf"/><Relationship Id="rId3" Type="http://schemas.openxmlformats.org/officeDocument/2006/relationships/image" Target="../media/image435.wmf"/><Relationship Id="rId7" Type="http://schemas.openxmlformats.org/officeDocument/2006/relationships/image" Target="../media/image438.wmf"/><Relationship Id="rId12" Type="http://schemas.openxmlformats.org/officeDocument/2006/relationships/image" Target="../media/image443.wmf"/><Relationship Id="rId2" Type="http://schemas.openxmlformats.org/officeDocument/2006/relationships/image" Target="../media/image375.wmf"/><Relationship Id="rId1" Type="http://schemas.openxmlformats.org/officeDocument/2006/relationships/image" Target="../media/image374.wmf"/><Relationship Id="rId6" Type="http://schemas.openxmlformats.org/officeDocument/2006/relationships/image" Target="../media/image437.wmf"/><Relationship Id="rId11" Type="http://schemas.openxmlformats.org/officeDocument/2006/relationships/image" Target="../media/image442.wmf"/><Relationship Id="rId5" Type="http://schemas.openxmlformats.org/officeDocument/2006/relationships/image" Target="../media/image436.wmf"/><Relationship Id="rId10" Type="http://schemas.openxmlformats.org/officeDocument/2006/relationships/image" Target="../media/image441.wmf"/><Relationship Id="rId4" Type="http://schemas.openxmlformats.org/officeDocument/2006/relationships/image" Target="../media/image377.wmf"/><Relationship Id="rId9" Type="http://schemas.openxmlformats.org/officeDocument/2006/relationships/image" Target="../media/image440.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446.emf"/><Relationship Id="rId2" Type="http://schemas.openxmlformats.org/officeDocument/2006/relationships/image" Target="../media/image431.wmf"/><Relationship Id="rId1" Type="http://schemas.openxmlformats.org/officeDocument/2006/relationships/image" Target="../media/image445.wmf"/><Relationship Id="rId5" Type="http://schemas.openxmlformats.org/officeDocument/2006/relationships/image" Target="../media/image448.wmf"/><Relationship Id="rId4" Type="http://schemas.openxmlformats.org/officeDocument/2006/relationships/image" Target="../media/image447.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451.emf"/><Relationship Id="rId7" Type="http://schemas.openxmlformats.org/officeDocument/2006/relationships/image" Target="../media/image453.wmf"/><Relationship Id="rId2" Type="http://schemas.openxmlformats.org/officeDocument/2006/relationships/image" Target="../media/image450.wmf"/><Relationship Id="rId1" Type="http://schemas.openxmlformats.org/officeDocument/2006/relationships/image" Target="../media/image449.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452.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456.wmf"/><Relationship Id="rId7" Type="http://schemas.openxmlformats.org/officeDocument/2006/relationships/image" Target="../media/image460.wmf"/><Relationship Id="rId2" Type="http://schemas.openxmlformats.org/officeDocument/2006/relationships/image" Target="../media/image455.wmf"/><Relationship Id="rId1" Type="http://schemas.openxmlformats.org/officeDocument/2006/relationships/image" Target="../media/image454.wmf"/><Relationship Id="rId6" Type="http://schemas.openxmlformats.org/officeDocument/2006/relationships/image" Target="../media/image459.wmf"/><Relationship Id="rId5" Type="http://schemas.openxmlformats.org/officeDocument/2006/relationships/image" Target="../media/image458.wmf"/><Relationship Id="rId4" Type="http://schemas.openxmlformats.org/officeDocument/2006/relationships/image" Target="../media/image457.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466.wmf"/><Relationship Id="rId13" Type="http://schemas.openxmlformats.org/officeDocument/2006/relationships/image" Target="../media/image471.wmf"/><Relationship Id="rId3" Type="http://schemas.openxmlformats.org/officeDocument/2006/relationships/image" Target="../media/image462.wmf"/><Relationship Id="rId7" Type="http://schemas.openxmlformats.org/officeDocument/2006/relationships/image" Target="../media/image465.wmf"/><Relationship Id="rId12" Type="http://schemas.openxmlformats.org/officeDocument/2006/relationships/image" Target="../media/image470.wmf"/><Relationship Id="rId2" Type="http://schemas.openxmlformats.org/officeDocument/2006/relationships/image" Target="../media/image76.wmf"/><Relationship Id="rId1" Type="http://schemas.openxmlformats.org/officeDocument/2006/relationships/image" Target="../media/image461.wmf"/><Relationship Id="rId6" Type="http://schemas.openxmlformats.org/officeDocument/2006/relationships/image" Target="../media/image464.wmf"/><Relationship Id="rId11" Type="http://schemas.openxmlformats.org/officeDocument/2006/relationships/image" Target="../media/image469.wmf"/><Relationship Id="rId5" Type="http://schemas.openxmlformats.org/officeDocument/2006/relationships/image" Target="../media/image79.wmf"/><Relationship Id="rId15" Type="http://schemas.openxmlformats.org/officeDocument/2006/relationships/image" Target="../media/image473.wmf"/><Relationship Id="rId10" Type="http://schemas.openxmlformats.org/officeDocument/2006/relationships/image" Target="../media/image468.wmf"/><Relationship Id="rId4" Type="http://schemas.openxmlformats.org/officeDocument/2006/relationships/image" Target="../media/image463.wmf"/><Relationship Id="rId9" Type="http://schemas.openxmlformats.org/officeDocument/2006/relationships/image" Target="../media/image467.wmf"/><Relationship Id="rId14" Type="http://schemas.openxmlformats.org/officeDocument/2006/relationships/image" Target="../media/image472.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481.wmf"/><Relationship Id="rId3" Type="http://schemas.openxmlformats.org/officeDocument/2006/relationships/image" Target="../media/image476.wmf"/><Relationship Id="rId7" Type="http://schemas.openxmlformats.org/officeDocument/2006/relationships/image" Target="../media/image480.wmf"/><Relationship Id="rId2" Type="http://schemas.openxmlformats.org/officeDocument/2006/relationships/image" Target="../media/image475.wmf"/><Relationship Id="rId1" Type="http://schemas.openxmlformats.org/officeDocument/2006/relationships/image" Target="../media/image474.wmf"/><Relationship Id="rId6" Type="http://schemas.openxmlformats.org/officeDocument/2006/relationships/image" Target="../media/image479.wmf"/><Relationship Id="rId5" Type="http://schemas.openxmlformats.org/officeDocument/2006/relationships/image" Target="../media/image478.wmf"/><Relationship Id="rId4" Type="http://schemas.openxmlformats.org/officeDocument/2006/relationships/image" Target="../media/image477.wmf"/><Relationship Id="rId9" Type="http://schemas.openxmlformats.org/officeDocument/2006/relationships/image" Target="../media/image48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485.emf"/><Relationship Id="rId7" Type="http://schemas.openxmlformats.org/officeDocument/2006/relationships/image" Target="../media/image488.wmf"/><Relationship Id="rId2" Type="http://schemas.openxmlformats.org/officeDocument/2006/relationships/image" Target="../media/image484.emf"/><Relationship Id="rId1" Type="http://schemas.openxmlformats.org/officeDocument/2006/relationships/image" Target="../media/image483.emf"/><Relationship Id="rId6" Type="http://schemas.openxmlformats.org/officeDocument/2006/relationships/image" Target="../media/image487.wmf"/><Relationship Id="rId5" Type="http://schemas.openxmlformats.org/officeDocument/2006/relationships/image" Target="../media/image374.wmf"/><Relationship Id="rId4" Type="http://schemas.openxmlformats.org/officeDocument/2006/relationships/image" Target="../media/image486.e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496.emf"/><Relationship Id="rId3" Type="http://schemas.openxmlformats.org/officeDocument/2006/relationships/image" Target="../media/image491.emf"/><Relationship Id="rId7" Type="http://schemas.openxmlformats.org/officeDocument/2006/relationships/image" Target="../media/image495.wmf"/><Relationship Id="rId12" Type="http://schemas.openxmlformats.org/officeDocument/2006/relationships/image" Target="../media/image500.wmf"/><Relationship Id="rId2" Type="http://schemas.openxmlformats.org/officeDocument/2006/relationships/image" Target="../media/image490.emf"/><Relationship Id="rId1" Type="http://schemas.openxmlformats.org/officeDocument/2006/relationships/image" Target="../media/image489.emf"/><Relationship Id="rId6" Type="http://schemas.openxmlformats.org/officeDocument/2006/relationships/image" Target="../media/image494.wmf"/><Relationship Id="rId11" Type="http://schemas.openxmlformats.org/officeDocument/2006/relationships/image" Target="../media/image499.emf"/><Relationship Id="rId5" Type="http://schemas.openxmlformats.org/officeDocument/2006/relationships/image" Target="../media/image493.emf"/><Relationship Id="rId10" Type="http://schemas.openxmlformats.org/officeDocument/2006/relationships/image" Target="../media/image498.emf"/><Relationship Id="rId4" Type="http://schemas.openxmlformats.org/officeDocument/2006/relationships/image" Target="../media/image492.emf"/><Relationship Id="rId9" Type="http://schemas.openxmlformats.org/officeDocument/2006/relationships/image" Target="../media/image497.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4.emf"/><Relationship Id="rId7" Type="http://schemas.openxmlformats.org/officeDocument/2006/relationships/image" Target="../media/image29.emf"/><Relationship Id="rId12" Type="http://schemas.openxmlformats.org/officeDocument/2006/relationships/image" Target="../media/image34.wmf"/><Relationship Id="rId2" Type="http://schemas.openxmlformats.org/officeDocument/2006/relationships/image" Target="../media/image23.emf"/><Relationship Id="rId1" Type="http://schemas.openxmlformats.org/officeDocument/2006/relationships/image" Target="../media/image26.emf"/><Relationship Id="rId6" Type="http://schemas.openxmlformats.org/officeDocument/2006/relationships/image" Target="../media/image28.wmf"/><Relationship Id="rId11" Type="http://schemas.openxmlformats.org/officeDocument/2006/relationships/image" Target="../media/image33.emf"/><Relationship Id="rId5" Type="http://schemas.openxmlformats.org/officeDocument/2006/relationships/image" Target="../media/image27.wmf"/><Relationship Id="rId10" Type="http://schemas.openxmlformats.org/officeDocument/2006/relationships/image" Target="../media/image32.emf"/><Relationship Id="rId4" Type="http://schemas.openxmlformats.org/officeDocument/2006/relationships/image" Target="../media/image25.wmf"/><Relationship Id="rId9" Type="http://schemas.openxmlformats.org/officeDocument/2006/relationships/image" Target="../media/image31.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508.emf"/><Relationship Id="rId13" Type="http://schemas.openxmlformats.org/officeDocument/2006/relationships/image" Target="../media/image513.wmf"/><Relationship Id="rId3" Type="http://schemas.openxmlformats.org/officeDocument/2006/relationships/image" Target="../media/image503.wmf"/><Relationship Id="rId7" Type="http://schemas.openxmlformats.org/officeDocument/2006/relationships/image" Target="../media/image507.emf"/><Relationship Id="rId12" Type="http://schemas.openxmlformats.org/officeDocument/2006/relationships/image" Target="../media/image512.wmf"/><Relationship Id="rId2" Type="http://schemas.openxmlformats.org/officeDocument/2006/relationships/image" Target="../media/image502.wmf"/><Relationship Id="rId1" Type="http://schemas.openxmlformats.org/officeDocument/2006/relationships/image" Target="../media/image501.emf"/><Relationship Id="rId6" Type="http://schemas.openxmlformats.org/officeDocument/2006/relationships/image" Target="../media/image506.emf"/><Relationship Id="rId11" Type="http://schemas.openxmlformats.org/officeDocument/2006/relationships/image" Target="../media/image511.wmf"/><Relationship Id="rId5" Type="http://schemas.openxmlformats.org/officeDocument/2006/relationships/image" Target="../media/image505.wmf"/><Relationship Id="rId10" Type="http://schemas.openxmlformats.org/officeDocument/2006/relationships/image" Target="../media/image510.emf"/><Relationship Id="rId4" Type="http://schemas.openxmlformats.org/officeDocument/2006/relationships/image" Target="../media/image504.wmf"/><Relationship Id="rId9" Type="http://schemas.openxmlformats.org/officeDocument/2006/relationships/image" Target="../media/image509.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516.wmf"/><Relationship Id="rId2" Type="http://schemas.openxmlformats.org/officeDocument/2006/relationships/image" Target="../media/image515.wmf"/><Relationship Id="rId1" Type="http://schemas.openxmlformats.org/officeDocument/2006/relationships/image" Target="../media/image514.emf"/><Relationship Id="rId4" Type="http://schemas.openxmlformats.org/officeDocument/2006/relationships/image" Target="../media/image517.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520.wmf"/><Relationship Id="rId2" Type="http://schemas.openxmlformats.org/officeDocument/2006/relationships/image" Target="../media/image519.wmf"/><Relationship Id="rId1" Type="http://schemas.openxmlformats.org/officeDocument/2006/relationships/image" Target="../media/image518.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528.wmf"/><Relationship Id="rId3" Type="http://schemas.openxmlformats.org/officeDocument/2006/relationships/image" Target="../media/image523.wmf"/><Relationship Id="rId7" Type="http://schemas.openxmlformats.org/officeDocument/2006/relationships/image" Target="../media/image527.emf"/><Relationship Id="rId2" Type="http://schemas.openxmlformats.org/officeDocument/2006/relationships/image" Target="../media/image522.wmf"/><Relationship Id="rId1" Type="http://schemas.openxmlformats.org/officeDocument/2006/relationships/image" Target="../media/image521.wmf"/><Relationship Id="rId6" Type="http://schemas.openxmlformats.org/officeDocument/2006/relationships/image" Target="../media/image526.emf"/><Relationship Id="rId5" Type="http://schemas.openxmlformats.org/officeDocument/2006/relationships/image" Target="../media/image525.emf"/><Relationship Id="rId10" Type="http://schemas.openxmlformats.org/officeDocument/2006/relationships/image" Target="../media/image530.wmf"/><Relationship Id="rId4" Type="http://schemas.openxmlformats.org/officeDocument/2006/relationships/image" Target="../media/image524.wmf"/><Relationship Id="rId9" Type="http://schemas.openxmlformats.org/officeDocument/2006/relationships/image" Target="../media/image529.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538.wmf"/><Relationship Id="rId3" Type="http://schemas.openxmlformats.org/officeDocument/2006/relationships/image" Target="../media/image533.wmf"/><Relationship Id="rId7" Type="http://schemas.openxmlformats.org/officeDocument/2006/relationships/image" Target="../media/image537.wmf"/><Relationship Id="rId2" Type="http://schemas.openxmlformats.org/officeDocument/2006/relationships/image" Target="../media/image532.wmf"/><Relationship Id="rId1" Type="http://schemas.openxmlformats.org/officeDocument/2006/relationships/image" Target="../media/image531.wmf"/><Relationship Id="rId6" Type="http://schemas.openxmlformats.org/officeDocument/2006/relationships/image" Target="../media/image536.wmf"/><Relationship Id="rId5" Type="http://schemas.openxmlformats.org/officeDocument/2006/relationships/image" Target="../media/image535.wmf"/><Relationship Id="rId10" Type="http://schemas.openxmlformats.org/officeDocument/2006/relationships/image" Target="../media/image540.wmf"/><Relationship Id="rId4" Type="http://schemas.openxmlformats.org/officeDocument/2006/relationships/image" Target="../media/image534.wmf"/><Relationship Id="rId9" Type="http://schemas.openxmlformats.org/officeDocument/2006/relationships/image" Target="../media/image539.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543.emf"/><Relationship Id="rId2" Type="http://schemas.openxmlformats.org/officeDocument/2006/relationships/image" Target="../media/image542.emf"/><Relationship Id="rId1" Type="http://schemas.openxmlformats.org/officeDocument/2006/relationships/image" Target="../media/image541.emf"/><Relationship Id="rId5" Type="http://schemas.openxmlformats.org/officeDocument/2006/relationships/image" Target="../media/image545.emf"/><Relationship Id="rId4" Type="http://schemas.openxmlformats.org/officeDocument/2006/relationships/image" Target="../media/image544.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548.emf"/><Relationship Id="rId7" Type="http://schemas.openxmlformats.org/officeDocument/2006/relationships/image" Target="../media/image552.emf"/><Relationship Id="rId2" Type="http://schemas.openxmlformats.org/officeDocument/2006/relationships/image" Target="../media/image547.png"/><Relationship Id="rId1" Type="http://schemas.openxmlformats.org/officeDocument/2006/relationships/image" Target="../media/image546.emf"/><Relationship Id="rId6" Type="http://schemas.openxmlformats.org/officeDocument/2006/relationships/image" Target="../media/image551.emf"/><Relationship Id="rId5" Type="http://schemas.openxmlformats.org/officeDocument/2006/relationships/image" Target="../media/image550.emf"/><Relationship Id="rId4" Type="http://schemas.openxmlformats.org/officeDocument/2006/relationships/image" Target="../media/image549.e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560.emf"/><Relationship Id="rId13" Type="http://schemas.openxmlformats.org/officeDocument/2006/relationships/image" Target="../media/image565.emf"/><Relationship Id="rId3" Type="http://schemas.openxmlformats.org/officeDocument/2006/relationships/image" Target="../media/image555.emf"/><Relationship Id="rId7" Type="http://schemas.openxmlformats.org/officeDocument/2006/relationships/image" Target="../media/image559.emf"/><Relationship Id="rId12" Type="http://schemas.openxmlformats.org/officeDocument/2006/relationships/image" Target="../media/image564.emf"/><Relationship Id="rId2" Type="http://schemas.openxmlformats.org/officeDocument/2006/relationships/image" Target="../media/image554.emf"/><Relationship Id="rId1" Type="http://schemas.openxmlformats.org/officeDocument/2006/relationships/image" Target="../media/image553.emf"/><Relationship Id="rId6" Type="http://schemas.openxmlformats.org/officeDocument/2006/relationships/image" Target="../media/image558.emf"/><Relationship Id="rId11" Type="http://schemas.openxmlformats.org/officeDocument/2006/relationships/image" Target="../media/image563.emf"/><Relationship Id="rId5" Type="http://schemas.openxmlformats.org/officeDocument/2006/relationships/image" Target="../media/image557.emf"/><Relationship Id="rId10" Type="http://schemas.openxmlformats.org/officeDocument/2006/relationships/image" Target="../media/image562.emf"/><Relationship Id="rId4" Type="http://schemas.openxmlformats.org/officeDocument/2006/relationships/image" Target="../media/image556.emf"/><Relationship Id="rId9" Type="http://schemas.openxmlformats.org/officeDocument/2006/relationships/image" Target="../media/image561.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568.emf"/><Relationship Id="rId2" Type="http://schemas.openxmlformats.org/officeDocument/2006/relationships/image" Target="../media/image567.emf"/><Relationship Id="rId1" Type="http://schemas.openxmlformats.org/officeDocument/2006/relationships/image" Target="../media/image566.emf"/><Relationship Id="rId5" Type="http://schemas.openxmlformats.org/officeDocument/2006/relationships/image" Target="../media/image570.emf"/><Relationship Id="rId4" Type="http://schemas.openxmlformats.org/officeDocument/2006/relationships/image" Target="../media/image569.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image" Target="../media/image571.png"/><Relationship Id="rId4" Type="http://schemas.openxmlformats.org/officeDocument/2006/relationships/image" Target="../media/image574.png"/></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6.emf"/><Relationship Id="rId3" Type="http://schemas.openxmlformats.org/officeDocument/2006/relationships/image" Target="../media/image37.wmf"/><Relationship Id="rId7" Type="http://schemas.openxmlformats.org/officeDocument/2006/relationships/image" Target="../media/image41.emf"/><Relationship Id="rId12" Type="http://schemas.openxmlformats.org/officeDocument/2006/relationships/image" Target="../media/image45.e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emf"/><Relationship Id="rId11" Type="http://schemas.openxmlformats.org/officeDocument/2006/relationships/image" Target="../media/image44.wmf"/><Relationship Id="rId5" Type="http://schemas.openxmlformats.org/officeDocument/2006/relationships/image" Target="../media/image39.emf"/><Relationship Id="rId15" Type="http://schemas.openxmlformats.org/officeDocument/2006/relationships/image" Target="../media/image28.wmf"/><Relationship Id="rId10" Type="http://schemas.openxmlformats.org/officeDocument/2006/relationships/image" Target="../media/image25.wmf"/><Relationship Id="rId4" Type="http://schemas.openxmlformats.org/officeDocument/2006/relationships/image" Target="../media/image38.wmf"/><Relationship Id="rId9" Type="http://schemas.openxmlformats.org/officeDocument/2006/relationships/image" Target="../media/image43.emf"/><Relationship Id="rId14" Type="http://schemas.openxmlformats.org/officeDocument/2006/relationships/image" Target="../media/image27.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582.emf"/><Relationship Id="rId13" Type="http://schemas.openxmlformats.org/officeDocument/2006/relationships/image" Target="../media/image587.emf"/><Relationship Id="rId3" Type="http://schemas.openxmlformats.org/officeDocument/2006/relationships/image" Target="../media/image577.emf"/><Relationship Id="rId7" Type="http://schemas.openxmlformats.org/officeDocument/2006/relationships/image" Target="../media/image581.emf"/><Relationship Id="rId12" Type="http://schemas.openxmlformats.org/officeDocument/2006/relationships/image" Target="../media/image586.emf"/><Relationship Id="rId2" Type="http://schemas.openxmlformats.org/officeDocument/2006/relationships/image" Target="../media/image576.emf"/><Relationship Id="rId1" Type="http://schemas.openxmlformats.org/officeDocument/2006/relationships/image" Target="../media/image575.emf"/><Relationship Id="rId6" Type="http://schemas.openxmlformats.org/officeDocument/2006/relationships/image" Target="../media/image580.emf"/><Relationship Id="rId11" Type="http://schemas.openxmlformats.org/officeDocument/2006/relationships/image" Target="../media/image585.emf"/><Relationship Id="rId5" Type="http://schemas.openxmlformats.org/officeDocument/2006/relationships/image" Target="../media/image579.emf"/><Relationship Id="rId10" Type="http://schemas.openxmlformats.org/officeDocument/2006/relationships/image" Target="../media/image584.emf"/><Relationship Id="rId4" Type="http://schemas.openxmlformats.org/officeDocument/2006/relationships/image" Target="../media/image578.emf"/><Relationship Id="rId9" Type="http://schemas.openxmlformats.org/officeDocument/2006/relationships/image" Target="../media/image583.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590.emf"/><Relationship Id="rId2" Type="http://schemas.openxmlformats.org/officeDocument/2006/relationships/image" Target="../media/image589.emf"/><Relationship Id="rId1" Type="http://schemas.openxmlformats.org/officeDocument/2006/relationships/image" Target="../media/image588.emf"/><Relationship Id="rId6" Type="http://schemas.openxmlformats.org/officeDocument/2006/relationships/image" Target="../media/image593.emf"/><Relationship Id="rId5" Type="http://schemas.openxmlformats.org/officeDocument/2006/relationships/image" Target="../media/image592.emf"/><Relationship Id="rId4" Type="http://schemas.openxmlformats.org/officeDocument/2006/relationships/image" Target="../media/image591.e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601.emf"/><Relationship Id="rId3" Type="http://schemas.openxmlformats.org/officeDocument/2006/relationships/image" Target="../media/image596.emf"/><Relationship Id="rId7" Type="http://schemas.openxmlformats.org/officeDocument/2006/relationships/image" Target="../media/image600.emf"/><Relationship Id="rId12" Type="http://schemas.openxmlformats.org/officeDocument/2006/relationships/image" Target="../media/image605.emf"/><Relationship Id="rId2" Type="http://schemas.openxmlformats.org/officeDocument/2006/relationships/image" Target="../media/image595.emf"/><Relationship Id="rId1" Type="http://schemas.openxmlformats.org/officeDocument/2006/relationships/image" Target="../media/image594.emf"/><Relationship Id="rId6" Type="http://schemas.openxmlformats.org/officeDocument/2006/relationships/image" Target="../media/image599.png"/><Relationship Id="rId11" Type="http://schemas.openxmlformats.org/officeDocument/2006/relationships/image" Target="../media/image604.emf"/><Relationship Id="rId5" Type="http://schemas.openxmlformats.org/officeDocument/2006/relationships/image" Target="../media/image598.emf"/><Relationship Id="rId10" Type="http://schemas.openxmlformats.org/officeDocument/2006/relationships/image" Target="../media/image603.emf"/><Relationship Id="rId4" Type="http://schemas.openxmlformats.org/officeDocument/2006/relationships/image" Target="../media/image597.emf"/><Relationship Id="rId9" Type="http://schemas.openxmlformats.org/officeDocument/2006/relationships/image" Target="../media/image602.e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608.emf"/><Relationship Id="rId7" Type="http://schemas.openxmlformats.org/officeDocument/2006/relationships/image" Target="../media/image612.emf"/><Relationship Id="rId2" Type="http://schemas.openxmlformats.org/officeDocument/2006/relationships/image" Target="../media/image607.emf"/><Relationship Id="rId1" Type="http://schemas.openxmlformats.org/officeDocument/2006/relationships/image" Target="../media/image606.png"/><Relationship Id="rId6" Type="http://schemas.openxmlformats.org/officeDocument/2006/relationships/image" Target="../media/image611.emf"/><Relationship Id="rId5" Type="http://schemas.openxmlformats.org/officeDocument/2006/relationships/image" Target="../media/image610.emf"/><Relationship Id="rId4" Type="http://schemas.openxmlformats.org/officeDocument/2006/relationships/image" Target="../media/image609.png"/><Relationship Id="rId9" Type="http://schemas.openxmlformats.org/officeDocument/2006/relationships/image" Target="../media/image614.e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622.emf"/><Relationship Id="rId13" Type="http://schemas.openxmlformats.org/officeDocument/2006/relationships/image" Target="../media/image627.emf"/><Relationship Id="rId3" Type="http://schemas.openxmlformats.org/officeDocument/2006/relationships/image" Target="../media/image617.emf"/><Relationship Id="rId7" Type="http://schemas.openxmlformats.org/officeDocument/2006/relationships/image" Target="../media/image621.emf"/><Relationship Id="rId12" Type="http://schemas.openxmlformats.org/officeDocument/2006/relationships/image" Target="../media/image626.emf"/><Relationship Id="rId2" Type="http://schemas.openxmlformats.org/officeDocument/2006/relationships/image" Target="../media/image616.emf"/><Relationship Id="rId1" Type="http://schemas.openxmlformats.org/officeDocument/2006/relationships/image" Target="../media/image615.emf"/><Relationship Id="rId6" Type="http://schemas.openxmlformats.org/officeDocument/2006/relationships/image" Target="../media/image620.emf"/><Relationship Id="rId11" Type="http://schemas.openxmlformats.org/officeDocument/2006/relationships/image" Target="../media/image625.emf"/><Relationship Id="rId5" Type="http://schemas.openxmlformats.org/officeDocument/2006/relationships/image" Target="../media/image619.emf"/><Relationship Id="rId10" Type="http://schemas.openxmlformats.org/officeDocument/2006/relationships/image" Target="../media/image624.emf"/><Relationship Id="rId4" Type="http://schemas.openxmlformats.org/officeDocument/2006/relationships/image" Target="../media/image618.emf"/><Relationship Id="rId9" Type="http://schemas.openxmlformats.org/officeDocument/2006/relationships/image" Target="../media/image623.emf"/><Relationship Id="rId14" Type="http://schemas.openxmlformats.org/officeDocument/2006/relationships/image" Target="../media/image628.e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636.emf"/><Relationship Id="rId13" Type="http://schemas.openxmlformats.org/officeDocument/2006/relationships/image" Target="../media/image641.emf"/><Relationship Id="rId3" Type="http://schemas.openxmlformats.org/officeDocument/2006/relationships/image" Target="../media/image631.emf"/><Relationship Id="rId7" Type="http://schemas.openxmlformats.org/officeDocument/2006/relationships/image" Target="../media/image635.emf"/><Relationship Id="rId12" Type="http://schemas.openxmlformats.org/officeDocument/2006/relationships/image" Target="../media/image640.emf"/><Relationship Id="rId17" Type="http://schemas.openxmlformats.org/officeDocument/2006/relationships/image" Target="../media/image645.emf"/><Relationship Id="rId2" Type="http://schemas.openxmlformats.org/officeDocument/2006/relationships/image" Target="../media/image630.emf"/><Relationship Id="rId16" Type="http://schemas.openxmlformats.org/officeDocument/2006/relationships/image" Target="../media/image644.emf"/><Relationship Id="rId1" Type="http://schemas.openxmlformats.org/officeDocument/2006/relationships/image" Target="../media/image629.emf"/><Relationship Id="rId6" Type="http://schemas.openxmlformats.org/officeDocument/2006/relationships/image" Target="../media/image634.emf"/><Relationship Id="rId11" Type="http://schemas.openxmlformats.org/officeDocument/2006/relationships/image" Target="../media/image639.emf"/><Relationship Id="rId5" Type="http://schemas.openxmlformats.org/officeDocument/2006/relationships/image" Target="../media/image633.emf"/><Relationship Id="rId15" Type="http://schemas.openxmlformats.org/officeDocument/2006/relationships/image" Target="../media/image643.emf"/><Relationship Id="rId10" Type="http://schemas.openxmlformats.org/officeDocument/2006/relationships/image" Target="../media/image638.emf"/><Relationship Id="rId4" Type="http://schemas.openxmlformats.org/officeDocument/2006/relationships/image" Target="../media/image632.emf"/><Relationship Id="rId9" Type="http://schemas.openxmlformats.org/officeDocument/2006/relationships/image" Target="../media/image637.emf"/><Relationship Id="rId14" Type="http://schemas.openxmlformats.org/officeDocument/2006/relationships/image" Target="../media/image642.e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653.emf"/><Relationship Id="rId13" Type="http://schemas.openxmlformats.org/officeDocument/2006/relationships/image" Target="../media/image658.emf"/><Relationship Id="rId18" Type="http://schemas.openxmlformats.org/officeDocument/2006/relationships/image" Target="../media/image663.png"/><Relationship Id="rId3" Type="http://schemas.openxmlformats.org/officeDocument/2006/relationships/image" Target="../media/image648.png"/><Relationship Id="rId7" Type="http://schemas.openxmlformats.org/officeDocument/2006/relationships/image" Target="../media/image652.emf"/><Relationship Id="rId12" Type="http://schemas.openxmlformats.org/officeDocument/2006/relationships/image" Target="../media/image657.emf"/><Relationship Id="rId17" Type="http://schemas.openxmlformats.org/officeDocument/2006/relationships/image" Target="../media/image662.emf"/><Relationship Id="rId2" Type="http://schemas.openxmlformats.org/officeDocument/2006/relationships/image" Target="../media/image647.emf"/><Relationship Id="rId16" Type="http://schemas.openxmlformats.org/officeDocument/2006/relationships/image" Target="../media/image661.emf"/><Relationship Id="rId1" Type="http://schemas.openxmlformats.org/officeDocument/2006/relationships/image" Target="../media/image646.emf"/><Relationship Id="rId6" Type="http://schemas.openxmlformats.org/officeDocument/2006/relationships/image" Target="../media/image651.emf"/><Relationship Id="rId11" Type="http://schemas.openxmlformats.org/officeDocument/2006/relationships/image" Target="../media/image656.emf"/><Relationship Id="rId5" Type="http://schemas.openxmlformats.org/officeDocument/2006/relationships/image" Target="../media/image650.emf"/><Relationship Id="rId15" Type="http://schemas.openxmlformats.org/officeDocument/2006/relationships/image" Target="../media/image660.emf"/><Relationship Id="rId10" Type="http://schemas.openxmlformats.org/officeDocument/2006/relationships/image" Target="../media/image655.emf"/><Relationship Id="rId4" Type="http://schemas.openxmlformats.org/officeDocument/2006/relationships/image" Target="../media/image649.emf"/><Relationship Id="rId9" Type="http://schemas.openxmlformats.org/officeDocument/2006/relationships/image" Target="../media/image654.png"/><Relationship Id="rId14" Type="http://schemas.openxmlformats.org/officeDocument/2006/relationships/image" Target="../media/image659.e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665.emf"/><Relationship Id="rId1" Type="http://schemas.openxmlformats.org/officeDocument/2006/relationships/image" Target="../media/image664.e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673.emf"/><Relationship Id="rId3" Type="http://schemas.openxmlformats.org/officeDocument/2006/relationships/image" Target="../media/image668.wmf"/><Relationship Id="rId7" Type="http://schemas.openxmlformats.org/officeDocument/2006/relationships/image" Target="../media/image672.emf"/><Relationship Id="rId2" Type="http://schemas.openxmlformats.org/officeDocument/2006/relationships/image" Target="../media/image667.wmf"/><Relationship Id="rId1" Type="http://schemas.openxmlformats.org/officeDocument/2006/relationships/image" Target="../media/image666.png"/><Relationship Id="rId6" Type="http://schemas.openxmlformats.org/officeDocument/2006/relationships/image" Target="../media/image671.emf"/><Relationship Id="rId5" Type="http://schemas.openxmlformats.org/officeDocument/2006/relationships/image" Target="../media/image670.emf"/><Relationship Id="rId4" Type="http://schemas.openxmlformats.org/officeDocument/2006/relationships/image" Target="../media/image669.wmf"/><Relationship Id="rId9" Type="http://schemas.openxmlformats.org/officeDocument/2006/relationships/image" Target="../media/image674.e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682.png"/><Relationship Id="rId3" Type="http://schemas.openxmlformats.org/officeDocument/2006/relationships/image" Target="../media/image677.emf"/><Relationship Id="rId7" Type="http://schemas.openxmlformats.org/officeDocument/2006/relationships/image" Target="../media/image681.emf"/><Relationship Id="rId2" Type="http://schemas.openxmlformats.org/officeDocument/2006/relationships/image" Target="../media/image676.emf"/><Relationship Id="rId1" Type="http://schemas.openxmlformats.org/officeDocument/2006/relationships/image" Target="../media/image675.emf"/><Relationship Id="rId6" Type="http://schemas.openxmlformats.org/officeDocument/2006/relationships/image" Target="../media/image680.emf"/><Relationship Id="rId5" Type="http://schemas.openxmlformats.org/officeDocument/2006/relationships/image" Target="../media/image679.emf"/><Relationship Id="rId4" Type="http://schemas.openxmlformats.org/officeDocument/2006/relationships/image" Target="../media/image678.emf"/><Relationship Id="rId9" Type="http://schemas.openxmlformats.org/officeDocument/2006/relationships/image" Target="../media/image683.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9.wmf"/><Relationship Id="rId3" Type="http://schemas.openxmlformats.org/officeDocument/2006/relationships/image" Target="../media/image49.emf"/><Relationship Id="rId7" Type="http://schemas.openxmlformats.org/officeDocument/2006/relationships/image" Target="../media/image53.wmf"/><Relationship Id="rId12" Type="http://schemas.openxmlformats.org/officeDocument/2006/relationships/image" Target="../media/image58.emf"/><Relationship Id="rId2" Type="http://schemas.openxmlformats.org/officeDocument/2006/relationships/image" Target="../media/image48.wmf"/><Relationship Id="rId16" Type="http://schemas.openxmlformats.org/officeDocument/2006/relationships/image" Target="../media/image62.wmf"/><Relationship Id="rId1" Type="http://schemas.openxmlformats.org/officeDocument/2006/relationships/image" Target="../media/image47.emf"/><Relationship Id="rId6" Type="http://schemas.openxmlformats.org/officeDocument/2006/relationships/image" Target="../media/image52.wmf"/><Relationship Id="rId11" Type="http://schemas.openxmlformats.org/officeDocument/2006/relationships/image" Target="../media/image57.emf"/><Relationship Id="rId5" Type="http://schemas.openxmlformats.org/officeDocument/2006/relationships/image" Target="../media/image51.wmf"/><Relationship Id="rId15" Type="http://schemas.openxmlformats.org/officeDocument/2006/relationships/image" Target="../media/image61.wmf"/><Relationship Id="rId10" Type="http://schemas.openxmlformats.org/officeDocument/2006/relationships/image" Target="../media/image56.emf"/><Relationship Id="rId4" Type="http://schemas.openxmlformats.org/officeDocument/2006/relationships/image" Target="../media/image50.wmf"/><Relationship Id="rId9" Type="http://schemas.openxmlformats.org/officeDocument/2006/relationships/image" Target="../media/image55.wmf"/><Relationship Id="rId14" Type="http://schemas.openxmlformats.org/officeDocument/2006/relationships/image" Target="../media/image60.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691.emf"/><Relationship Id="rId3" Type="http://schemas.openxmlformats.org/officeDocument/2006/relationships/image" Target="../media/image686.png"/><Relationship Id="rId7" Type="http://schemas.openxmlformats.org/officeDocument/2006/relationships/image" Target="../media/image690.png"/><Relationship Id="rId2" Type="http://schemas.openxmlformats.org/officeDocument/2006/relationships/image" Target="../media/image685.emf"/><Relationship Id="rId1" Type="http://schemas.openxmlformats.org/officeDocument/2006/relationships/image" Target="../media/image684.emf"/><Relationship Id="rId6" Type="http://schemas.openxmlformats.org/officeDocument/2006/relationships/image" Target="../media/image689.emf"/><Relationship Id="rId11" Type="http://schemas.openxmlformats.org/officeDocument/2006/relationships/image" Target="../media/image694.wmf"/><Relationship Id="rId5" Type="http://schemas.openxmlformats.org/officeDocument/2006/relationships/image" Target="../media/image688.emf"/><Relationship Id="rId10" Type="http://schemas.openxmlformats.org/officeDocument/2006/relationships/image" Target="../media/image693.emf"/><Relationship Id="rId4" Type="http://schemas.openxmlformats.org/officeDocument/2006/relationships/image" Target="../media/image687.emf"/><Relationship Id="rId9" Type="http://schemas.openxmlformats.org/officeDocument/2006/relationships/image" Target="../media/image692.e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702.emf"/><Relationship Id="rId3" Type="http://schemas.openxmlformats.org/officeDocument/2006/relationships/image" Target="../media/image697.emf"/><Relationship Id="rId7" Type="http://schemas.openxmlformats.org/officeDocument/2006/relationships/image" Target="../media/image701.emf"/><Relationship Id="rId2" Type="http://schemas.openxmlformats.org/officeDocument/2006/relationships/image" Target="../media/image696.emf"/><Relationship Id="rId1" Type="http://schemas.openxmlformats.org/officeDocument/2006/relationships/image" Target="../media/image695.png"/><Relationship Id="rId6" Type="http://schemas.openxmlformats.org/officeDocument/2006/relationships/image" Target="../media/image700.png"/><Relationship Id="rId11" Type="http://schemas.openxmlformats.org/officeDocument/2006/relationships/image" Target="../media/image705.emf"/><Relationship Id="rId5" Type="http://schemas.openxmlformats.org/officeDocument/2006/relationships/image" Target="../media/image699.emf"/><Relationship Id="rId10" Type="http://schemas.openxmlformats.org/officeDocument/2006/relationships/image" Target="../media/image704.emf"/><Relationship Id="rId4" Type="http://schemas.openxmlformats.org/officeDocument/2006/relationships/image" Target="../media/image698.emf"/><Relationship Id="rId9" Type="http://schemas.openxmlformats.org/officeDocument/2006/relationships/image" Target="../media/image703.e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713.emf"/><Relationship Id="rId13" Type="http://schemas.openxmlformats.org/officeDocument/2006/relationships/image" Target="../media/image718.emf"/><Relationship Id="rId3" Type="http://schemas.openxmlformats.org/officeDocument/2006/relationships/image" Target="../media/image708.emf"/><Relationship Id="rId7" Type="http://schemas.openxmlformats.org/officeDocument/2006/relationships/image" Target="../media/image712.png"/><Relationship Id="rId12" Type="http://schemas.openxmlformats.org/officeDocument/2006/relationships/image" Target="../media/image717.emf"/><Relationship Id="rId2" Type="http://schemas.openxmlformats.org/officeDocument/2006/relationships/image" Target="../media/image707.emf"/><Relationship Id="rId1" Type="http://schemas.openxmlformats.org/officeDocument/2006/relationships/image" Target="../media/image706.emf"/><Relationship Id="rId6" Type="http://schemas.openxmlformats.org/officeDocument/2006/relationships/image" Target="../media/image711.emf"/><Relationship Id="rId11" Type="http://schemas.openxmlformats.org/officeDocument/2006/relationships/image" Target="../media/image716.png"/><Relationship Id="rId5" Type="http://schemas.openxmlformats.org/officeDocument/2006/relationships/image" Target="../media/image710.emf"/><Relationship Id="rId15" Type="http://schemas.openxmlformats.org/officeDocument/2006/relationships/image" Target="../media/image720.emf"/><Relationship Id="rId10" Type="http://schemas.openxmlformats.org/officeDocument/2006/relationships/image" Target="../media/image715.emf"/><Relationship Id="rId4" Type="http://schemas.openxmlformats.org/officeDocument/2006/relationships/image" Target="../media/image709.emf"/><Relationship Id="rId9" Type="http://schemas.openxmlformats.org/officeDocument/2006/relationships/image" Target="../media/image714.emf"/><Relationship Id="rId14" Type="http://schemas.openxmlformats.org/officeDocument/2006/relationships/image" Target="../media/image719.e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728.emf"/><Relationship Id="rId3" Type="http://schemas.openxmlformats.org/officeDocument/2006/relationships/image" Target="../media/image723.emf"/><Relationship Id="rId7" Type="http://schemas.openxmlformats.org/officeDocument/2006/relationships/image" Target="../media/image727.emf"/><Relationship Id="rId2" Type="http://schemas.openxmlformats.org/officeDocument/2006/relationships/image" Target="../media/image722.emf"/><Relationship Id="rId1" Type="http://schemas.openxmlformats.org/officeDocument/2006/relationships/image" Target="../media/image721.emf"/><Relationship Id="rId6" Type="http://schemas.openxmlformats.org/officeDocument/2006/relationships/image" Target="../media/image726.emf"/><Relationship Id="rId11" Type="http://schemas.openxmlformats.org/officeDocument/2006/relationships/image" Target="../media/image731.emf"/><Relationship Id="rId5" Type="http://schemas.openxmlformats.org/officeDocument/2006/relationships/image" Target="../media/image725.emf"/><Relationship Id="rId10" Type="http://schemas.openxmlformats.org/officeDocument/2006/relationships/image" Target="../media/image730.emf"/><Relationship Id="rId4" Type="http://schemas.openxmlformats.org/officeDocument/2006/relationships/image" Target="../media/image724.emf"/><Relationship Id="rId9" Type="http://schemas.openxmlformats.org/officeDocument/2006/relationships/image" Target="../media/image729.e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739.emf"/><Relationship Id="rId3" Type="http://schemas.openxmlformats.org/officeDocument/2006/relationships/image" Target="../media/image734.emf"/><Relationship Id="rId7" Type="http://schemas.openxmlformats.org/officeDocument/2006/relationships/image" Target="../media/image738.emf"/><Relationship Id="rId12" Type="http://schemas.openxmlformats.org/officeDocument/2006/relationships/image" Target="../media/image743.emf"/><Relationship Id="rId2" Type="http://schemas.openxmlformats.org/officeDocument/2006/relationships/image" Target="../media/image733.emf"/><Relationship Id="rId1" Type="http://schemas.openxmlformats.org/officeDocument/2006/relationships/image" Target="../media/image732.emf"/><Relationship Id="rId6" Type="http://schemas.openxmlformats.org/officeDocument/2006/relationships/image" Target="../media/image737.emf"/><Relationship Id="rId11" Type="http://schemas.openxmlformats.org/officeDocument/2006/relationships/image" Target="../media/image742.emf"/><Relationship Id="rId5" Type="http://schemas.openxmlformats.org/officeDocument/2006/relationships/image" Target="../media/image736.emf"/><Relationship Id="rId10" Type="http://schemas.openxmlformats.org/officeDocument/2006/relationships/image" Target="../media/image741.emf"/><Relationship Id="rId4" Type="http://schemas.openxmlformats.org/officeDocument/2006/relationships/image" Target="../media/image735.emf"/><Relationship Id="rId9" Type="http://schemas.openxmlformats.org/officeDocument/2006/relationships/image" Target="../media/image740.png"/></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746.emf"/><Relationship Id="rId2" Type="http://schemas.openxmlformats.org/officeDocument/2006/relationships/image" Target="../media/image745.emf"/><Relationship Id="rId1" Type="http://schemas.openxmlformats.org/officeDocument/2006/relationships/image" Target="../media/image744.emf"/><Relationship Id="rId5" Type="http://schemas.openxmlformats.org/officeDocument/2006/relationships/image" Target="../media/image748.emf"/><Relationship Id="rId4" Type="http://schemas.openxmlformats.org/officeDocument/2006/relationships/image" Target="../media/image747.e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756.emf"/><Relationship Id="rId3" Type="http://schemas.openxmlformats.org/officeDocument/2006/relationships/image" Target="../media/image751.emf"/><Relationship Id="rId7" Type="http://schemas.openxmlformats.org/officeDocument/2006/relationships/image" Target="../media/image755.emf"/><Relationship Id="rId2" Type="http://schemas.openxmlformats.org/officeDocument/2006/relationships/image" Target="../media/image750.emf"/><Relationship Id="rId1" Type="http://schemas.openxmlformats.org/officeDocument/2006/relationships/image" Target="../media/image749.emf"/><Relationship Id="rId6" Type="http://schemas.openxmlformats.org/officeDocument/2006/relationships/image" Target="../media/image754.emf"/><Relationship Id="rId11" Type="http://schemas.openxmlformats.org/officeDocument/2006/relationships/image" Target="../media/image759.emf"/><Relationship Id="rId5" Type="http://schemas.openxmlformats.org/officeDocument/2006/relationships/image" Target="../media/image753.emf"/><Relationship Id="rId10" Type="http://schemas.openxmlformats.org/officeDocument/2006/relationships/image" Target="../media/image758.emf"/><Relationship Id="rId4" Type="http://schemas.openxmlformats.org/officeDocument/2006/relationships/image" Target="../media/image752.emf"/><Relationship Id="rId9" Type="http://schemas.openxmlformats.org/officeDocument/2006/relationships/image" Target="../media/image757.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762.emf"/><Relationship Id="rId2" Type="http://schemas.openxmlformats.org/officeDocument/2006/relationships/image" Target="../media/image761.emf"/><Relationship Id="rId1" Type="http://schemas.openxmlformats.org/officeDocument/2006/relationships/image" Target="../media/image760.e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769.wmf"/><Relationship Id="rId3" Type="http://schemas.openxmlformats.org/officeDocument/2006/relationships/image" Target="../media/image764.wmf"/><Relationship Id="rId7" Type="http://schemas.openxmlformats.org/officeDocument/2006/relationships/image" Target="../media/image768.wmf"/><Relationship Id="rId2" Type="http://schemas.openxmlformats.org/officeDocument/2006/relationships/image" Target="../media/image121.wmf"/><Relationship Id="rId1" Type="http://schemas.openxmlformats.org/officeDocument/2006/relationships/image" Target="../media/image763.wmf"/><Relationship Id="rId6" Type="http://schemas.openxmlformats.org/officeDocument/2006/relationships/image" Target="../media/image767.png"/><Relationship Id="rId5" Type="http://schemas.openxmlformats.org/officeDocument/2006/relationships/image" Target="../media/image766.wmf"/><Relationship Id="rId4" Type="http://schemas.openxmlformats.org/officeDocument/2006/relationships/image" Target="../media/image765.wmf"/><Relationship Id="rId9" Type="http://schemas.openxmlformats.org/officeDocument/2006/relationships/image" Target="../media/image770.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773.wmf"/><Relationship Id="rId2" Type="http://schemas.openxmlformats.org/officeDocument/2006/relationships/image" Target="../media/image772.wmf"/><Relationship Id="rId1" Type="http://schemas.openxmlformats.org/officeDocument/2006/relationships/image" Target="../media/image771.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image" Target="../media/image75.wmf"/><Relationship Id="rId18" Type="http://schemas.openxmlformats.org/officeDocument/2006/relationships/image" Target="../media/image80.emf"/><Relationship Id="rId3" Type="http://schemas.openxmlformats.org/officeDocument/2006/relationships/image" Target="../media/image65.wmf"/><Relationship Id="rId7" Type="http://schemas.openxmlformats.org/officeDocument/2006/relationships/image" Target="../media/image69.wmf"/><Relationship Id="rId12" Type="http://schemas.openxmlformats.org/officeDocument/2006/relationships/image" Target="../media/image74.wmf"/><Relationship Id="rId17" Type="http://schemas.openxmlformats.org/officeDocument/2006/relationships/image" Target="../media/image79.wmf"/><Relationship Id="rId2" Type="http://schemas.openxmlformats.org/officeDocument/2006/relationships/image" Target="../media/image64.wmf"/><Relationship Id="rId16" Type="http://schemas.openxmlformats.org/officeDocument/2006/relationships/image" Target="../media/image78.wmf"/><Relationship Id="rId20" Type="http://schemas.openxmlformats.org/officeDocument/2006/relationships/image" Target="../media/image82.wmf"/><Relationship Id="rId1" Type="http://schemas.openxmlformats.org/officeDocument/2006/relationships/image" Target="../media/image63.wmf"/><Relationship Id="rId6" Type="http://schemas.openxmlformats.org/officeDocument/2006/relationships/image" Target="../media/image68.wmf"/><Relationship Id="rId11" Type="http://schemas.openxmlformats.org/officeDocument/2006/relationships/image" Target="../media/image73.wmf"/><Relationship Id="rId5" Type="http://schemas.openxmlformats.org/officeDocument/2006/relationships/image" Target="../media/image67.wmf"/><Relationship Id="rId15" Type="http://schemas.openxmlformats.org/officeDocument/2006/relationships/image" Target="../media/image77.wmf"/><Relationship Id="rId10" Type="http://schemas.openxmlformats.org/officeDocument/2006/relationships/image" Target="../media/image72.wmf"/><Relationship Id="rId19" Type="http://schemas.openxmlformats.org/officeDocument/2006/relationships/image" Target="../media/image81.wmf"/><Relationship Id="rId4" Type="http://schemas.openxmlformats.org/officeDocument/2006/relationships/image" Target="../media/image66.wmf"/><Relationship Id="rId9" Type="http://schemas.openxmlformats.org/officeDocument/2006/relationships/image" Target="../media/image71.wmf"/><Relationship Id="rId14" Type="http://schemas.openxmlformats.org/officeDocument/2006/relationships/image" Target="../media/image76.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777.wmf"/><Relationship Id="rId2" Type="http://schemas.openxmlformats.org/officeDocument/2006/relationships/image" Target="../media/image776.wmf"/><Relationship Id="rId1" Type="http://schemas.openxmlformats.org/officeDocument/2006/relationships/image" Target="../media/image775.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781.wmf"/><Relationship Id="rId1" Type="http://schemas.openxmlformats.org/officeDocument/2006/relationships/image" Target="../media/image780.wmf"/></Relationships>
</file>

<file path=ppt/drawings/_rels/vmlDrawing82.vml.rels><?xml version="1.0" encoding="UTF-8" standalone="yes"?>
<Relationships xmlns="http://schemas.openxmlformats.org/package/2006/relationships"><Relationship Id="rId8" Type="http://schemas.openxmlformats.org/officeDocument/2006/relationships/image" Target="../media/image788.wmf"/><Relationship Id="rId13" Type="http://schemas.openxmlformats.org/officeDocument/2006/relationships/image" Target="../media/image123.wmf"/><Relationship Id="rId3" Type="http://schemas.openxmlformats.org/officeDocument/2006/relationships/image" Target="../media/image783.emf"/><Relationship Id="rId7" Type="http://schemas.openxmlformats.org/officeDocument/2006/relationships/image" Target="../media/image787.wmf"/><Relationship Id="rId12" Type="http://schemas.openxmlformats.org/officeDocument/2006/relationships/image" Target="../media/image122.wmf"/><Relationship Id="rId2" Type="http://schemas.openxmlformats.org/officeDocument/2006/relationships/image" Target="../media/image76.wmf"/><Relationship Id="rId1" Type="http://schemas.openxmlformats.org/officeDocument/2006/relationships/image" Target="../media/image782.emf"/><Relationship Id="rId6" Type="http://schemas.openxmlformats.org/officeDocument/2006/relationships/image" Target="../media/image786.wmf"/><Relationship Id="rId11" Type="http://schemas.openxmlformats.org/officeDocument/2006/relationships/image" Target="../media/image121.wmf"/><Relationship Id="rId5" Type="http://schemas.openxmlformats.org/officeDocument/2006/relationships/image" Target="../media/image785.emf"/><Relationship Id="rId10" Type="http://schemas.openxmlformats.org/officeDocument/2006/relationships/image" Target="../media/image790.emf"/><Relationship Id="rId4" Type="http://schemas.openxmlformats.org/officeDocument/2006/relationships/image" Target="../media/image784.emf"/><Relationship Id="rId9" Type="http://schemas.openxmlformats.org/officeDocument/2006/relationships/image" Target="../media/image789.wmf"/><Relationship Id="rId14" Type="http://schemas.openxmlformats.org/officeDocument/2006/relationships/image" Target="../media/image791.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794.wmf"/><Relationship Id="rId7" Type="http://schemas.openxmlformats.org/officeDocument/2006/relationships/image" Target="../media/image798.wmf"/><Relationship Id="rId2" Type="http://schemas.openxmlformats.org/officeDocument/2006/relationships/image" Target="../media/image793.wmf"/><Relationship Id="rId1" Type="http://schemas.openxmlformats.org/officeDocument/2006/relationships/image" Target="../media/image792.wmf"/><Relationship Id="rId6" Type="http://schemas.openxmlformats.org/officeDocument/2006/relationships/image" Target="../media/image797.wmf"/><Relationship Id="rId5" Type="http://schemas.openxmlformats.org/officeDocument/2006/relationships/image" Target="../media/image796.wmf"/><Relationship Id="rId4" Type="http://schemas.openxmlformats.org/officeDocument/2006/relationships/image" Target="../media/image795.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802.wmf"/><Relationship Id="rId7" Type="http://schemas.openxmlformats.org/officeDocument/2006/relationships/image" Target="../media/image806.wmf"/><Relationship Id="rId2" Type="http://schemas.openxmlformats.org/officeDocument/2006/relationships/image" Target="../media/image801.wmf"/><Relationship Id="rId1" Type="http://schemas.openxmlformats.org/officeDocument/2006/relationships/image" Target="../media/image800.emf"/><Relationship Id="rId6" Type="http://schemas.openxmlformats.org/officeDocument/2006/relationships/image" Target="../media/image805.wmf"/><Relationship Id="rId5" Type="http://schemas.openxmlformats.org/officeDocument/2006/relationships/image" Target="../media/image804.wmf"/><Relationship Id="rId4" Type="http://schemas.openxmlformats.org/officeDocument/2006/relationships/image" Target="../media/image803.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807.wmf"/><Relationship Id="rId1" Type="http://schemas.openxmlformats.org/officeDocument/2006/relationships/image" Target="../media/image763.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809.wmf"/><Relationship Id="rId1" Type="http://schemas.openxmlformats.org/officeDocument/2006/relationships/image" Target="../media/image808.wmf"/><Relationship Id="rId6" Type="http://schemas.openxmlformats.org/officeDocument/2006/relationships/image" Target="../media/image127.wmf"/><Relationship Id="rId5" Type="http://schemas.openxmlformats.org/officeDocument/2006/relationships/image" Target="../media/image811.wmf"/><Relationship Id="rId4" Type="http://schemas.openxmlformats.org/officeDocument/2006/relationships/image" Target="../media/image810.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816.wmf"/><Relationship Id="rId1" Type="http://schemas.openxmlformats.org/officeDocument/2006/relationships/image" Target="../media/image815.wmf"/><Relationship Id="rId4" Type="http://schemas.openxmlformats.org/officeDocument/2006/relationships/image" Target="../media/image817.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820.wmf"/><Relationship Id="rId2" Type="http://schemas.openxmlformats.org/officeDocument/2006/relationships/image" Target="../media/image819.wmf"/><Relationship Id="rId1" Type="http://schemas.openxmlformats.org/officeDocument/2006/relationships/image" Target="../media/image810.wmf"/><Relationship Id="rId5" Type="http://schemas.openxmlformats.org/officeDocument/2006/relationships/image" Target="../media/image822.wmf"/><Relationship Id="rId4" Type="http://schemas.openxmlformats.org/officeDocument/2006/relationships/image" Target="../media/image821.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824.wmf"/><Relationship Id="rId1" Type="http://schemas.openxmlformats.org/officeDocument/2006/relationships/image" Target="../media/image82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6.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828.wmf"/><Relationship Id="rId2" Type="http://schemas.openxmlformats.org/officeDocument/2006/relationships/image" Target="../media/image827.wmf"/><Relationship Id="rId1" Type="http://schemas.openxmlformats.org/officeDocument/2006/relationships/image" Target="../media/image826.wmf"/><Relationship Id="rId6" Type="http://schemas.openxmlformats.org/officeDocument/2006/relationships/image" Target="../media/image831.wmf"/><Relationship Id="rId5" Type="http://schemas.openxmlformats.org/officeDocument/2006/relationships/image" Target="../media/image830.wmf"/><Relationship Id="rId4" Type="http://schemas.openxmlformats.org/officeDocument/2006/relationships/image" Target="../media/image829.w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838.wmf"/><Relationship Id="rId2" Type="http://schemas.openxmlformats.org/officeDocument/2006/relationships/image" Target="../media/image837.wmf"/><Relationship Id="rId1" Type="http://schemas.openxmlformats.org/officeDocument/2006/relationships/image" Target="../media/image836.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841.wmf"/><Relationship Id="rId2" Type="http://schemas.openxmlformats.org/officeDocument/2006/relationships/image" Target="../media/image840.wmf"/><Relationship Id="rId1" Type="http://schemas.openxmlformats.org/officeDocument/2006/relationships/image" Target="../media/image839.wmf"/><Relationship Id="rId4" Type="http://schemas.openxmlformats.org/officeDocument/2006/relationships/image" Target="../media/image842.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845.emf"/><Relationship Id="rId2" Type="http://schemas.openxmlformats.org/officeDocument/2006/relationships/image" Target="../media/image844.emf"/><Relationship Id="rId1" Type="http://schemas.openxmlformats.org/officeDocument/2006/relationships/image" Target="../media/image843.emf"/><Relationship Id="rId5" Type="http://schemas.openxmlformats.org/officeDocument/2006/relationships/image" Target="../media/image847.emf"/><Relationship Id="rId4" Type="http://schemas.openxmlformats.org/officeDocument/2006/relationships/image" Target="../media/image846.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848.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851.wmf"/><Relationship Id="rId2" Type="http://schemas.openxmlformats.org/officeDocument/2006/relationships/image" Target="../media/image850.wmf"/><Relationship Id="rId1" Type="http://schemas.openxmlformats.org/officeDocument/2006/relationships/image" Target="../media/image849.wmf"/><Relationship Id="rId5" Type="http://schemas.openxmlformats.org/officeDocument/2006/relationships/image" Target="../media/image852.wmf"/><Relationship Id="rId4" Type="http://schemas.openxmlformats.org/officeDocument/2006/relationships/image" Target="../media/image127.wmf"/></Relationships>
</file>

<file path=ppt/drawings/_rels/vmlDrawing96.vml.rels><?xml version="1.0" encoding="UTF-8" standalone="yes"?>
<Relationships xmlns="http://schemas.openxmlformats.org/package/2006/relationships"><Relationship Id="rId8" Type="http://schemas.openxmlformats.org/officeDocument/2006/relationships/image" Target="../media/image857.wmf"/><Relationship Id="rId13" Type="http://schemas.openxmlformats.org/officeDocument/2006/relationships/image" Target="../media/image862.emf"/><Relationship Id="rId3" Type="http://schemas.openxmlformats.org/officeDocument/2006/relationships/image" Target="../media/image123.wmf"/><Relationship Id="rId7" Type="http://schemas.openxmlformats.org/officeDocument/2006/relationships/image" Target="../media/image856.wmf"/><Relationship Id="rId12" Type="http://schemas.openxmlformats.org/officeDocument/2006/relationships/image" Target="../media/image861.wmf"/><Relationship Id="rId2" Type="http://schemas.openxmlformats.org/officeDocument/2006/relationships/image" Target="../media/image122.wmf"/><Relationship Id="rId1" Type="http://schemas.openxmlformats.org/officeDocument/2006/relationships/image" Target="../media/image121.wmf"/><Relationship Id="rId6" Type="http://schemas.openxmlformats.org/officeDocument/2006/relationships/image" Target="../media/image855.emf"/><Relationship Id="rId11" Type="http://schemas.openxmlformats.org/officeDocument/2006/relationships/image" Target="../media/image860.emf"/><Relationship Id="rId5" Type="http://schemas.openxmlformats.org/officeDocument/2006/relationships/image" Target="../media/image854.emf"/><Relationship Id="rId10" Type="http://schemas.openxmlformats.org/officeDocument/2006/relationships/image" Target="../media/image859.wmf"/><Relationship Id="rId4" Type="http://schemas.openxmlformats.org/officeDocument/2006/relationships/image" Target="../media/image125.wmf"/><Relationship Id="rId9" Type="http://schemas.openxmlformats.org/officeDocument/2006/relationships/image" Target="../media/image858.wmf"/><Relationship Id="rId14" Type="http://schemas.openxmlformats.org/officeDocument/2006/relationships/image" Target="../media/image863.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866.wmf"/><Relationship Id="rId2" Type="http://schemas.openxmlformats.org/officeDocument/2006/relationships/image" Target="../media/image865.wmf"/><Relationship Id="rId1" Type="http://schemas.openxmlformats.org/officeDocument/2006/relationships/image" Target="../media/image864.wmf"/><Relationship Id="rId5" Type="http://schemas.openxmlformats.org/officeDocument/2006/relationships/image" Target="../media/image861.wmf"/><Relationship Id="rId4" Type="http://schemas.openxmlformats.org/officeDocument/2006/relationships/image" Target="../media/image867.wmf"/></Relationships>
</file>

<file path=ppt/drawings/_rels/vmlDrawing98.vml.rels><?xml version="1.0" encoding="UTF-8" standalone="yes"?>
<Relationships xmlns="http://schemas.openxmlformats.org/package/2006/relationships"><Relationship Id="rId8" Type="http://schemas.openxmlformats.org/officeDocument/2006/relationships/image" Target="../media/image871.wmf"/><Relationship Id="rId13" Type="http://schemas.openxmlformats.org/officeDocument/2006/relationships/image" Target="../media/image876.wmf"/><Relationship Id="rId3" Type="http://schemas.openxmlformats.org/officeDocument/2006/relationships/image" Target="../media/image123.wmf"/><Relationship Id="rId7" Type="http://schemas.openxmlformats.org/officeDocument/2006/relationships/image" Target="../media/image870.wmf"/><Relationship Id="rId12" Type="http://schemas.openxmlformats.org/officeDocument/2006/relationships/image" Target="../media/image875.wmf"/><Relationship Id="rId2" Type="http://schemas.openxmlformats.org/officeDocument/2006/relationships/image" Target="../media/image122.wmf"/><Relationship Id="rId16" Type="http://schemas.openxmlformats.org/officeDocument/2006/relationships/image" Target="../media/image879.wmf"/><Relationship Id="rId1" Type="http://schemas.openxmlformats.org/officeDocument/2006/relationships/image" Target="../media/image121.wmf"/><Relationship Id="rId6" Type="http://schemas.openxmlformats.org/officeDocument/2006/relationships/image" Target="../media/image869.wmf"/><Relationship Id="rId11" Type="http://schemas.openxmlformats.org/officeDocument/2006/relationships/image" Target="../media/image874.wmf"/><Relationship Id="rId5" Type="http://schemas.openxmlformats.org/officeDocument/2006/relationships/image" Target="../media/image868.emf"/><Relationship Id="rId15" Type="http://schemas.openxmlformats.org/officeDocument/2006/relationships/image" Target="../media/image878.wmf"/><Relationship Id="rId10" Type="http://schemas.openxmlformats.org/officeDocument/2006/relationships/image" Target="../media/image873.wmf"/><Relationship Id="rId4" Type="http://schemas.openxmlformats.org/officeDocument/2006/relationships/image" Target="../media/image125.wmf"/><Relationship Id="rId9" Type="http://schemas.openxmlformats.org/officeDocument/2006/relationships/image" Target="../media/image872.wmf"/><Relationship Id="rId14" Type="http://schemas.openxmlformats.org/officeDocument/2006/relationships/image" Target="../media/image877.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882.wmf"/><Relationship Id="rId7" Type="http://schemas.openxmlformats.org/officeDocument/2006/relationships/image" Target="../media/image886.wmf"/><Relationship Id="rId2" Type="http://schemas.openxmlformats.org/officeDocument/2006/relationships/image" Target="../media/image881.wmf"/><Relationship Id="rId1" Type="http://schemas.openxmlformats.org/officeDocument/2006/relationships/image" Target="../media/image880.emf"/><Relationship Id="rId6" Type="http://schemas.openxmlformats.org/officeDocument/2006/relationships/image" Target="../media/image885.wmf"/><Relationship Id="rId5" Type="http://schemas.openxmlformats.org/officeDocument/2006/relationships/image" Target="../media/image884.wmf"/><Relationship Id="rId4" Type="http://schemas.openxmlformats.org/officeDocument/2006/relationships/image" Target="../media/image8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41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4341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341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341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4341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1CB7587A-E3EF-4489-9FAB-AAC6FBC3D0A9}" type="slidenum">
              <a:rPr lang="en-US" altLang="zh-CN"/>
              <a:pPr/>
              <a:t>‹#›</a:t>
            </a:fld>
            <a:endParaRPr lang="en-US" altLang="zh-CN"/>
          </a:p>
        </p:txBody>
      </p:sp>
    </p:spTree>
    <p:extLst>
      <p:ext uri="{BB962C8B-B14F-4D97-AF65-F5344CB8AC3E}">
        <p14:creationId xmlns:p14="http://schemas.microsoft.com/office/powerpoint/2010/main" xmlns="" val="34414864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72C4253-3BAF-464C-B006-676470277019}" type="slidenum">
              <a:rPr lang="en-US" altLang="zh-CN"/>
              <a:pPr/>
              <a:t>2</a:t>
            </a:fld>
            <a:endParaRPr lang="en-US" altLang="zh-CN"/>
          </a:p>
        </p:txBody>
      </p:sp>
      <p:sp>
        <p:nvSpPr>
          <p:cNvPr id="5123" name="Rectangle 2"/>
          <p:cNvSpPr>
            <a:spLocks noGrp="1" noRot="1" noChangeAspect="1" noChangeArrowheads="1" noTextEdit="1"/>
          </p:cNvSpPr>
          <p:nvPr>
            <p:ph type="sldImg"/>
          </p:nvPr>
        </p:nvSpPr>
        <p:spPr>
          <a:solidFill>
            <a:srgbClr val="FFFFFF"/>
          </a:solidFill>
          <a:ln/>
        </p:spPr>
      </p:sp>
      <p:sp>
        <p:nvSpPr>
          <p:cNvPr id="5124"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r>
              <a:rPr lang="zh-CN" altLang="en-US" smtClean="0">
                <a:latin typeface="Arial" pitchFamily="34" charset="0"/>
              </a:rPr>
              <a:t>向量是连接几何与代数的桥梁</a:t>
            </a:r>
            <a:endParaRPr lang="zh-CN" altLang="zh-CN" smtClean="0">
              <a:latin typeface="Arial" pitchFamily="34" charset="0"/>
            </a:endParaRPr>
          </a:p>
        </p:txBody>
      </p:sp>
    </p:spTree>
    <p:extLst>
      <p:ext uri="{BB962C8B-B14F-4D97-AF65-F5344CB8AC3E}">
        <p14:creationId xmlns:p14="http://schemas.microsoft.com/office/powerpoint/2010/main" xmlns="" val="3207950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ln/>
        </p:spPr>
        <p:txBody>
          <a:bodyPr/>
          <a:lstStyle/>
          <a:p>
            <a:r>
              <a:rPr lang="zh-CN" altLang="en-US" smtClean="0">
                <a:latin typeface="Arial" pitchFamily="34" charset="0"/>
              </a:rPr>
              <a:t>垂直条件</a:t>
            </a:r>
          </a:p>
        </p:txBody>
      </p:sp>
      <p:sp>
        <p:nvSpPr>
          <p:cNvPr id="52228" name="灯片编号占位符 3"/>
          <p:cNvSpPr>
            <a:spLocks noGrp="1"/>
          </p:cNvSpPr>
          <p:nvPr>
            <p:ph type="sldNum" sz="quarter" idx="5"/>
          </p:nvPr>
        </p:nvSpPr>
        <p:spPr>
          <a:noFill/>
        </p:spPr>
        <p:txBody>
          <a:bodyPr/>
          <a:lstStyle/>
          <a:p>
            <a:fld id="{79799652-3742-4A52-91CD-3B3ACCC32E33}" type="slidenum">
              <a:rPr lang="en-US" altLang="zh-CN"/>
              <a:pPr/>
              <a:t>39</a:t>
            </a:fld>
            <a:endParaRPr lang="en-US" altLang="zh-CN"/>
          </a:p>
        </p:txBody>
      </p:sp>
    </p:spTree>
    <p:extLst>
      <p:ext uri="{BB962C8B-B14F-4D97-AF65-F5344CB8AC3E}">
        <p14:creationId xmlns:p14="http://schemas.microsoft.com/office/powerpoint/2010/main" xmlns="" val="4145842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ln/>
        </p:spPr>
        <p:txBody>
          <a:bodyPr/>
          <a:lstStyle/>
          <a:p>
            <a:r>
              <a:rPr lang="zh-CN" altLang="en-US" smtClean="0">
                <a:latin typeface="Arial" pitchFamily="34" charset="0"/>
              </a:rPr>
              <a:t>结合律？</a:t>
            </a:r>
          </a:p>
        </p:txBody>
      </p:sp>
      <p:sp>
        <p:nvSpPr>
          <p:cNvPr id="54276" name="灯片编号占位符 3"/>
          <p:cNvSpPr>
            <a:spLocks noGrp="1"/>
          </p:cNvSpPr>
          <p:nvPr>
            <p:ph type="sldNum" sz="quarter" idx="5"/>
          </p:nvPr>
        </p:nvSpPr>
        <p:spPr>
          <a:noFill/>
        </p:spPr>
        <p:txBody>
          <a:bodyPr/>
          <a:lstStyle/>
          <a:p>
            <a:fld id="{4E016DDD-ABF3-4F3B-904B-0DE8346A955A}" type="slidenum">
              <a:rPr lang="en-US" altLang="zh-CN"/>
              <a:pPr/>
              <a:t>40</a:t>
            </a:fld>
            <a:endParaRPr lang="en-US" altLang="zh-CN"/>
          </a:p>
        </p:txBody>
      </p:sp>
    </p:spTree>
    <p:extLst>
      <p:ext uri="{BB962C8B-B14F-4D97-AF65-F5344CB8AC3E}">
        <p14:creationId xmlns:p14="http://schemas.microsoft.com/office/powerpoint/2010/main" xmlns="" val="3704430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p:spPr>
        <p:txBody>
          <a:bodyPr/>
          <a:lstStyle/>
          <a:p>
            <a:r>
              <a:rPr lang="zh-CN" altLang="en-US" smtClean="0">
                <a:latin typeface="Arial" pitchFamily="34" charset="0"/>
              </a:rPr>
              <a:t>平行关系之前是由平行定理得到的</a:t>
            </a:r>
          </a:p>
        </p:txBody>
      </p:sp>
      <p:sp>
        <p:nvSpPr>
          <p:cNvPr id="64516" name="灯片编号占位符 3"/>
          <p:cNvSpPr>
            <a:spLocks noGrp="1"/>
          </p:cNvSpPr>
          <p:nvPr>
            <p:ph type="sldNum" sz="quarter" idx="5"/>
          </p:nvPr>
        </p:nvSpPr>
        <p:spPr>
          <a:noFill/>
        </p:spPr>
        <p:txBody>
          <a:bodyPr/>
          <a:lstStyle/>
          <a:p>
            <a:fld id="{6FF89648-B629-43B6-896E-C994F29CEDB7}" type="slidenum">
              <a:rPr lang="en-US" altLang="zh-CN"/>
              <a:pPr/>
              <a:t>49</a:t>
            </a:fld>
            <a:endParaRPr lang="en-US" altLang="zh-CN"/>
          </a:p>
        </p:txBody>
      </p:sp>
    </p:spTree>
    <p:extLst>
      <p:ext uri="{BB962C8B-B14F-4D97-AF65-F5344CB8AC3E}">
        <p14:creationId xmlns:p14="http://schemas.microsoft.com/office/powerpoint/2010/main" xmlns="" val="3045510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E31BF2A-7DC4-4303-9973-2ECC0ABFFFD2}" type="slidenum">
              <a:rPr lang="en-US" altLang="zh-CN"/>
              <a:pPr/>
              <a:t>62</a:t>
            </a:fld>
            <a:endParaRPr lang="en-US" altLang="zh-CN"/>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r>
              <a:rPr lang="en-US" altLang="zh-CN" smtClean="0">
                <a:latin typeface="Arial" pitchFamily="34" charset="0"/>
              </a:rPr>
              <a:t>P403</a:t>
            </a:r>
          </a:p>
        </p:txBody>
      </p:sp>
    </p:spTree>
    <p:extLst>
      <p:ext uri="{BB962C8B-B14F-4D97-AF65-F5344CB8AC3E}">
        <p14:creationId xmlns:p14="http://schemas.microsoft.com/office/powerpoint/2010/main" xmlns="" val="145720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AE0DE24-AEEB-491A-8C8B-4354D1F8078E}" type="slidenum">
              <a:rPr lang="en-US" altLang="zh-CN"/>
              <a:pPr/>
              <a:t>70</a:t>
            </a:fld>
            <a:endParaRPr lang="en-US" altLang="zh-CN"/>
          </a:p>
        </p:txBody>
      </p:sp>
      <p:sp>
        <p:nvSpPr>
          <p:cNvPr id="88067" name="Rectangle 2"/>
          <p:cNvSpPr>
            <a:spLocks noGrp="1" noRot="1" noChangeAspect="1" noChangeArrowheads="1" noTextEdit="1"/>
          </p:cNvSpPr>
          <p:nvPr>
            <p:ph type="sldImg"/>
          </p:nvPr>
        </p:nvSpPr>
        <p:spPr>
          <a:solidFill>
            <a:srgbClr val="FFFFFF"/>
          </a:solidFill>
          <a:ln/>
        </p:spPr>
      </p:sp>
      <p:sp>
        <p:nvSpPr>
          <p:cNvPr id="8806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zh-CN" altLang="zh-CN" smtClean="0">
              <a:latin typeface="Arial" pitchFamily="34" charset="0"/>
            </a:endParaRPr>
          </a:p>
        </p:txBody>
      </p:sp>
    </p:spTree>
    <p:extLst>
      <p:ext uri="{BB962C8B-B14F-4D97-AF65-F5344CB8AC3E}">
        <p14:creationId xmlns:p14="http://schemas.microsoft.com/office/powerpoint/2010/main" xmlns="" val="1596418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FC18C6CA-AC19-45D2-AEB0-09C2B4F6E08E}" type="slidenum">
              <a:rPr lang="en-US" altLang="zh-CN"/>
              <a:pPr/>
              <a:t>77</a:t>
            </a:fld>
            <a:endParaRPr lang="en-US" altLang="zh-CN"/>
          </a:p>
        </p:txBody>
      </p:sp>
      <p:sp>
        <p:nvSpPr>
          <p:cNvPr id="96259" name="Rectangle 2"/>
          <p:cNvSpPr>
            <a:spLocks noGrp="1" noRot="1" noChangeAspect="1" noChangeArrowheads="1" noTextEdit="1"/>
          </p:cNvSpPr>
          <p:nvPr>
            <p:ph type="sldImg"/>
          </p:nvPr>
        </p:nvSpPr>
        <p:spPr>
          <a:solidFill>
            <a:srgbClr val="FFFFFF"/>
          </a:solidFill>
          <a:ln/>
        </p:spPr>
      </p:sp>
      <p:sp>
        <p:nvSpPr>
          <p:cNvPr id="96260"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zh-CN" altLang="zh-CN" dirty="0" smtClean="0">
              <a:latin typeface="Arial" pitchFamily="34" charset="0"/>
            </a:endParaRPr>
          </a:p>
        </p:txBody>
      </p:sp>
    </p:spTree>
    <p:extLst>
      <p:ext uri="{BB962C8B-B14F-4D97-AF65-F5344CB8AC3E}">
        <p14:creationId xmlns:p14="http://schemas.microsoft.com/office/powerpoint/2010/main" xmlns="" val="4169560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EA993FF0-CDC1-4F6A-A972-3F764A265263}" type="slidenum">
              <a:rPr lang="en-US" altLang="zh-CN"/>
              <a:pPr/>
              <a:t>78</a:t>
            </a:fld>
            <a:endParaRPr lang="en-US" altLang="zh-CN"/>
          </a:p>
        </p:txBody>
      </p:sp>
      <p:sp>
        <p:nvSpPr>
          <p:cNvPr id="98307" name="Rectangle 2"/>
          <p:cNvSpPr>
            <a:spLocks noGrp="1" noRot="1" noChangeAspect="1" noChangeArrowheads="1" noTextEdit="1"/>
          </p:cNvSpPr>
          <p:nvPr>
            <p:ph type="sldImg"/>
          </p:nvPr>
        </p:nvSpPr>
        <p:spPr>
          <a:solidFill>
            <a:srgbClr val="FFFFFF"/>
          </a:solidFill>
          <a:ln/>
        </p:spPr>
      </p:sp>
      <p:sp>
        <p:nvSpPr>
          <p:cNvPr id="9830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zh-CN" altLang="zh-CN" smtClean="0">
              <a:latin typeface="Arial" pitchFamily="34" charset="0"/>
            </a:endParaRPr>
          </a:p>
        </p:txBody>
      </p:sp>
    </p:spTree>
    <p:extLst>
      <p:ext uri="{BB962C8B-B14F-4D97-AF65-F5344CB8AC3E}">
        <p14:creationId xmlns:p14="http://schemas.microsoft.com/office/powerpoint/2010/main" xmlns="" val="2171499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323D40A2-B4FA-4519-BF7F-4D793E59E316}" type="slidenum">
              <a:rPr lang="en-US" altLang="zh-CN"/>
              <a:pPr/>
              <a:t>79</a:t>
            </a:fld>
            <a:endParaRPr lang="en-US" altLang="zh-CN"/>
          </a:p>
        </p:txBody>
      </p:sp>
      <p:sp>
        <p:nvSpPr>
          <p:cNvPr id="100355" name="Rectangle 2"/>
          <p:cNvSpPr>
            <a:spLocks noGrp="1" noRot="1" noChangeAspect="1" noChangeArrowheads="1" noTextEdit="1"/>
          </p:cNvSpPr>
          <p:nvPr>
            <p:ph type="sldImg"/>
          </p:nvPr>
        </p:nvSpPr>
        <p:spPr>
          <a:solidFill>
            <a:srgbClr val="FFFFFF"/>
          </a:solidFill>
          <a:ln/>
        </p:spPr>
      </p:sp>
      <p:sp>
        <p:nvSpPr>
          <p:cNvPr id="100356"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zh-CN" altLang="zh-CN" smtClean="0">
              <a:latin typeface="Arial" pitchFamily="34" charset="0"/>
            </a:endParaRPr>
          </a:p>
        </p:txBody>
      </p:sp>
    </p:spTree>
    <p:extLst>
      <p:ext uri="{BB962C8B-B14F-4D97-AF65-F5344CB8AC3E}">
        <p14:creationId xmlns:p14="http://schemas.microsoft.com/office/powerpoint/2010/main" xmlns="" val="2338800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0C8AA3CB-D6FB-4123-A4B7-02283E8F415E}" type="slidenum">
              <a:rPr lang="en-US" altLang="zh-CN"/>
              <a:pPr/>
              <a:t>83</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r>
              <a:rPr lang="zh-CN" altLang="en-US" smtClean="0">
                <a:latin typeface="Arial" pitchFamily="34" charset="0"/>
              </a:rPr>
              <a:t>运行时</a:t>
            </a:r>
            <a:r>
              <a:rPr lang="en-US" altLang="zh-CN" smtClean="0">
                <a:latin typeface="Arial" pitchFamily="34" charset="0"/>
              </a:rPr>
              <a:t>, </a:t>
            </a:r>
            <a:r>
              <a:rPr lang="zh-CN" altLang="en-US" smtClean="0">
                <a:latin typeface="Arial" pitchFamily="34" charset="0"/>
              </a:rPr>
              <a:t>点击“椭球面”</a:t>
            </a:r>
            <a:r>
              <a:rPr lang="en-US" altLang="zh-CN" smtClean="0">
                <a:latin typeface="Arial" pitchFamily="34" charset="0"/>
              </a:rPr>
              <a:t>,“</a:t>
            </a:r>
            <a:r>
              <a:rPr lang="zh-CN" altLang="en-US" smtClean="0">
                <a:latin typeface="Arial" pitchFamily="34" charset="0"/>
              </a:rPr>
              <a:t>抛物面”</a:t>
            </a:r>
            <a:r>
              <a:rPr lang="en-US" altLang="zh-CN" smtClean="0">
                <a:latin typeface="Arial" pitchFamily="34" charset="0"/>
              </a:rPr>
              <a:t>, “</a:t>
            </a:r>
            <a:r>
              <a:rPr lang="zh-CN" altLang="en-US" smtClean="0">
                <a:latin typeface="Arial" pitchFamily="34" charset="0"/>
              </a:rPr>
              <a:t>双曲面”</a:t>
            </a:r>
            <a:r>
              <a:rPr lang="en-US" altLang="zh-CN" smtClean="0">
                <a:latin typeface="Arial" pitchFamily="34" charset="0"/>
              </a:rPr>
              <a:t>, “</a:t>
            </a:r>
            <a:r>
              <a:rPr lang="zh-CN" altLang="en-US" smtClean="0">
                <a:latin typeface="Arial" pitchFamily="34" charset="0"/>
              </a:rPr>
              <a:t>椭圆锥面” 可显示有关内容</a:t>
            </a:r>
            <a:r>
              <a:rPr lang="en-US" altLang="zh-CN" smtClean="0">
                <a:latin typeface="Arial" pitchFamily="34" charset="0"/>
              </a:rPr>
              <a:t>.</a:t>
            </a:r>
          </a:p>
        </p:txBody>
      </p:sp>
    </p:spTree>
    <p:extLst>
      <p:ext uri="{BB962C8B-B14F-4D97-AF65-F5344CB8AC3E}">
        <p14:creationId xmlns:p14="http://schemas.microsoft.com/office/powerpoint/2010/main" xmlns="" val="3399444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ln/>
        </p:spPr>
        <p:txBody>
          <a:bodyPr/>
          <a:lstStyle/>
          <a:p>
            <a:r>
              <a:rPr lang="zh-CN" altLang="en-US" smtClean="0">
                <a:latin typeface="Arial" pitchFamily="34" charset="0"/>
              </a:rPr>
              <a:t>可以用柱面来理解</a:t>
            </a:r>
          </a:p>
        </p:txBody>
      </p:sp>
      <p:sp>
        <p:nvSpPr>
          <p:cNvPr id="137220" name="灯片编号占位符 3"/>
          <p:cNvSpPr>
            <a:spLocks noGrp="1"/>
          </p:cNvSpPr>
          <p:nvPr>
            <p:ph type="sldNum" sz="quarter" idx="5"/>
          </p:nvPr>
        </p:nvSpPr>
        <p:spPr>
          <a:noFill/>
        </p:spPr>
        <p:txBody>
          <a:bodyPr/>
          <a:lstStyle/>
          <a:p>
            <a:fld id="{979D6987-8448-432E-B4EA-4A586EE1B1DC}" type="slidenum">
              <a:rPr lang="en-US" altLang="zh-CN"/>
              <a:pPr/>
              <a:t>113</a:t>
            </a:fld>
            <a:endParaRPr lang="en-US" altLang="zh-CN"/>
          </a:p>
        </p:txBody>
      </p:sp>
    </p:spTree>
    <p:extLst>
      <p:ext uri="{BB962C8B-B14F-4D97-AF65-F5344CB8AC3E}">
        <p14:creationId xmlns:p14="http://schemas.microsoft.com/office/powerpoint/2010/main" xmlns="" val="298217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9220" name="灯片编号占位符 3"/>
          <p:cNvSpPr>
            <a:spLocks noGrp="1"/>
          </p:cNvSpPr>
          <p:nvPr>
            <p:ph type="sldNum" sz="quarter" idx="5"/>
          </p:nvPr>
        </p:nvSpPr>
        <p:spPr>
          <a:noFill/>
        </p:spPr>
        <p:txBody>
          <a:bodyPr/>
          <a:lstStyle/>
          <a:p>
            <a:fld id="{17EF14D9-41CE-4301-BBD7-CB4F5799CEF2}" type="slidenum">
              <a:rPr lang="en-US" altLang="zh-CN"/>
              <a:pPr/>
              <a:t>5</a:t>
            </a:fld>
            <a:endParaRPr lang="en-US" altLang="zh-CN"/>
          </a:p>
        </p:txBody>
      </p:sp>
    </p:spTree>
    <p:extLst>
      <p:ext uri="{BB962C8B-B14F-4D97-AF65-F5344CB8AC3E}">
        <p14:creationId xmlns:p14="http://schemas.microsoft.com/office/powerpoint/2010/main" xmlns="" val="183382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ln/>
        </p:spPr>
        <p:txBody>
          <a:bodyPr/>
          <a:lstStyle/>
          <a:p>
            <a:r>
              <a:rPr lang="zh-CN" altLang="en-US" smtClean="0">
                <a:latin typeface="Arial" pitchFamily="34" charset="0"/>
              </a:rPr>
              <a:t>平面方程带入</a:t>
            </a:r>
            <a:r>
              <a:rPr lang="en-US" altLang="zh-CN" smtClean="0">
                <a:latin typeface="Arial" pitchFamily="34" charset="0"/>
              </a:rPr>
              <a:t>M2</a:t>
            </a:r>
            <a:r>
              <a:rPr lang="zh-CN" altLang="en-US" smtClean="0">
                <a:latin typeface="Arial" pitchFamily="34" charset="0"/>
              </a:rPr>
              <a:t>点，结果是一样的</a:t>
            </a:r>
          </a:p>
        </p:txBody>
      </p:sp>
      <p:sp>
        <p:nvSpPr>
          <p:cNvPr id="147460" name="灯片编号占位符 3"/>
          <p:cNvSpPr>
            <a:spLocks noGrp="1"/>
          </p:cNvSpPr>
          <p:nvPr>
            <p:ph type="sldNum" sz="quarter" idx="5"/>
          </p:nvPr>
        </p:nvSpPr>
        <p:spPr>
          <a:noFill/>
        </p:spPr>
        <p:txBody>
          <a:bodyPr/>
          <a:lstStyle/>
          <a:p>
            <a:fld id="{9C408657-A949-4F9E-897C-8D61C1BC9285}" type="slidenum">
              <a:rPr lang="en-US" altLang="zh-CN"/>
              <a:pPr/>
              <a:t>122</a:t>
            </a:fld>
            <a:endParaRPr lang="en-US" altLang="zh-CN"/>
          </a:p>
        </p:txBody>
      </p:sp>
    </p:spTree>
    <p:extLst>
      <p:ext uri="{BB962C8B-B14F-4D97-AF65-F5344CB8AC3E}">
        <p14:creationId xmlns:p14="http://schemas.microsoft.com/office/powerpoint/2010/main" xmlns="" val="663351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ln/>
        </p:spPr>
      </p:sp>
      <p:sp>
        <p:nvSpPr>
          <p:cNvPr id="155651" name="备注占位符 2"/>
          <p:cNvSpPr>
            <a:spLocks noGrp="1"/>
          </p:cNvSpPr>
          <p:nvPr>
            <p:ph type="body" idx="1"/>
          </p:nvPr>
        </p:nvSpPr>
        <p:spPr>
          <a:noFill/>
          <a:ln/>
        </p:spPr>
        <p:txBody>
          <a:bodyPr/>
          <a:lstStyle/>
          <a:p>
            <a:r>
              <a:rPr lang="zh-CN" altLang="en-US" smtClean="0">
                <a:latin typeface="Arial" pitchFamily="34" charset="0"/>
              </a:rPr>
              <a:t>求空间曲线的长度，曲面的面积，几何体的体积，在今后数学分析的学习过程中会学到怎么计算，要使用积分。</a:t>
            </a:r>
          </a:p>
        </p:txBody>
      </p:sp>
      <p:sp>
        <p:nvSpPr>
          <p:cNvPr id="155652" name="灯片编号占位符 3"/>
          <p:cNvSpPr>
            <a:spLocks noGrp="1"/>
          </p:cNvSpPr>
          <p:nvPr>
            <p:ph type="sldNum" sz="quarter" idx="5"/>
          </p:nvPr>
        </p:nvSpPr>
        <p:spPr>
          <a:noFill/>
        </p:spPr>
        <p:txBody>
          <a:bodyPr/>
          <a:lstStyle/>
          <a:p>
            <a:fld id="{50DEB1E4-5F65-4209-83BF-9E4E49BB5C90}" type="slidenum">
              <a:rPr lang="en-US" altLang="zh-CN"/>
              <a:pPr/>
              <a:t>129</a:t>
            </a:fld>
            <a:endParaRPr lang="en-US" altLang="zh-CN"/>
          </a:p>
        </p:txBody>
      </p:sp>
    </p:spTree>
    <p:extLst>
      <p:ext uri="{BB962C8B-B14F-4D97-AF65-F5344CB8AC3E}">
        <p14:creationId xmlns:p14="http://schemas.microsoft.com/office/powerpoint/2010/main" xmlns="" val="332229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p:spPr>
      </p:sp>
      <p:sp>
        <p:nvSpPr>
          <p:cNvPr id="14339"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14340" name="灯片编号占位符 3"/>
          <p:cNvSpPr>
            <a:spLocks noGrp="1"/>
          </p:cNvSpPr>
          <p:nvPr>
            <p:ph type="sldNum" sz="quarter" idx="5"/>
          </p:nvPr>
        </p:nvSpPr>
        <p:spPr>
          <a:noFill/>
        </p:spPr>
        <p:txBody>
          <a:bodyPr/>
          <a:lstStyle/>
          <a:p>
            <a:fld id="{88F29ECB-237D-4CA7-94EC-76169E299722}" type="slidenum">
              <a:rPr lang="en-US" altLang="zh-CN"/>
              <a:pPr/>
              <a:t>9</a:t>
            </a:fld>
            <a:endParaRPr lang="en-US" altLang="zh-CN"/>
          </a:p>
        </p:txBody>
      </p:sp>
    </p:spTree>
    <p:extLst>
      <p:ext uri="{BB962C8B-B14F-4D97-AF65-F5344CB8AC3E}">
        <p14:creationId xmlns:p14="http://schemas.microsoft.com/office/powerpoint/2010/main" xmlns="" val="358211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ln/>
        </p:spPr>
        <p:txBody>
          <a:bodyPr/>
          <a:lstStyle/>
          <a:p>
            <a:r>
              <a:rPr lang="zh-CN" altLang="en-US" smtClean="0">
                <a:latin typeface="Arial" pitchFamily="34" charset="0"/>
              </a:rPr>
              <a:t>共线定理</a:t>
            </a:r>
          </a:p>
        </p:txBody>
      </p:sp>
      <p:sp>
        <p:nvSpPr>
          <p:cNvPr id="20484" name="灯片编号占位符 3"/>
          <p:cNvSpPr>
            <a:spLocks noGrp="1"/>
          </p:cNvSpPr>
          <p:nvPr>
            <p:ph type="sldNum" sz="quarter" idx="5"/>
          </p:nvPr>
        </p:nvSpPr>
        <p:spPr>
          <a:noFill/>
        </p:spPr>
        <p:txBody>
          <a:bodyPr/>
          <a:lstStyle/>
          <a:p>
            <a:fld id="{8253E88B-D717-43E1-B0E6-64441EB892CD}" type="slidenum">
              <a:rPr lang="en-US" altLang="zh-CN"/>
              <a:pPr/>
              <a:t>14</a:t>
            </a:fld>
            <a:endParaRPr lang="en-US" altLang="zh-CN"/>
          </a:p>
        </p:txBody>
      </p:sp>
    </p:spTree>
    <p:extLst>
      <p:ext uri="{BB962C8B-B14F-4D97-AF65-F5344CB8AC3E}">
        <p14:creationId xmlns:p14="http://schemas.microsoft.com/office/powerpoint/2010/main" xmlns="" val="203903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ln/>
        </p:spPr>
        <p:txBody>
          <a:bodyPr/>
          <a:lstStyle/>
          <a:p>
            <a:r>
              <a:rPr lang="zh-CN" altLang="en-US" smtClean="0">
                <a:latin typeface="Arial" pitchFamily="34" charset="0"/>
              </a:rPr>
              <a:t>通过点引入向径，通过向径定义坐标</a:t>
            </a:r>
          </a:p>
        </p:txBody>
      </p:sp>
      <p:sp>
        <p:nvSpPr>
          <p:cNvPr id="22532" name="灯片编号占位符 3"/>
          <p:cNvSpPr>
            <a:spLocks noGrp="1"/>
          </p:cNvSpPr>
          <p:nvPr>
            <p:ph type="sldNum" sz="quarter" idx="5"/>
          </p:nvPr>
        </p:nvSpPr>
        <p:spPr>
          <a:noFill/>
        </p:spPr>
        <p:txBody>
          <a:bodyPr/>
          <a:lstStyle/>
          <a:p>
            <a:fld id="{83A62AAC-DA73-40D8-8C95-D19DCB54E4D5}" type="slidenum">
              <a:rPr lang="en-US" altLang="zh-CN"/>
              <a:pPr/>
              <a:t>15</a:t>
            </a:fld>
            <a:endParaRPr lang="en-US" altLang="zh-CN"/>
          </a:p>
        </p:txBody>
      </p:sp>
    </p:spTree>
    <p:extLst>
      <p:ext uri="{BB962C8B-B14F-4D97-AF65-F5344CB8AC3E}">
        <p14:creationId xmlns:p14="http://schemas.microsoft.com/office/powerpoint/2010/main" xmlns="" val="2388798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p:spPr>
        <p:txBody>
          <a:bodyPr/>
          <a:lstStyle/>
          <a:p>
            <a:r>
              <a:rPr lang="zh-CN" altLang="en-US" smtClean="0">
                <a:latin typeface="Arial" pitchFamily="34" charset="0"/>
              </a:rPr>
              <a:t>引入坐标系的作用是构建几何图形的坐标和方程</a:t>
            </a:r>
          </a:p>
        </p:txBody>
      </p:sp>
      <p:sp>
        <p:nvSpPr>
          <p:cNvPr id="24580" name="灯片编号占位符 3"/>
          <p:cNvSpPr>
            <a:spLocks noGrp="1"/>
          </p:cNvSpPr>
          <p:nvPr>
            <p:ph type="sldNum" sz="quarter" idx="5"/>
          </p:nvPr>
        </p:nvSpPr>
        <p:spPr>
          <a:noFill/>
        </p:spPr>
        <p:txBody>
          <a:bodyPr/>
          <a:lstStyle/>
          <a:p>
            <a:fld id="{0FCC1DCA-CF9F-472C-BCD5-2631C92185B4}" type="slidenum">
              <a:rPr lang="en-US" altLang="zh-CN"/>
              <a:pPr/>
              <a:t>16</a:t>
            </a:fld>
            <a:endParaRPr lang="en-US" altLang="zh-CN"/>
          </a:p>
        </p:txBody>
      </p:sp>
    </p:spTree>
    <p:extLst>
      <p:ext uri="{BB962C8B-B14F-4D97-AF65-F5344CB8AC3E}">
        <p14:creationId xmlns:p14="http://schemas.microsoft.com/office/powerpoint/2010/main" xmlns="" val="13268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6628" name="灯片编号占位符 3"/>
          <p:cNvSpPr>
            <a:spLocks noGrp="1"/>
          </p:cNvSpPr>
          <p:nvPr>
            <p:ph type="sldNum" sz="quarter" idx="5"/>
          </p:nvPr>
        </p:nvSpPr>
        <p:spPr>
          <a:noFill/>
        </p:spPr>
        <p:txBody>
          <a:bodyPr/>
          <a:lstStyle/>
          <a:p>
            <a:fld id="{A7646CBC-4654-4762-8DFB-3E970F4D71D0}" type="slidenum">
              <a:rPr lang="en-US" altLang="zh-CN"/>
              <a:pPr/>
              <a:t>17</a:t>
            </a:fld>
            <a:endParaRPr lang="en-US" altLang="zh-CN"/>
          </a:p>
        </p:txBody>
      </p:sp>
    </p:spTree>
    <p:extLst>
      <p:ext uri="{BB962C8B-B14F-4D97-AF65-F5344CB8AC3E}">
        <p14:creationId xmlns:p14="http://schemas.microsoft.com/office/powerpoint/2010/main" xmlns="" val="2109133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a:ln/>
        </p:spPr>
        <p:txBody>
          <a:bodyPr/>
          <a:lstStyle/>
          <a:p>
            <a:r>
              <a:rPr lang="zh-CN" altLang="en-US" dirty="0" smtClean="0">
                <a:latin typeface="Arial" pitchFamily="34" charset="0"/>
              </a:rPr>
              <a:t>注意点的坐标是向径的坐标，向量的坐标是端点坐标之差</a:t>
            </a:r>
          </a:p>
        </p:txBody>
      </p:sp>
      <p:sp>
        <p:nvSpPr>
          <p:cNvPr id="29700" name="灯片编号占位符 3"/>
          <p:cNvSpPr>
            <a:spLocks noGrp="1"/>
          </p:cNvSpPr>
          <p:nvPr>
            <p:ph type="sldNum" sz="quarter" idx="5"/>
          </p:nvPr>
        </p:nvSpPr>
        <p:spPr>
          <a:noFill/>
        </p:spPr>
        <p:txBody>
          <a:bodyPr/>
          <a:lstStyle/>
          <a:p>
            <a:fld id="{1ECF15A3-B8F5-48AD-B2EF-77948F4748E3}" type="slidenum">
              <a:rPr lang="en-US" altLang="zh-CN"/>
              <a:pPr/>
              <a:t>19</a:t>
            </a:fld>
            <a:endParaRPr lang="en-US" altLang="zh-CN"/>
          </a:p>
        </p:txBody>
      </p:sp>
    </p:spTree>
    <p:extLst>
      <p:ext uri="{BB962C8B-B14F-4D97-AF65-F5344CB8AC3E}">
        <p14:creationId xmlns:p14="http://schemas.microsoft.com/office/powerpoint/2010/main" xmlns="" val="133449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44036" name="灯片编号占位符 3"/>
          <p:cNvSpPr>
            <a:spLocks noGrp="1"/>
          </p:cNvSpPr>
          <p:nvPr>
            <p:ph type="sldNum" sz="quarter" idx="5"/>
          </p:nvPr>
        </p:nvSpPr>
        <p:spPr>
          <a:noFill/>
        </p:spPr>
        <p:txBody>
          <a:bodyPr/>
          <a:lstStyle/>
          <a:p>
            <a:fld id="{0398AA96-D377-438A-B235-6EC91E5AC473}" type="slidenum">
              <a:rPr lang="en-US" altLang="zh-CN"/>
              <a:pPr/>
              <a:t>32</a:t>
            </a:fld>
            <a:endParaRPr lang="en-US" altLang="zh-CN"/>
          </a:p>
        </p:txBody>
      </p:sp>
    </p:spTree>
    <p:extLst>
      <p:ext uri="{BB962C8B-B14F-4D97-AF65-F5344CB8AC3E}">
        <p14:creationId xmlns:p14="http://schemas.microsoft.com/office/powerpoint/2010/main" xmlns="" val="2764161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a:prstGeom prst="rect">
            <a:avLst/>
          </a:prstGeom>
        </p:spPr>
        <p:txBody>
          <a:bodyPr/>
          <a:lstStyle/>
          <a:p>
            <a:pPr lvl="0"/>
            <a:endParaRPr lang="zh-CN" altLang="en-US" noProof="0" smtClean="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7"/>
          <a:srcRect/>
          <a:stretch>
            <a:fillRect/>
          </a:stretch>
        </a:blipFill>
        <a:effectLst/>
      </p:bgPr>
    </p:bg>
    <p:spTree>
      <p:nvGrpSpPr>
        <p:cNvPr id="1" name=""/>
        <p:cNvGrpSpPr/>
        <p:nvPr/>
      </p:nvGrpSpPr>
      <p:grpSpPr>
        <a:xfrm>
          <a:off x="0" y="0"/>
          <a:ext cx="0" cy="0"/>
          <a:chOff x="0" y="0"/>
          <a:chExt cx="0" cy="0"/>
        </a:xfrm>
      </p:grpSpPr>
      <p:pic>
        <p:nvPicPr>
          <p:cNvPr id="1026" name="Picture 2" descr="1"/>
          <p:cNvPicPr>
            <a:picLocks noChangeAspect="1" noChangeArrowheads="1"/>
          </p:cNvPicPr>
          <p:nvPr/>
        </p:nvPicPr>
        <p:blipFill>
          <a:blip r:embed="rId18" cstate="print"/>
          <a:srcRect/>
          <a:stretch>
            <a:fillRect/>
          </a:stretch>
        </p:blipFill>
        <p:spPr bwMode="auto">
          <a:xfrm>
            <a:off x="7772400" y="152400"/>
            <a:ext cx="730250" cy="7302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Lst>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oleObject" Target="../embeddings/oleObject48.bin"/><Relationship Id="rId3" Type="http://schemas.openxmlformats.org/officeDocument/2006/relationships/oleObject" Target="../embeddings/oleObject38.bin"/><Relationship Id="rId7" Type="http://schemas.openxmlformats.org/officeDocument/2006/relationships/oleObject" Target="../embeddings/oleObject42.bin"/><Relationship Id="rId12" Type="http://schemas.openxmlformats.org/officeDocument/2006/relationships/oleObject" Target="../embeddings/oleObject47.bin"/><Relationship Id="rId17" Type="http://schemas.openxmlformats.org/officeDocument/2006/relationships/oleObject" Target="../embeddings/oleObject52.bin"/><Relationship Id="rId2" Type="http://schemas.openxmlformats.org/officeDocument/2006/relationships/slideLayout" Target="../slideLayouts/slideLayout2.xml"/><Relationship Id="rId16" Type="http://schemas.openxmlformats.org/officeDocument/2006/relationships/oleObject" Target="../embeddings/oleObject51.bin"/><Relationship Id="rId1" Type="http://schemas.openxmlformats.org/officeDocument/2006/relationships/vmlDrawing" Target="../drawings/vmlDrawing6.vml"/><Relationship Id="rId6" Type="http://schemas.openxmlformats.org/officeDocument/2006/relationships/oleObject" Target="../embeddings/oleObject41.bin"/><Relationship Id="rId11" Type="http://schemas.openxmlformats.org/officeDocument/2006/relationships/oleObject" Target="../embeddings/oleObject46.bin"/><Relationship Id="rId5" Type="http://schemas.openxmlformats.org/officeDocument/2006/relationships/oleObject" Target="../embeddings/oleObject40.bin"/><Relationship Id="rId15" Type="http://schemas.openxmlformats.org/officeDocument/2006/relationships/oleObject" Target="../embeddings/oleObject50.bin"/><Relationship Id="rId10" Type="http://schemas.openxmlformats.org/officeDocument/2006/relationships/oleObject" Target="../embeddings/oleObject45.bin"/><Relationship Id="rId4" Type="http://schemas.openxmlformats.org/officeDocument/2006/relationships/oleObject" Target="../embeddings/oleObject39.bin"/><Relationship Id="rId9" Type="http://schemas.openxmlformats.org/officeDocument/2006/relationships/oleObject" Target="../embeddings/oleObject44.bin"/><Relationship Id="rId14" Type="http://schemas.openxmlformats.org/officeDocument/2006/relationships/oleObject" Target="../embeddings/oleObject49.bin"/></Relationships>
</file>

<file path=ppt/slides/_rels/slide100.xml.rels><?xml version="1.0" encoding="UTF-8" standalone="yes"?>
<Relationships xmlns="http://schemas.openxmlformats.org/package/2006/relationships"><Relationship Id="rId3" Type="http://schemas.openxmlformats.org/officeDocument/2006/relationships/image" Target="../media/image833.png"/><Relationship Id="rId2" Type="http://schemas.openxmlformats.org/officeDocument/2006/relationships/image" Target="../media/image832.png"/><Relationship Id="rId1" Type="http://schemas.openxmlformats.org/officeDocument/2006/relationships/slideLayout" Target="../slideLayouts/slideLayout7.xml"/><Relationship Id="rId5" Type="http://schemas.openxmlformats.org/officeDocument/2006/relationships/image" Target="../media/image835.png"/><Relationship Id="rId4" Type="http://schemas.openxmlformats.org/officeDocument/2006/relationships/image" Target="../media/image834.png"/></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46.bin"/><Relationship Id="rId2" Type="http://schemas.openxmlformats.org/officeDocument/2006/relationships/slideLayout" Target="../slideLayouts/slideLayout7.xml"/><Relationship Id="rId1" Type="http://schemas.openxmlformats.org/officeDocument/2006/relationships/vmlDrawing" Target="../drawings/vmlDrawing91.vml"/><Relationship Id="rId5" Type="http://schemas.openxmlformats.org/officeDocument/2006/relationships/oleObject" Target="../embeddings/oleObject848.bin"/><Relationship Id="rId4" Type="http://schemas.openxmlformats.org/officeDocument/2006/relationships/oleObject" Target="../embeddings/oleObject847.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849.bin"/><Relationship Id="rId2" Type="http://schemas.openxmlformats.org/officeDocument/2006/relationships/slideLayout" Target="../slideLayouts/slideLayout7.xml"/><Relationship Id="rId1" Type="http://schemas.openxmlformats.org/officeDocument/2006/relationships/vmlDrawing" Target="../drawings/vmlDrawing92.vml"/><Relationship Id="rId6" Type="http://schemas.openxmlformats.org/officeDocument/2006/relationships/oleObject" Target="../embeddings/oleObject852.bin"/><Relationship Id="rId5" Type="http://schemas.openxmlformats.org/officeDocument/2006/relationships/oleObject" Target="../embeddings/oleObject851.bin"/><Relationship Id="rId4" Type="http://schemas.openxmlformats.org/officeDocument/2006/relationships/oleObject" Target="../embeddings/oleObject850.bin"/></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53.bin"/><Relationship Id="rId7" Type="http://schemas.openxmlformats.org/officeDocument/2006/relationships/oleObject" Target="../embeddings/oleObject857.bin"/><Relationship Id="rId2" Type="http://schemas.openxmlformats.org/officeDocument/2006/relationships/slideLayout" Target="../slideLayouts/slideLayout6.xml"/><Relationship Id="rId1" Type="http://schemas.openxmlformats.org/officeDocument/2006/relationships/vmlDrawing" Target="../drawings/vmlDrawing93.vml"/><Relationship Id="rId6" Type="http://schemas.openxmlformats.org/officeDocument/2006/relationships/oleObject" Target="../embeddings/oleObject856.bin"/><Relationship Id="rId5" Type="http://schemas.openxmlformats.org/officeDocument/2006/relationships/oleObject" Target="../embeddings/oleObject855.bin"/><Relationship Id="rId4" Type="http://schemas.openxmlformats.org/officeDocument/2006/relationships/oleObject" Target="../embeddings/oleObject854.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Microsoft_Office_Word_97_-_2003___49.doc"/><Relationship Id="rId2" Type="http://schemas.openxmlformats.org/officeDocument/2006/relationships/slideLayout" Target="../slideLayouts/slideLayout7.xml"/><Relationship Id="rId1" Type="http://schemas.openxmlformats.org/officeDocument/2006/relationships/vmlDrawing" Target="../drawings/vmlDrawing94.vml"/></Relationships>
</file>

<file path=ppt/slides/_rels/slide105.xml.rels><?xml version="1.0" encoding="UTF-8" standalone="yes"?>
<Relationships xmlns="http://schemas.openxmlformats.org/package/2006/relationships"><Relationship Id="rId8" Type="http://schemas.openxmlformats.org/officeDocument/2006/relationships/image" Target="../media/image853.png"/><Relationship Id="rId3" Type="http://schemas.openxmlformats.org/officeDocument/2006/relationships/oleObject" Target="../embeddings/oleObject858.bin"/><Relationship Id="rId7" Type="http://schemas.openxmlformats.org/officeDocument/2006/relationships/oleObject" Target="../embeddings/oleObject861.bin"/><Relationship Id="rId2" Type="http://schemas.openxmlformats.org/officeDocument/2006/relationships/slideLayout" Target="../slideLayouts/slideLayout7.xml"/><Relationship Id="rId1" Type="http://schemas.openxmlformats.org/officeDocument/2006/relationships/vmlDrawing" Target="../drawings/vmlDrawing95.vml"/><Relationship Id="rId6" Type="http://schemas.openxmlformats.org/officeDocument/2006/relationships/oleObject" Target="../embeddings/oleObject860.bin"/><Relationship Id="rId5" Type="http://schemas.openxmlformats.org/officeDocument/2006/relationships/oleObject" Target="../embeddings/oleObject859.bin"/><Relationship Id="rId4" Type="http://schemas.openxmlformats.org/officeDocument/2006/relationships/oleObject" Target="../embeddings/Microsoft_Office_Word_97_-_2003___50.doc"/></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867.bin"/><Relationship Id="rId13" Type="http://schemas.openxmlformats.org/officeDocument/2006/relationships/oleObject" Target="../embeddings/oleObject872.bin"/><Relationship Id="rId3" Type="http://schemas.openxmlformats.org/officeDocument/2006/relationships/oleObject" Target="../embeddings/oleObject862.bin"/><Relationship Id="rId7" Type="http://schemas.openxmlformats.org/officeDocument/2006/relationships/oleObject" Target="../embeddings/oleObject866.bin"/><Relationship Id="rId12" Type="http://schemas.openxmlformats.org/officeDocument/2006/relationships/oleObject" Target="../embeddings/oleObject871.bin"/><Relationship Id="rId2" Type="http://schemas.openxmlformats.org/officeDocument/2006/relationships/slideLayout" Target="../slideLayouts/slideLayout6.xml"/><Relationship Id="rId16" Type="http://schemas.openxmlformats.org/officeDocument/2006/relationships/oleObject" Target="../embeddings/oleObject875.bin"/><Relationship Id="rId1" Type="http://schemas.openxmlformats.org/officeDocument/2006/relationships/vmlDrawing" Target="../drawings/vmlDrawing96.vml"/><Relationship Id="rId6" Type="http://schemas.openxmlformats.org/officeDocument/2006/relationships/oleObject" Target="../embeddings/oleObject865.bin"/><Relationship Id="rId11" Type="http://schemas.openxmlformats.org/officeDocument/2006/relationships/oleObject" Target="../embeddings/oleObject870.bin"/><Relationship Id="rId5" Type="http://schemas.openxmlformats.org/officeDocument/2006/relationships/oleObject" Target="../embeddings/oleObject864.bin"/><Relationship Id="rId15" Type="http://schemas.openxmlformats.org/officeDocument/2006/relationships/oleObject" Target="../embeddings/oleObject874.bin"/><Relationship Id="rId10" Type="http://schemas.openxmlformats.org/officeDocument/2006/relationships/oleObject" Target="../embeddings/oleObject869.bin"/><Relationship Id="rId4" Type="http://schemas.openxmlformats.org/officeDocument/2006/relationships/oleObject" Target="../embeddings/oleObject863.bin"/><Relationship Id="rId9" Type="http://schemas.openxmlformats.org/officeDocument/2006/relationships/oleObject" Target="../embeddings/oleObject868.bin"/><Relationship Id="rId14" Type="http://schemas.openxmlformats.org/officeDocument/2006/relationships/oleObject" Target="../embeddings/oleObject873.bin"/></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876.bin"/><Relationship Id="rId7" Type="http://schemas.openxmlformats.org/officeDocument/2006/relationships/oleObject" Target="../embeddings/oleObject880.bin"/><Relationship Id="rId2" Type="http://schemas.openxmlformats.org/officeDocument/2006/relationships/slideLayout" Target="../slideLayouts/slideLayout7.xml"/><Relationship Id="rId1" Type="http://schemas.openxmlformats.org/officeDocument/2006/relationships/vmlDrawing" Target="../drawings/vmlDrawing97.vml"/><Relationship Id="rId6" Type="http://schemas.openxmlformats.org/officeDocument/2006/relationships/oleObject" Target="../embeddings/oleObject879.bin"/><Relationship Id="rId5" Type="http://schemas.openxmlformats.org/officeDocument/2006/relationships/oleObject" Target="../embeddings/oleObject878.bin"/><Relationship Id="rId4" Type="http://schemas.openxmlformats.org/officeDocument/2006/relationships/oleObject" Target="../embeddings/oleObject877.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885.bin"/><Relationship Id="rId13" Type="http://schemas.openxmlformats.org/officeDocument/2006/relationships/oleObject" Target="../embeddings/oleObject890.bin"/><Relationship Id="rId18" Type="http://schemas.openxmlformats.org/officeDocument/2006/relationships/oleObject" Target="../embeddings/oleObject895.bin"/><Relationship Id="rId3" Type="http://schemas.openxmlformats.org/officeDocument/2006/relationships/oleObject" Target="../embeddings/oleObject881.bin"/><Relationship Id="rId7" Type="http://schemas.openxmlformats.org/officeDocument/2006/relationships/oleObject" Target="../embeddings/Microsoft_Office_Word_97_-_2003___51.doc"/><Relationship Id="rId12" Type="http://schemas.openxmlformats.org/officeDocument/2006/relationships/oleObject" Target="../embeddings/oleObject889.bin"/><Relationship Id="rId17" Type="http://schemas.openxmlformats.org/officeDocument/2006/relationships/oleObject" Target="../embeddings/oleObject894.bin"/><Relationship Id="rId2" Type="http://schemas.openxmlformats.org/officeDocument/2006/relationships/slideLayout" Target="../slideLayouts/slideLayout7.xml"/><Relationship Id="rId16" Type="http://schemas.openxmlformats.org/officeDocument/2006/relationships/oleObject" Target="../embeddings/oleObject893.bin"/><Relationship Id="rId1" Type="http://schemas.openxmlformats.org/officeDocument/2006/relationships/vmlDrawing" Target="../drawings/vmlDrawing98.vml"/><Relationship Id="rId6" Type="http://schemas.openxmlformats.org/officeDocument/2006/relationships/oleObject" Target="../embeddings/oleObject884.bin"/><Relationship Id="rId11" Type="http://schemas.openxmlformats.org/officeDocument/2006/relationships/oleObject" Target="../embeddings/oleObject888.bin"/><Relationship Id="rId5" Type="http://schemas.openxmlformats.org/officeDocument/2006/relationships/oleObject" Target="../embeddings/oleObject883.bin"/><Relationship Id="rId15" Type="http://schemas.openxmlformats.org/officeDocument/2006/relationships/oleObject" Target="../embeddings/oleObject892.bin"/><Relationship Id="rId10" Type="http://schemas.openxmlformats.org/officeDocument/2006/relationships/oleObject" Target="../embeddings/oleObject887.bin"/><Relationship Id="rId4" Type="http://schemas.openxmlformats.org/officeDocument/2006/relationships/oleObject" Target="../embeddings/oleObject882.bin"/><Relationship Id="rId9" Type="http://schemas.openxmlformats.org/officeDocument/2006/relationships/oleObject" Target="../embeddings/oleObject886.bin"/><Relationship Id="rId14" Type="http://schemas.openxmlformats.org/officeDocument/2006/relationships/oleObject" Target="../embeddings/oleObject891.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oleObject" Target="../embeddings/oleObject60.bin"/><Relationship Id="rId18" Type="http://schemas.openxmlformats.org/officeDocument/2006/relationships/oleObject" Target="../embeddings/oleObject65.bin"/><Relationship Id="rId3" Type="http://schemas.openxmlformats.org/officeDocument/2006/relationships/oleObject" Target="../embeddings/Microsoft_Office_Word_97_-_2003___2.doc"/><Relationship Id="rId7" Type="http://schemas.openxmlformats.org/officeDocument/2006/relationships/oleObject" Target="../embeddings/oleObject55.bin"/><Relationship Id="rId12" Type="http://schemas.openxmlformats.org/officeDocument/2006/relationships/oleObject" Target="../embeddings/oleObject59.bin"/><Relationship Id="rId17" Type="http://schemas.openxmlformats.org/officeDocument/2006/relationships/oleObject" Target="../embeddings/oleObject64.bin"/><Relationship Id="rId2" Type="http://schemas.openxmlformats.org/officeDocument/2006/relationships/slideLayout" Target="../slideLayouts/slideLayout2.xml"/><Relationship Id="rId16" Type="http://schemas.openxmlformats.org/officeDocument/2006/relationships/oleObject" Target="../embeddings/oleObject63.bin"/><Relationship Id="rId1" Type="http://schemas.openxmlformats.org/officeDocument/2006/relationships/vmlDrawing" Target="../drawings/vmlDrawing7.vml"/><Relationship Id="rId6" Type="http://schemas.openxmlformats.org/officeDocument/2006/relationships/oleObject" Target="../embeddings/oleObject54.bin"/><Relationship Id="rId11" Type="http://schemas.openxmlformats.org/officeDocument/2006/relationships/oleObject" Target="../embeddings/oleObject58.bin"/><Relationship Id="rId5" Type="http://schemas.openxmlformats.org/officeDocument/2006/relationships/oleObject" Target="../embeddings/Microsoft_Office_Word_97_-_2003___3.doc"/><Relationship Id="rId15" Type="http://schemas.openxmlformats.org/officeDocument/2006/relationships/oleObject" Target="../embeddings/oleObject62.bin"/><Relationship Id="rId10" Type="http://schemas.openxmlformats.org/officeDocument/2006/relationships/oleObject" Target="../embeddings/Microsoft_Office_Word_97_-_2003___4.doc"/><Relationship Id="rId4" Type="http://schemas.openxmlformats.org/officeDocument/2006/relationships/oleObject" Target="../embeddings/oleObject53.bin"/><Relationship Id="rId9" Type="http://schemas.openxmlformats.org/officeDocument/2006/relationships/oleObject" Target="../embeddings/oleObject57.bin"/><Relationship Id="rId14" Type="http://schemas.openxmlformats.org/officeDocument/2006/relationships/oleObject" Target="../embeddings/oleObject61.bin"/></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900.bin"/><Relationship Id="rId3" Type="http://schemas.openxmlformats.org/officeDocument/2006/relationships/oleObject" Target="../embeddings/Microsoft_Office_Word_97_-_2003___52.doc"/><Relationship Id="rId7" Type="http://schemas.openxmlformats.org/officeDocument/2006/relationships/oleObject" Target="../embeddings/oleObject899.bin"/><Relationship Id="rId2" Type="http://schemas.openxmlformats.org/officeDocument/2006/relationships/slideLayout" Target="../slideLayouts/slideLayout7.xml"/><Relationship Id="rId1" Type="http://schemas.openxmlformats.org/officeDocument/2006/relationships/vmlDrawing" Target="../drawings/vmlDrawing99.vml"/><Relationship Id="rId6" Type="http://schemas.openxmlformats.org/officeDocument/2006/relationships/oleObject" Target="../embeddings/oleObject898.bin"/><Relationship Id="rId5" Type="http://schemas.openxmlformats.org/officeDocument/2006/relationships/oleObject" Target="../embeddings/oleObject897.bin"/><Relationship Id="rId4" Type="http://schemas.openxmlformats.org/officeDocument/2006/relationships/oleObject" Target="../embeddings/oleObject896.bin"/><Relationship Id="rId9" Type="http://schemas.openxmlformats.org/officeDocument/2006/relationships/oleObject" Target="../embeddings/oleObject901.bin"/></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902.bin"/><Relationship Id="rId7" Type="http://schemas.openxmlformats.org/officeDocument/2006/relationships/oleObject" Target="../embeddings/oleObject906.bin"/><Relationship Id="rId2" Type="http://schemas.openxmlformats.org/officeDocument/2006/relationships/slideLayout" Target="../slideLayouts/slideLayout6.xml"/><Relationship Id="rId1" Type="http://schemas.openxmlformats.org/officeDocument/2006/relationships/vmlDrawing" Target="../drawings/vmlDrawing100.vml"/><Relationship Id="rId6" Type="http://schemas.openxmlformats.org/officeDocument/2006/relationships/oleObject" Target="../embeddings/oleObject905.bin"/><Relationship Id="rId5" Type="http://schemas.openxmlformats.org/officeDocument/2006/relationships/oleObject" Target="../embeddings/oleObject904.bin"/><Relationship Id="rId4" Type="http://schemas.openxmlformats.org/officeDocument/2006/relationships/oleObject" Target="../embeddings/oleObject903.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912.bin"/><Relationship Id="rId3" Type="http://schemas.openxmlformats.org/officeDocument/2006/relationships/oleObject" Target="../embeddings/oleObject907.bin"/><Relationship Id="rId7" Type="http://schemas.openxmlformats.org/officeDocument/2006/relationships/oleObject" Target="../embeddings/oleObject911.bin"/><Relationship Id="rId2" Type="http://schemas.openxmlformats.org/officeDocument/2006/relationships/slideLayout" Target="../slideLayouts/slideLayout7.xml"/><Relationship Id="rId1" Type="http://schemas.openxmlformats.org/officeDocument/2006/relationships/vmlDrawing" Target="../drawings/vmlDrawing101.vml"/><Relationship Id="rId6" Type="http://schemas.openxmlformats.org/officeDocument/2006/relationships/oleObject" Target="../embeddings/oleObject910.bin"/><Relationship Id="rId5" Type="http://schemas.openxmlformats.org/officeDocument/2006/relationships/oleObject" Target="../embeddings/oleObject909.bin"/><Relationship Id="rId4" Type="http://schemas.openxmlformats.org/officeDocument/2006/relationships/oleObject" Target="../embeddings/oleObject908.bin"/><Relationship Id="rId9" Type="http://schemas.openxmlformats.org/officeDocument/2006/relationships/oleObject" Target="../embeddings/oleObject913.bin"/></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918.bin"/><Relationship Id="rId13" Type="http://schemas.openxmlformats.org/officeDocument/2006/relationships/oleObject" Target="../embeddings/oleObject923.bin"/><Relationship Id="rId3" Type="http://schemas.openxmlformats.org/officeDocument/2006/relationships/notesSlide" Target="../notesSlides/notesSlide19.xml"/><Relationship Id="rId7" Type="http://schemas.openxmlformats.org/officeDocument/2006/relationships/oleObject" Target="../embeddings/oleObject917.bin"/><Relationship Id="rId12" Type="http://schemas.openxmlformats.org/officeDocument/2006/relationships/oleObject" Target="../embeddings/oleObject922.bin"/><Relationship Id="rId17" Type="http://schemas.openxmlformats.org/officeDocument/2006/relationships/oleObject" Target="../embeddings/oleObject927.bin"/><Relationship Id="rId2" Type="http://schemas.openxmlformats.org/officeDocument/2006/relationships/slideLayout" Target="../slideLayouts/slideLayout7.xml"/><Relationship Id="rId16" Type="http://schemas.openxmlformats.org/officeDocument/2006/relationships/oleObject" Target="../embeddings/oleObject926.bin"/><Relationship Id="rId1" Type="http://schemas.openxmlformats.org/officeDocument/2006/relationships/vmlDrawing" Target="../drawings/vmlDrawing102.vml"/><Relationship Id="rId6" Type="http://schemas.openxmlformats.org/officeDocument/2006/relationships/oleObject" Target="../embeddings/oleObject916.bin"/><Relationship Id="rId11" Type="http://schemas.openxmlformats.org/officeDocument/2006/relationships/oleObject" Target="../embeddings/oleObject921.bin"/><Relationship Id="rId5" Type="http://schemas.openxmlformats.org/officeDocument/2006/relationships/oleObject" Target="../embeddings/oleObject915.bin"/><Relationship Id="rId15" Type="http://schemas.openxmlformats.org/officeDocument/2006/relationships/oleObject" Target="../embeddings/oleObject925.bin"/><Relationship Id="rId10" Type="http://schemas.openxmlformats.org/officeDocument/2006/relationships/oleObject" Target="../embeddings/oleObject920.bin"/><Relationship Id="rId4" Type="http://schemas.openxmlformats.org/officeDocument/2006/relationships/oleObject" Target="../embeddings/oleObject914.bin"/><Relationship Id="rId9" Type="http://schemas.openxmlformats.org/officeDocument/2006/relationships/oleObject" Target="../embeddings/oleObject919.bin"/><Relationship Id="rId14" Type="http://schemas.openxmlformats.org/officeDocument/2006/relationships/oleObject" Target="../embeddings/oleObject924.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933.bin"/><Relationship Id="rId3" Type="http://schemas.openxmlformats.org/officeDocument/2006/relationships/oleObject" Target="../embeddings/oleObject928.bin"/><Relationship Id="rId7" Type="http://schemas.openxmlformats.org/officeDocument/2006/relationships/oleObject" Target="../embeddings/oleObject932.bin"/><Relationship Id="rId12" Type="http://schemas.openxmlformats.org/officeDocument/2006/relationships/oleObject" Target="../embeddings/oleObject937.bin"/><Relationship Id="rId2" Type="http://schemas.openxmlformats.org/officeDocument/2006/relationships/slideLayout" Target="../slideLayouts/slideLayout7.xml"/><Relationship Id="rId1" Type="http://schemas.openxmlformats.org/officeDocument/2006/relationships/vmlDrawing" Target="../drawings/vmlDrawing103.vml"/><Relationship Id="rId6" Type="http://schemas.openxmlformats.org/officeDocument/2006/relationships/oleObject" Target="../embeddings/oleObject931.bin"/><Relationship Id="rId11" Type="http://schemas.openxmlformats.org/officeDocument/2006/relationships/oleObject" Target="../embeddings/oleObject936.bin"/><Relationship Id="rId5" Type="http://schemas.openxmlformats.org/officeDocument/2006/relationships/oleObject" Target="../embeddings/oleObject930.bin"/><Relationship Id="rId10" Type="http://schemas.openxmlformats.org/officeDocument/2006/relationships/oleObject" Target="../embeddings/oleObject935.bin"/><Relationship Id="rId4" Type="http://schemas.openxmlformats.org/officeDocument/2006/relationships/oleObject" Target="../embeddings/oleObject929.bin"/><Relationship Id="rId9" Type="http://schemas.openxmlformats.org/officeDocument/2006/relationships/oleObject" Target="../embeddings/oleObject934.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942.bin"/><Relationship Id="rId3" Type="http://schemas.openxmlformats.org/officeDocument/2006/relationships/oleObject" Target="../embeddings/Microsoft_Office_Word_97_-_2003___53.doc"/><Relationship Id="rId7" Type="http://schemas.openxmlformats.org/officeDocument/2006/relationships/oleObject" Target="../embeddings/oleObject941.bin"/><Relationship Id="rId2" Type="http://schemas.openxmlformats.org/officeDocument/2006/relationships/slideLayout" Target="../slideLayouts/slideLayout7.xml"/><Relationship Id="rId1" Type="http://schemas.openxmlformats.org/officeDocument/2006/relationships/vmlDrawing" Target="../drawings/vmlDrawing104.vml"/><Relationship Id="rId6" Type="http://schemas.openxmlformats.org/officeDocument/2006/relationships/oleObject" Target="../embeddings/oleObject940.bin"/><Relationship Id="rId11" Type="http://schemas.openxmlformats.org/officeDocument/2006/relationships/oleObject" Target="../embeddings/oleObject945.bin"/><Relationship Id="rId5" Type="http://schemas.openxmlformats.org/officeDocument/2006/relationships/oleObject" Target="../embeddings/oleObject939.bin"/><Relationship Id="rId10" Type="http://schemas.openxmlformats.org/officeDocument/2006/relationships/oleObject" Target="../embeddings/oleObject944.bin"/><Relationship Id="rId4" Type="http://schemas.openxmlformats.org/officeDocument/2006/relationships/oleObject" Target="../embeddings/oleObject938.bin"/><Relationship Id="rId9" Type="http://schemas.openxmlformats.org/officeDocument/2006/relationships/oleObject" Target="../embeddings/oleObject943.bin"/></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950.bin"/><Relationship Id="rId3" Type="http://schemas.openxmlformats.org/officeDocument/2006/relationships/oleObject" Target="../embeddings/Microsoft_Office_Word_97_-_2003___54.doc"/><Relationship Id="rId7" Type="http://schemas.openxmlformats.org/officeDocument/2006/relationships/oleObject" Target="../embeddings/oleObject949.bin"/><Relationship Id="rId2" Type="http://schemas.openxmlformats.org/officeDocument/2006/relationships/slideLayout" Target="../slideLayouts/slideLayout7.xml"/><Relationship Id="rId1" Type="http://schemas.openxmlformats.org/officeDocument/2006/relationships/vmlDrawing" Target="../drawings/vmlDrawing105.vml"/><Relationship Id="rId6" Type="http://schemas.openxmlformats.org/officeDocument/2006/relationships/oleObject" Target="../embeddings/oleObject948.bin"/><Relationship Id="rId5" Type="http://schemas.openxmlformats.org/officeDocument/2006/relationships/oleObject" Target="../embeddings/oleObject947.bin"/><Relationship Id="rId4" Type="http://schemas.openxmlformats.org/officeDocument/2006/relationships/oleObject" Target="../embeddings/oleObject946.bin"/><Relationship Id="rId9" Type="http://schemas.openxmlformats.org/officeDocument/2006/relationships/oleObject" Target="../embeddings/oleObject951.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Microsoft_Office_Word_97_-_2003___56.doc"/><Relationship Id="rId13" Type="http://schemas.openxmlformats.org/officeDocument/2006/relationships/oleObject" Target="../embeddings/oleObject959.bin"/><Relationship Id="rId3" Type="http://schemas.openxmlformats.org/officeDocument/2006/relationships/oleObject" Target="../embeddings/oleObject952.bin"/><Relationship Id="rId7" Type="http://schemas.openxmlformats.org/officeDocument/2006/relationships/oleObject" Target="../embeddings/Microsoft_Office_Word_97_-_2003___55.doc"/><Relationship Id="rId12" Type="http://schemas.openxmlformats.org/officeDocument/2006/relationships/oleObject" Target="../embeddings/oleObject958.bin"/><Relationship Id="rId2" Type="http://schemas.openxmlformats.org/officeDocument/2006/relationships/slideLayout" Target="../slideLayouts/slideLayout7.xml"/><Relationship Id="rId16" Type="http://schemas.openxmlformats.org/officeDocument/2006/relationships/oleObject" Target="../embeddings/oleObject962.bin"/><Relationship Id="rId1" Type="http://schemas.openxmlformats.org/officeDocument/2006/relationships/vmlDrawing" Target="../drawings/vmlDrawing106.vml"/><Relationship Id="rId6" Type="http://schemas.openxmlformats.org/officeDocument/2006/relationships/oleObject" Target="../embeddings/oleObject955.bin"/><Relationship Id="rId11" Type="http://schemas.openxmlformats.org/officeDocument/2006/relationships/oleObject" Target="../embeddings/oleObject957.bin"/><Relationship Id="rId5" Type="http://schemas.openxmlformats.org/officeDocument/2006/relationships/oleObject" Target="../embeddings/oleObject954.bin"/><Relationship Id="rId15" Type="http://schemas.openxmlformats.org/officeDocument/2006/relationships/oleObject" Target="../embeddings/oleObject961.bin"/><Relationship Id="rId10" Type="http://schemas.openxmlformats.org/officeDocument/2006/relationships/oleObject" Target="../embeddings/oleObject956.bin"/><Relationship Id="rId4" Type="http://schemas.openxmlformats.org/officeDocument/2006/relationships/oleObject" Target="../embeddings/oleObject953.bin"/><Relationship Id="rId9" Type="http://schemas.openxmlformats.org/officeDocument/2006/relationships/oleObject" Target="../embeddings/Microsoft_Office_Word_97_-_2003___57.doc"/><Relationship Id="rId14" Type="http://schemas.openxmlformats.org/officeDocument/2006/relationships/oleObject" Target="../embeddings/oleObject960.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968.bin"/><Relationship Id="rId3" Type="http://schemas.openxmlformats.org/officeDocument/2006/relationships/oleObject" Target="../embeddings/oleObject963.bin"/><Relationship Id="rId7" Type="http://schemas.openxmlformats.org/officeDocument/2006/relationships/oleObject" Target="../embeddings/oleObject967.bin"/><Relationship Id="rId12" Type="http://schemas.openxmlformats.org/officeDocument/2006/relationships/oleObject" Target="../embeddings/oleObject972.bin"/><Relationship Id="rId2" Type="http://schemas.openxmlformats.org/officeDocument/2006/relationships/slideLayout" Target="../slideLayouts/slideLayout6.xml"/><Relationship Id="rId1" Type="http://schemas.openxmlformats.org/officeDocument/2006/relationships/vmlDrawing" Target="../drawings/vmlDrawing107.vml"/><Relationship Id="rId6" Type="http://schemas.openxmlformats.org/officeDocument/2006/relationships/oleObject" Target="../embeddings/oleObject966.bin"/><Relationship Id="rId11" Type="http://schemas.openxmlformats.org/officeDocument/2006/relationships/oleObject" Target="../embeddings/oleObject971.bin"/><Relationship Id="rId5" Type="http://schemas.openxmlformats.org/officeDocument/2006/relationships/oleObject" Target="../embeddings/oleObject965.bin"/><Relationship Id="rId10" Type="http://schemas.openxmlformats.org/officeDocument/2006/relationships/oleObject" Target="../embeddings/oleObject970.bin"/><Relationship Id="rId4" Type="http://schemas.openxmlformats.org/officeDocument/2006/relationships/oleObject" Target="../embeddings/oleObject964.bin"/><Relationship Id="rId9" Type="http://schemas.openxmlformats.org/officeDocument/2006/relationships/oleObject" Target="../embeddings/oleObject969.bin"/></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978.bin"/><Relationship Id="rId3" Type="http://schemas.openxmlformats.org/officeDocument/2006/relationships/oleObject" Target="../embeddings/oleObject973.bin"/><Relationship Id="rId7" Type="http://schemas.openxmlformats.org/officeDocument/2006/relationships/oleObject" Target="../embeddings/oleObject977.bin"/><Relationship Id="rId2" Type="http://schemas.openxmlformats.org/officeDocument/2006/relationships/slideLayout" Target="../slideLayouts/slideLayout7.xml"/><Relationship Id="rId1" Type="http://schemas.openxmlformats.org/officeDocument/2006/relationships/vmlDrawing" Target="../drawings/vmlDrawing108.vml"/><Relationship Id="rId6" Type="http://schemas.openxmlformats.org/officeDocument/2006/relationships/oleObject" Target="../embeddings/oleObject976.bin"/><Relationship Id="rId5" Type="http://schemas.openxmlformats.org/officeDocument/2006/relationships/oleObject" Target="../embeddings/oleObject975.bin"/><Relationship Id="rId4" Type="http://schemas.openxmlformats.org/officeDocument/2006/relationships/oleObject" Target="../embeddings/oleObject974.bin"/><Relationship Id="rId9" Type="http://schemas.openxmlformats.org/officeDocument/2006/relationships/oleObject" Target="../embeddings/oleObject979.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oleObject" Target="../embeddings/oleObject76.bin"/><Relationship Id="rId18" Type="http://schemas.openxmlformats.org/officeDocument/2006/relationships/oleObject" Target="../embeddings/oleObject81.bin"/><Relationship Id="rId26" Type="http://schemas.openxmlformats.org/officeDocument/2006/relationships/oleObject" Target="../embeddings/oleObject89.bin"/><Relationship Id="rId3" Type="http://schemas.openxmlformats.org/officeDocument/2006/relationships/oleObject" Target="../embeddings/oleObject66.bin"/><Relationship Id="rId21" Type="http://schemas.openxmlformats.org/officeDocument/2006/relationships/oleObject" Target="../embeddings/oleObject84.bin"/><Relationship Id="rId34" Type="http://schemas.openxmlformats.org/officeDocument/2006/relationships/oleObject" Target="../embeddings/oleObject97.bin"/><Relationship Id="rId7" Type="http://schemas.openxmlformats.org/officeDocument/2006/relationships/oleObject" Target="../embeddings/oleObject70.bin"/><Relationship Id="rId12" Type="http://schemas.openxmlformats.org/officeDocument/2006/relationships/oleObject" Target="../embeddings/oleObject75.bin"/><Relationship Id="rId17" Type="http://schemas.openxmlformats.org/officeDocument/2006/relationships/oleObject" Target="../embeddings/oleObject80.bin"/><Relationship Id="rId25" Type="http://schemas.openxmlformats.org/officeDocument/2006/relationships/oleObject" Target="../embeddings/oleObject88.bin"/><Relationship Id="rId33" Type="http://schemas.openxmlformats.org/officeDocument/2006/relationships/oleObject" Target="../embeddings/oleObject96.bin"/><Relationship Id="rId2" Type="http://schemas.openxmlformats.org/officeDocument/2006/relationships/slideLayout" Target="../slideLayouts/slideLayout7.xml"/><Relationship Id="rId16" Type="http://schemas.openxmlformats.org/officeDocument/2006/relationships/oleObject" Target="../embeddings/oleObject79.bin"/><Relationship Id="rId20" Type="http://schemas.openxmlformats.org/officeDocument/2006/relationships/oleObject" Target="../embeddings/oleObject83.bin"/><Relationship Id="rId29" Type="http://schemas.openxmlformats.org/officeDocument/2006/relationships/oleObject" Target="../embeddings/oleObject92.bin"/><Relationship Id="rId1" Type="http://schemas.openxmlformats.org/officeDocument/2006/relationships/vmlDrawing" Target="../drawings/vmlDrawing8.vml"/><Relationship Id="rId6" Type="http://schemas.openxmlformats.org/officeDocument/2006/relationships/oleObject" Target="../embeddings/oleObject69.bin"/><Relationship Id="rId11" Type="http://schemas.openxmlformats.org/officeDocument/2006/relationships/oleObject" Target="../embeddings/oleObject74.bin"/><Relationship Id="rId24" Type="http://schemas.openxmlformats.org/officeDocument/2006/relationships/oleObject" Target="../embeddings/oleObject87.bin"/><Relationship Id="rId32" Type="http://schemas.openxmlformats.org/officeDocument/2006/relationships/oleObject" Target="../embeddings/oleObject95.bin"/><Relationship Id="rId5" Type="http://schemas.openxmlformats.org/officeDocument/2006/relationships/oleObject" Target="../embeddings/oleObject68.bin"/><Relationship Id="rId15" Type="http://schemas.openxmlformats.org/officeDocument/2006/relationships/oleObject" Target="../embeddings/oleObject78.bin"/><Relationship Id="rId23" Type="http://schemas.openxmlformats.org/officeDocument/2006/relationships/oleObject" Target="../embeddings/oleObject86.bin"/><Relationship Id="rId28" Type="http://schemas.openxmlformats.org/officeDocument/2006/relationships/oleObject" Target="../embeddings/oleObject91.bin"/><Relationship Id="rId10" Type="http://schemas.openxmlformats.org/officeDocument/2006/relationships/oleObject" Target="../embeddings/oleObject73.bin"/><Relationship Id="rId19" Type="http://schemas.openxmlformats.org/officeDocument/2006/relationships/oleObject" Target="../embeddings/oleObject82.bin"/><Relationship Id="rId31" Type="http://schemas.openxmlformats.org/officeDocument/2006/relationships/oleObject" Target="../embeddings/oleObject94.bin"/><Relationship Id="rId4" Type="http://schemas.openxmlformats.org/officeDocument/2006/relationships/oleObject" Target="../embeddings/oleObject67.bin"/><Relationship Id="rId9" Type="http://schemas.openxmlformats.org/officeDocument/2006/relationships/oleObject" Target="../embeddings/oleObject72.bin"/><Relationship Id="rId14" Type="http://schemas.openxmlformats.org/officeDocument/2006/relationships/oleObject" Target="../embeddings/oleObject77.bin"/><Relationship Id="rId22" Type="http://schemas.openxmlformats.org/officeDocument/2006/relationships/oleObject" Target="../embeddings/oleObject85.bin"/><Relationship Id="rId27" Type="http://schemas.openxmlformats.org/officeDocument/2006/relationships/oleObject" Target="../embeddings/oleObject90.bin"/><Relationship Id="rId30" Type="http://schemas.openxmlformats.org/officeDocument/2006/relationships/oleObject" Target="../embeddings/oleObject93.bin"/></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985.bin"/><Relationship Id="rId3" Type="http://schemas.openxmlformats.org/officeDocument/2006/relationships/oleObject" Target="../embeddings/oleObject980.bin"/><Relationship Id="rId7" Type="http://schemas.openxmlformats.org/officeDocument/2006/relationships/oleObject" Target="../embeddings/oleObject984.bin"/><Relationship Id="rId2" Type="http://schemas.openxmlformats.org/officeDocument/2006/relationships/slideLayout" Target="../slideLayouts/slideLayout7.xml"/><Relationship Id="rId1" Type="http://schemas.openxmlformats.org/officeDocument/2006/relationships/vmlDrawing" Target="../drawings/vmlDrawing109.vml"/><Relationship Id="rId6" Type="http://schemas.openxmlformats.org/officeDocument/2006/relationships/oleObject" Target="../embeddings/oleObject983.bin"/><Relationship Id="rId5" Type="http://schemas.openxmlformats.org/officeDocument/2006/relationships/oleObject" Target="../embeddings/oleObject982.bin"/><Relationship Id="rId4" Type="http://schemas.openxmlformats.org/officeDocument/2006/relationships/oleObject" Target="../embeddings/oleObject981.bin"/></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991.bin"/><Relationship Id="rId3" Type="http://schemas.openxmlformats.org/officeDocument/2006/relationships/oleObject" Target="../embeddings/oleObject986.bin"/><Relationship Id="rId7" Type="http://schemas.openxmlformats.org/officeDocument/2006/relationships/oleObject" Target="../embeddings/oleObject990.bin"/><Relationship Id="rId2" Type="http://schemas.openxmlformats.org/officeDocument/2006/relationships/slideLayout" Target="../slideLayouts/slideLayout7.xml"/><Relationship Id="rId1" Type="http://schemas.openxmlformats.org/officeDocument/2006/relationships/vmlDrawing" Target="../drawings/vmlDrawing110.vml"/><Relationship Id="rId6" Type="http://schemas.openxmlformats.org/officeDocument/2006/relationships/oleObject" Target="../embeddings/oleObject989.bin"/><Relationship Id="rId5" Type="http://schemas.openxmlformats.org/officeDocument/2006/relationships/oleObject" Target="../embeddings/oleObject988.bin"/><Relationship Id="rId4" Type="http://schemas.openxmlformats.org/officeDocument/2006/relationships/oleObject" Target="../embeddings/oleObject987.bin"/></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996.bin"/><Relationship Id="rId3" Type="http://schemas.openxmlformats.org/officeDocument/2006/relationships/notesSlide" Target="../notesSlides/notesSlide20.xml"/><Relationship Id="rId7" Type="http://schemas.openxmlformats.org/officeDocument/2006/relationships/oleObject" Target="../embeddings/oleObject995.bin"/><Relationship Id="rId2" Type="http://schemas.openxmlformats.org/officeDocument/2006/relationships/slideLayout" Target="../slideLayouts/slideLayout7.xml"/><Relationship Id="rId1" Type="http://schemas.openxmlformats.org/officeDocument/2006/relationships/vmlDrawing" Target="../drawings/vmlDrawing111.vml"/><Relationship Id="rId6" Type="http://schemas.openxmlformats.org/officeDocument/2006/relationships/oleObject" Target="../embeddings/oleObject994.bin"/><Relationship Id="rId11" Type="http://schemas.openxmlformats.org/officeDocument/2006/relationships/oleObject" Target="../embeddings/oleObject999.bin"/><Relationship Id="rId5" Type="http://schemas.openxmlformats.org/officeDocument/2006/relationships/oleObject" Target="../embeddings/oleObject993.bin"/><Relationship Id="rId10" Type="http://schemas.openxmlformats.org/officeDocument/2006/relationships/oleObject" Target="../embeddings/oleObject998.bin"/><Relationship Id="rId4" Type="http://schemas.openxmlformats.org/officeDocument/2006/relationships/oleObject" Target="../embeddings/oleObject992.bin"/><Relationship Id="rId9" Type="http://schemas.openxmlformats.org/officeDocument/2006/relationships/oleObject" Target="../embeddings/oleObject997.bin"/></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1004.bin"/><Relationship Id="rId13" Type="http://schemas.openxmlformats.org/officeDocument/2006/relationships/oleObject" Target="../embeddings/oleObject1009.bin"/><Relationship Id="rId3" Type="http://schemas.openxmlformats.org/officeDocument/2006/relationships/oleObject" Target="../embeddings/Microsoft_Office_Word_97_-_2003___58.doc"/><Relationship Id="rId7" Type="http://schemas.openxmlformats.org/officeDocument/2006/relationships/oleObject" Target="../embeddings/oleObject1003.bin"/><Relationship Id="rId12" Type="http://schemas.openxmlformats.org/officeDocument/2006/relationships/oleObject" Target="../embeddings/oleObject1008.bin"/><Relationship Id="rId2" Type="http://schemas.openxmlformats.org/officeDocument/2006/relationships/slideLayout" Target="../slideLayouts/slideLayout7.xml"/><Relationship Id="rId1" Type="http://schemas.openxmlformats.org/officeDocument/2006/relationships/vmlDrawing" Target="../drawings/vmlDrawing112.vml"/><Relationship Id="rId6" Type="http://schemas.openxmlformats.org/officeDocument/2006/relationships/oleObject" Target="../embeddings/oleObject1002.bin"/><Relationship Id="rId11" Type="http://schemas.openxmlformats.org/officeDocument/2006/relationships/oleObject" Target="../embeddings/oleObject1007.bin"/><Relationship Id="rId5" Type="http://schemas.openxmlformats.org/officeDocument/2006/relationships/oleObject" Target="../embeddings/oleObject1001.bin"/><Relationship Id="rId10" Type="http://schemas.openxmlformats.org/officeDocument/2006/relationships/oleObject" Target="../embeddings/oleObject1006.bin"/><Relationship Id="rId4" Type="http://schemas.openxmlformats.org/officeDocument/2006/relationships/oleObject" Target="../embeddings/oleObject1000.bin"/><Relationship Id="rId9" Type="http://schemas.openxmlformats.org/officeDocument/2006/relationships/oleObject" Target="../embeddings/oleObject1005.bin"/></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1015.bin"/><Relationship Id="rId3" Type="http://schemas.openxmlformats.org/officeDocument/2006/relationships/oleObject" Target="../embeddings/oleObject1010.bin"/><Relationship Id="rId7" Type="http://schemas.openxmlformats.org/officeDocument/2006/relationships/oleObject" Target="../embeddings/oleObject1014.bin"/><Relationship Id="rId2" Type="http://schemas.openxmlformats.org/officeDocument/2006/relationships/slideLayout" Target="../slideLayouts/slideLayout7.xml"/><Relationship Id="rId1" Type="http://schemas.openxmlformats.org/officeDocument/2006/relationships/vmlDrawing" Target="../drawings/vmlDrawing113.vml"/><Relationship Id="rId6" Type="http://schemas.openxmlformats.org/officeDocument/2006/relationships/oleObject" Target="../embeddings/oleObject1013.bin"/><Relationship Id="rId5" Type="http://schemas.openxmlformats.org/officeDocument/2006/relationships/oleObject" Target="../embeddings/oleObject1012.bin"/><Relationship Id="rId4" Type="http://schemas.openxmlformats.org/officeDocument/2006/relationships/oleObject" Target="../embeddings/oleObject1011.bin"/><Relationship Id="rId9" Type="http://schemas.openxmlformats.org/officeDocument/2006/relationships/oleObject" Target="../embeddings/oleObject1016.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1022.bin"/><Relationship Id="rId3" Type="http://schemas.openxmlformats.org/officeDocument/2006/relationships/oleObject" Target="../embeddings/oleObject1017.bin"/><Relationship Id="rId7" Type="http://schemas.openxmlformats.org/officeDocument/2006/relationships/oleObject" Target="../embeddings/oleObject1021.bin"/><Relationship Id="rId12" Type="http://schemas.openxmlformats.org/officeDocument/2006/relationships/oleObject" Target="../embeddings/oleObject1026.bin"/><Relationship Id="rId2" Type="http://schemas.openxmlformats.org/officeDocument/2006/relationships/slideLayout" Target="../slideLayouts/slideLayout7.xml"/><Relationship Id="rId1" Type="http://schemas.openxmlformats.org/officeDocument/2006/relationships/vmlDrawing" Target="../drawings/vmlDrawing114.vml"/><Relationship Id="rId6" Type="http://schemas.openxmlformats.org/officeDocument/2006/relationships/oleObject" Target="../embeddings/oleObject1020.bin"/><Relationship Id="rId11" Type="http://schemas.openxmlformats.org/officeDocument/2006/relationships/oleObject" Target="../embeddings/oleObject1025.bin"/><Relationship Id="rId5" Type="http://schemas.openxmlformats.org/officeDocument/2006/relationships/oleObject" Target="../embeddings/oleObject1019.bin"/><Relationship Id="rId10" Type="http://schemas.openxmlformats.org/officeDocument/2006/relationships/oleObject" Target="../embeddings/oleObject1024.bin"/><Relationship Id="rId4" Type="http://schemas.openxmlformats.org/officeDocument/2006/relationships/oleObject" Target="../embeddings/oleObject1018.bin"/><Relationship Id="rId9" Type="http://schemas.openxmlformats.org/officeDocument/2006/relationships/oleObject" Target="../embeddings/oleObject1023.bin"/></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27.bin"/><Relationship Id="rId2" Type="http://schemas.openxmlformats.org/officeDocument/2006/relationships/slideLayout" Target="../slideLayouts/slideLayout6.xml"/><Relationship Id="rId1" Type="http://schemas.openxmlformats.org/officeDocument/2006/relationships/vmlDrawing" Target="../drawings/vmlDrawing115.v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028.bin"/><Relationship Id="rId2" Type="http://schemas.openxmlformats.org/officeDocument/2006/relationships/slideLayout" Target="../slideLayouts/slideLayout7.xml"/><Relationship Id="rId1" Type="http://schemas.openxmlformats.org/officeDocument/2006/relationships/vmlDrawing" Target="../drawings/vmlDrawing116.vml"/><Relationship Id="rId6" Type="http://schemas.openxmlformats.org/officeDocument/2006/relationships/oleObject" Target="../embeddings/oleObject1031.bin"/><Relationship Id="rId5" Type="http://schemas.openxmlformats.org/officeDocument/2006/relationships/oleObject" Target="../embeddings/oleObject1030.bin"/><Relationship Id="rId4" Type="http://schemas.openxmlformats.org/officeDocument/2006/relationships/oleObject" Target="../embeddings/oleObject1029.bin"/></Relationships>
</file>

<file path=ppt/slides/_rels/slide128.xml.rels><?xml version="1.0" encoding="UTF-8" standalone="yes"?>
<Relationships xmlns="http://schemas.openxmlformats.org/package/2006/relationships"><Relationship Id="rId3" Type="http://schemas.openxmlformats.org/officeDocument/2006/relationships/oleObject" Target="../embeddings/Microsoft_Office_Word_97_-_2003___59.doc"/><Relationship Id="rId2" Type="http://schemas.openxmlformats.org/officeDocument/2006/relationships/slideLayout" Target="../slideLayouts/slideLayout7.xml"/><Relationship Id="rId1" Type="http://schemas.openxmlformats.org/officeDocument/2006/relationships/vmlDrawing" Target="../drawings/vmlDrawing117.vml"/><Relationship Id="rId6" Type="http://schemas.openxmlformats.org/officeDocument/2006/relationships/oleObject" Target="../embeddings/oleObject1034.bin"/><Relationship Id="rId5" Type="http://schemas.openxmlformats.org/officeDocument/2006/relationships/oleObject" Target="../embeddings/oleObject1033.bin"/><Relationship Id="rId4" Type="http://schemas.openxmlformats.org/officeDocument/2006/relationships/oleObject" Target="../embeddings/oleObject1032.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1038.bin"/><Relationship Id="rId3" Type="http://schemas.openxmlformats.org/officeDocument/2006/relationships/notesSlide" Target="../notesSlides/notesSlide21.xml"/><Relationship Id="rId7" Type="http://schemas.openxmlformats.org/officeDocument/2006/relationships/oleObject" Target="../embeddings/oleObject1037.bin"/><Relationship Id="rId12" Type="http://schemas.openxmlformats.org/officeDocument/2006/relationships/oleObject" Target="../embeddings/oleObject1042.bin"/><Relationship Id="rId2" Type="http://schemas.openxmlformats.org/officeDocument/2006/relationships/slideLayout" Target="../slideLayouts/slideLayout7.xml"/><Relationship Id="rId1" Type="http://schemas.openxmlformats.org/officeDocument/2006/relationships/vmlDrawing" Target="../drawings/vmlDrawing118.vml"/><Relationship Id="rId6" Type="http://schemas.openxmlformats.org/officeDocument/2006/relationships/oleObject" Target="../embeddings/oleObject1036.bin"/><Relationship Id="rId11" Type="http://schemas.openxmlformats.org/officeDocument/2006/relationships/oleObject" Target="../embeddings/oleObject1041.bin"/><Relationship Id="rId5" Type="http://schemas.openxmlformats.org/officeDocument/2006/relationships/oleObject" Target="../embeddings/oleObject1035.bin"/><Relationship Id="rId10" Type="http://schemas.openxmlformats.org/officeDocument/2006/relationships/oleObject" Target="../embeddings/oleObject1040.bin"/><Relationship Id="rId4" Type="http://schemas.openxmlformats.org/officeDocument/2006/relationships/oleObject" Target="../embeddings/Microsoft_Office_Word_97_-_2003___60.doc"/><Relationship Id="rId9" Type="http://schemas.openxmlformats.org/officeDocument/2006/relationships/oleObject" Target="../embeddings/oleObject1039.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98.bin"/><Relationship Id="rId7" Type="http://schemas.openxmlformats.org/officeDocument/2006/relationships/image" Target="../media/image87.gi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01.bin"/><Relationship Id="rId5" Type="http://schemas.openxmlformats.org/officeDocument/2006/relationships/oleObject" Target="../embeddings/oleObject100.bin"/><Relationship Id="rId4" Type="http://schemas.openxmlformats.org/officeDocument/2006/relationships/oleObject" Target="../embeddings/oleObject99.bin"/></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1048.bin"/><Relationship Id="rId3" Type="http://schemas.openxmlformats.org/officeDocument/2006/relationships/oleObject" Target="../embeddings/oleObject1043.bin"/><Relationship Id="rId7" Type="http://schemas.openxmlformats.org/officeDocument/2006/relationships/oleObject" Target="../embeddings/oleObject1047.bin"/><Relationship Id="rId2" Type="http://schemas.openxmlformats.org/officeDocument/2006/relationships/slideLayout" Target="../slideLayouts/slideLayout7.xml"/><Relationship Id="rId1" Type="http://schemas.openxmlformats.org/officeDocument/2006/relationships/vmlDrawing" Target="../drawings/vmlDrawing119.vml"/><Relationship Id="rId6" Type="http://schemas.openxmlformats.org/officeDocument/2006/relationships/oleObject" Target="../embeddings/oleObject1046.bin"/><Relationship Id="rId11" Type="http://schemas.openxmlformats.org/officeDocument/2006/relationships/oleObject" Target="../embeddings/oleObject1051.bin"/><Relationship Id="rId5" Type="http://schemas.openxmlformats.org/officeDocument/2006/relationships/oleObject" Target="../embeddings/oleObject1045.bin"/><Relationship Id="rId10" Type="http://schemas.openxmlformats.org/officeDocument/2006/relationships/oleObject" Target="../embeddings/oleObject1050.bin"/><Relationship Id="rId4" Type="http://schemas.openxmlformats.org/officeDocument/2006/relationships/oleObject" Target="../embeddings/oleObject1044.bin"/><Relationship Id="rId9" Type="http://schemas.openxmlformats.org/officeDocument/2006/relationships/oleObject" Target="../embeddings/oleObject1049.bin"/></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1057.bin"/><Relationship Id="rId3" Type="http://schemas.openxmlformats.org/officeDocument/2006/relationships/oleObject" Target="../embeddings/oleObject1052.bin"/><Relationship Id="rId7" Type="http://schemas.openxmlformats.org/officeDocument/2006/relationships/oleObject" Target="../embeddings/oleObject1056.bin"/><Relationship Id="rId12" Type="http://schemas.openxmlformats.org/officeDocument/2006/relationships/oleObject" Target="../embeddings/oleObject1061.bin"/><Relationship Id="rId2" Type="http://schemas.openxmlformats.org/officeDocument/2006/relationships/slideLayout" Target="../slideLayouts/slideLayout6.xml"/><Relationship Id="rId1" Type="http://schemas.openxmlformats.org/officeDocument/2006/relationships/vmlDrawing" Target="../drawings/vmlDrawing120.vml"/><Relationship Id="rId6" Type="http://schemas.openxmlformats.org/officeDocument/2006/relationships/oleObject" Target="../embeddings/oleObject1055.bin"/><Relationship Id="rId11" Type="http://schemas.openxmlformats.org/officeDocument/2006/relationships/oleObject" Target="../embeddings/oleObject1060.bin"/><Relationship Id="rId5" Type="http://schemas.openxmlformats.org/officeDocument/2006/relationships/oleObject" Target="../embeddings/oleObject1054.bin"/><Relationship Id="rId10" Type="http://schemas.openxmlformats.org/officeDocument/2006/relationships/oleObject" Target="../embeddings/oleObject1059.bin"/><Relationship Id="rId4" Type="http://schemas.openxmlformats.org/officeDocument/2006/relationships/oleObject" Target="../embeddings/oleObject1053.bin"/><Relationship Id="rId9" Type="http://schemas.openxmlformats.org/officeDocument/2006/relationships/oleObject" Target="../embeddings/oleObject1058.bin"/></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1067.bin"/><Relationship Id="rId3" Type="http://schemas.openxmlformats.org/officeDocument/2006/relationships/oleObject" Target="../embeddings/oleObject1062.bin"/><Relationship Id="rId7" Type="http://schemas.openxmlformats.org/officeDocument/2006/relationships/oleObject" Target="../embeddings/oleObject1066.bin"/><Relationship Id="rId2" Type="http://schemas.openxmlformats.org/officeDocument/2006/relationships/slideLayout" Target="../slideLayouts/slideLayout6.xml"/><Relationship Id="rId1" Type="http://schemas.openxmlformats.org/officeDocument/2006/relationships/vmlDrawing" Target="../drawings/vmlDrawing121.vml"/><Relationship Id="rId6" Type="http://schemas.openxmlformats.org/officeDocument/2006/relationships/oleObject" Target="../embeddings/oleObject1065.bin"/><Relationship Id="rId5" Type="http://schemas.openxmlformats.org/officeDocument/2006/relationships/oleObject" Target="../embeddings/oleObject1064.bin"/><Relationship Id="rId4" Type="http://schemas.openxmlformats.org/officeDocument/2006/relationships/oleObject" Target="../embeddings/oleObject1063.bin"/><Relationship Id="rId9" Type="http://schemas.openxmlformats.org/officeDocument/2006/relationships/oleObject" Target="../embeddings/oleObject1068.bin"/></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1074.bin"/><Relationship Id="rId13" Type="http://schemas.openxmlformats.org/officeDocument/2006/relationships/oleObject" Target="../embeddings/oleObject1079.bin"/><Relationship Id="rId3" Type="http://schemas.openxmlformats.org/officeDocument/2006/relationships/oleObject" Target="../embeddings/oleObject1069.bin"/><Relationship Id="rId7" Type="http://schemas.openxmlformats.org/officeDocument/2006/relationships/oleObject" Target="../embeddings/oleObject1073.bin"/><Relationship Id="rId12" Type="http://schemas.openxmlformats.org/officeDocument/2006/relationships/oleObject" Target="../embeddings/oleObject1078.bin"/><Relationship Id="rId2" Type="http://schemas.openxmlformats.org/officeDocument/2006/relationships/slideLayout" Target="../slideLayouts/slideLayout7.xml"/><Relationship Id="rId16" Type="http://schemas.openxmlformats.org/officeDocument/2006/relationships/oleObject" Target="../embeddings/oleObject1082.bin"/><Relationship Id="rId1" Type="http://schemas.openxmlformats.org/officeDocument/2006/relationships/vmlDrawing" Target="../drawings/vmlDrawing122.vml"/><Relationship Id="rId6" Type="http://schemas.openxmlformats.org/officeDocument/2006/relationships/oleObject" Target="../embeddings/oleObject1072.bin"/><Relationship Id="rId11" Type="http://schemas.openxmlformats.org/officeDocument/2006/relationships/oleObject" Target="../embeddings/oleObject1077.bin"/><Relationship Id="rId5" Type="http://schemas.openxmlformats.org/officeDocument/2006/relationships/oleObject" Target="../embeddings/oleObject1071.bin"/><Relationship Id="rId15" Type="http://schemas.openxmlformats.org/officeDocument/2006/relationships/oleObject" Target="../embeddings/oleObject1081.bin"/><Relationship Id="rId10" Type="http://schemas.openxmlformats.org/officeDocument/2006/relationships/oleObject" Target="../embeddings/oleObject1076.bin"/><Relationship Id="rId4" Type="http://schemas.openxmlformats.org/officeDocument/2006/relationships/oleObject" Target="../embeddings/oleObject1070.bin"/><Relationship Id="rId9" Type="http://schemas.openxmlformats.org/officeDocument/2006/relationships/oleObject" Target="../embeddings/oleObject1075.bin"/><Relationship Id="rId14" Type="http://schemas.openxmlformats.org/officeDocument/2006/relationships/oleObject" Target="../embeddings/oleObject1080.bin"/></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083.bin"/><Relationship Id="rId2" Type="http://schemas.openxmlformats.org/officeDocument/2006/relationships/slideLayout" Target="../slideLayouts/slideLayout7.xml"/><Relationship Id="rId1" Type="http://schemas.openxmlformats.org/officeDocument/2006/relationships/vmlDrawing" Target="../drawings/vmlDrawing123.vml"/><Relationship Id="rId6" Type="http://schemas.openxmlformats.org/officeDocument/2006/relationships/oleObject" Target="../embeddings/oleObject1086.bin"/><Relationship Id="rId5" Type="http://schemas.openxmlformats.org/officeDocument/2006/relationships/oleObject" Target="../embeddings/oleObject1085.bin"/><Relationship Id="rId4" Type="http://schemas.openxmlformats.org/officeDocument/2006/relationships/oleObject" Target="../embeddings/oleObject1084.bin"/></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087.bin"/><Relationship Id="rId2" Type="http://schemas.openxmlformats.org/officeDocument/2006/relationships/slideLayout" Target="../slideLayouts/slideLayout7.xml"/><Relationship Id="rId1" Type="http://schemas.openxmlformats.org/officeDocument/2006/relationships/vmlDrawing" Target="../drawings/vmlDrawing124.vml"/><Relationship Id="rId5" Type="http://schemas.openxmlformats.org/officeDocument/2006/relationships/oleObject" Target="../embeddings/oleObject1089.bin"/><Relationship Id="rId4" Type="http://schemas.openxmlformats.org/officeDocument/2006/relationships/oleObject" Target="../embeddings/oleObject1088.bin"/></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090.bin"/><Relationship Id="rId7" Type="http://schemas.openxmlformats.org/officeDocument/2006/relationships/oleObject" Target="../embeddings/oleObject1094.bin"/><Relationship Id="rId2" Type="http://schemas.openxmlformats.org/officeDocument/2006/relationships/slideLayout" Target="../slideLayouts/slideLayout7.xml"/><Relationship Id="rId1" Type="http://schemas.openxmlformats.org/officeDocument/2006/relationships/vmlDrawing" Target="../drawings/vmlDrawing125.vml"/><Relationship Id="rId6" Type="http://schemas.openxmlformats.org/officeDocument/2006/relationships/oleObject" Target="../embeddings/oleObject1093.bin"/><Relationship Id="rId5" Type="http://schemas.openxmlformats.org/officeDocument/2006/relationships/oleObject" Target="../embeddings/oleObject1092.bin"/><Relationship Id="rId4" Type="http://schemas.openxmlformats.org/officeDocument/2006/relationships/oleObject" Target="../embeddings/oleObject1091.bin"/></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1100.bin"/><Relationship Id="rId3" Type="http://schemas.openxmlformats.org/officeDocument/2006/relationships/oleObject" Target="../embeddings/oleObject1095.bin"/><Relationship Id="rId7" Type="http://schemas.openxmlformats.org/officeDocument/2006/relationships/oleObject" Target="../embeddings/oleObject1099.bin"/><Relationship Id="rId2" Type="http://schemas.openxmlformats.org/officeDocument/2006/relationships/slideLayout" Target="../slideLayouts/slideLayout7.xml"/><Relationship Id="rId1" Type="http://schemas.openxmlformats.org/officeDocument/2006/relationships/vmlDrawing" Target="../drawings/vmlDrawing126.vml"/><Relationship Id="rId6" Type="http://schemas.openxmlformats.org/officeDocument/2006/relationships/oleObject" Target="../embeddings/oleObject1098.bin"/><Relationship Id="rId5" Type="http://schemas.openxmlformats.org/officeDocument/2006/relationships/oleObject" Target="../embeddings/oleObject1097.bin"/><Relationship Id="rId4" Type="http://schemas.openxmlformats.org/officeDocument/2006/relationships/oleObject" Target="../embeddings/oleObject1096.bin"/></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101.bin"/><Relationship Id="rId7" Type="http://schemas.openxmlformats.org/officeDocument/2006/relationships/oleObject" Target="../embeddings/oleObject1105.bin"/><Relationship Id="rId2" Type="http://schemas.openxmlformats.org/officeDocument/2006/relationships/slideLayout" Target="../slideLayouts/slideLayout7.xml"/><Relationship Id="rId1" Type="http://schemas.openxmlformats.org/officeDocument/2006/relationships/vmlDrawing" Target="../drawings/vmlDrawing127.vml"/><Relationship Id="rId6" Type="http://schemas.openxmlformats.org/officeDocument/2006/relationships/oleObject" Target="../embeddings/oleObject1104.bin"/><Relationship Id="rId5" Type="http://schemas.openxmlformats.org/officeDocument/2006/relationships/oleObject" Target="../embeddings/oleObject1103.bin"/><Relationship Id="rId4" Type="http://schemas.openxmlformats.org/officeDocument/2006/relationships/oleObject" Target="../embeddings/oleObject1102.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06.bin"/><Relationship Id="rId13" Type="http://schemas.openxmlformats.org/officeDocument/2006/relationships/oleObject" Target="../embeddings/oleObject111.bin"/><Relationship Id="rId18" Type="http://schemas.openxmlformats.org/officeDocument/2006/relationships/oleObject" Target="../embeddings/oleObject116.bin"/><Relationship Id="rId3" Type="http://schemas.openxmlformats.org/officeDocument/2006/relationships/notesSlide" Target="../notesSlides/notesSlide4.xml"/><Relationship Id="rId21" Type="http://schemas.openxmlformats.org/officeDocument/2006/relationships/oleObject" Target="../embeddings/oleObject119.bin"/><Relationship Id="rId7" Type="http://schemas.openxmlformats.org/officeDocument/2006/relationships/oleObject" Target="../embeddings/oleObject105.bin"/><Relationship Id="rId12" Type="http://schemas.openxmlformats.org/officeDocument/2006/relationships/oleObject" Target="../embeddings/oleObject110.bin"/><Relationship Id="rId17" Type="http://schemas.openxmlformats.org/officeDocument/2006/relationships/oleObject" Target="../embeddings/oleObject115.bin"/><Relationship Id="rId2" Type="http://schemas.openxmlformats.org/officeDocument/2006/relationships/slideLayout" Target="../slideLayouts/slideLayout7.xml"/><Relationship Id="rId16" Type="http://schemas.openxmlformats.org/officeDocument/2006/relationships/oleObject" Target="../embeddings/oleObject114.bin"/><Relationship Id="rId20" Type="http://schemas.openxmlformats.org/officeDocument/2006/relationships/oleObject" Target="../embeddings/oleObject118.bin"/><Relationship Id="rId1" Type="http://schemas.openxmlformats.org/officeDocument/2006/relationships/vmlDrawing" Target="../drawings/vmlDrawing10.vml"/><Relationship Id="rId6" Type="http://schemas.openxmlformats.org/officeDocument/2006/relationships/oleObject" Target="../embeddings/oleObject104.bin"/><Relationship Id="rId11" Type="http://schemas.openxmlformats.org/officeDocument/2006/relationships/oleObject" Target="../embeddings/oleObject109.bin"/><Relationship Id="rId5" Type="http://schemas.openxmlformats.org/officeDocument/2006/relationships/oleObject" Target="../embeddings/oleObject103.bin"/><Relationship Id="rId15" Type="http://schemas.openxmlformats.org/officeDocument/2006/relationships/oleObject" Target="../embeddings/oleObject113.bin"/><Relationship Id="rId10" Type="http://schemas.openxmlformats.org/officeDocument/2006/relationships/oleObject" Target="../embeddings/oleObject108.bin"/><Relationship Id="rId19" Type="http://schemas.openxmlformats.org/officeDocument/2006/relationships/oleObject" Target="../embeddings/oleObject117.bin"/><Relationship Id="rId4" Type="http://schemas.openxmlformats.org/officeDocument/2006/relationships/oleObject" Target="../embeddings/oleObject102.bin"/><Relationship Id="rId9" Type="http://schemas.openxmlformats.org/officeDocument/2006/relationships/oleObject" Target="../embeddings/oleObject107.bin"/><Relationship Id="rId14" Type="http://schemas.openxmlformats.org/officeDocument/2006/relationships/oleObject" Target="../embeddings/oleObject112.bin"/></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1111.bin"/><Relationship Id="rId13" Type="http://schemas.openxmlformats.org/officeDocument/2006/relationships/oleObject" Target="../embeddings/oleObject1116.bin"/><Relationship Id="rId3" Type="http://schemas.openxmlformats.org/officeDocument/2006/relationships/oleObject" Target="../embeddings/oleObject1106.bin"/><Relationship Id="rId7" Type="http://schemas.openxmlformats.org/officeDocument/2006/relationships/oleObject" Target="../embeddings/oleObject1110.bin"/><Relationship Id="rId12" Type="http://schemas.openxmlformats.org/officeDocument/2006/relationships/oleObject" Target="../embeddings/oleObject1115.bin"/><Relationship Id="rId2" Type="http://schemas.openxmlformats.org/officeDocument/2006/relationships/slideLayout" Target="../slideLayouts/slideLayout6.xml"/><Relationship Id="rId1" Type="http://schemas.openxmlformats.org/officeDocument/2006/relationships/vmlDrawing" Target="../drawings/vmlDrawing128.vml"/><Relationship Id="rId6" Type="http://schemas.openxmlformats.org/officeDocument/2006/relationships/oleObject" Target="../embeddings/oleObject1109.bin"/><Relationship Id="rId11" Type="http://schemas.openxmlformats.org/officeDocument/2006/relationships/oleObject" Target="../embeddings/oleObject1114.bin"/><Relationship Id="rId5" Type="http://schemas.openxmlformats.org/officeDocument/2006/relationships/oleObject" Target="../embeddings/oleObject1108.bin"/><Relationship Id="rId10" Type="http://schemas.openxmlformats.org/officeDocument/2006/relationships/oleObject" Target="../embeddings/oleObject1113.bin"/><Relationship Id="rId4" Type="http://schemas.openxmlformats.org/officeDocument/2006/relationships/oleObject" Target="../embeddings/oleObject1107.bin"/><Relationship Id="rId9" Type="http://schemas.openxmlformats.org/officeDocument/2006/relationships/oleObject" Target="../embeddings/oleObject1112.bin"/></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1122.bin"/><Relationship Id="rId13" Type="http://schemas.openxmlformats.org/officeDocument/2006/relationships/oleObject" Target="../embeddings/oleObject1127.bin"/><Relationship Id="rId3" Type="http://schemas.openxmlformats.org/officeDocument/2006/relationships/oleObject" Target="../embeddings/oleObject1117.bin"/><Relationship Id="rId7" Type="http://schemas.openxmlformats.org/officeDocument/2006/relationships/oleObject" Target="../embeddings/oleObject1121.bin"/><Relationship Id="rId12" Type="http://schemas.openxmlformats.org/officeDocument/2006/relationships/oleObject" Target="../embeddings/oleObject1126.bin"/><Relationship Id="rId2" Type="http://schemas.openxmlformats.org/officeDocument/2006/relationships/slideLayout" Target="../slideLayouts/slideLayout7.xml"/><Relationship Id="rId1" Type="http://schemas.openxmlformats.org/officeDocument/2006/relationships/vmlDrawing" Target="../drawings/vmlDrawing129.vml"/><Relationship Id="rId6" Type="http://schemas.openxmlformats.org/officeDocument/2006/relationships/oleObject" Target="../embeddings/oleObject1120.bin"/><Relationship Id="rId11" Type="http://schemas.openxmlformats.org/officeDocument/2006/relationships/oleObject" Target="../embeddings/oleObject1125.bin"/><Relationship Id="rId5" Type="http://schemas.openxmlformats.org/officeDocument/2006/relationships/oleObject" Target="../embeddings/oleObject1119.bin"/><Relationship Id="rId10" Type="http://schemas.openxmlformats.org/officeDocument/2006/relationships/oleObject" Target="../embeddings/oleObject1124.bin"/><Relationship Id="rId4" Type="http://schemas.openxmlformats.org/officeDocument/2006/relationships/oleObject" Target="../embeddings/oleObject1118.bin"/><Relationship Id="rId9" Type="http://schemas.openxmlformats.org/officeDocument/2006/relationships/oleObject" Target="../embeddings/oleObject1123.bin"/></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1132.bin"/><Relationship Id="rId3" Type="http://schemas.openxmlformats.org/officeDocument/2006/relationships/oleObject" Target="../embeddings/Microsoft_Office_Word_97_-_2003___61.doc"/><Relationship Id="rId7" Type="http://schemas.openxmlformats.org/officeDocument/2006/relationships/oleObject" Target="../embeddings/oleObject1131.bin"/><Relationship Id="rId2" Type="http://schemas.openxmlformats.org/officeDocument/2006/relationships/slideLayout" Target="../slideLayouts/slideLayout7.xml"/><Relationship Id="rId1" Type="http://schemas.openxmlformats.org/officeDocument/2006/relationships/vmlDrawing" Target="../drawings/vmlDrawing130.vml"/><Relationship Id="rId6" Type="http://schemas.openxmlformats.org/officeDocument/2006/relationships/oleObject" Target="../embeddings/oleObject1130.bin"/><Relationship Id="rId5" Type="http://schemas.openxmlformats.org/officeDocument/2006/relationships/oleObject" Target="../embeddings/oleObject1129.bin"/><Relationship Id="rId4" Type="http://schemas.openxmlformats.org/officeDocument/2006/relationships/oleObject" Target="../embeddings/oleObject1128.bin"/><Relationship Id="rId9" Type="http://schemas.openxmlformats.org/officeDocument/2006/relationships/oleObject" Target="../embeddings/oleObject1133.bin"/></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1139.bin"/><Relationship Id="rId3" Type="http://schemas.openxmlformats.org/officeDocument/2006/relationships/oleObject" Target="../embeddings/oleObject1134.bin"/><Relationship Id="rId7" Type="http://schemas.openxmlformats.org/officeDocument/2006/relationships/oleObject" Target="../embeddings/oleObject1138.bin"/><Relationship Id="rId2" Type="http://schemas.openxmlformats.org/officeDocument/2006/relationships/slideLayout" Target="../slideLayouts/slideLayout6.xml"/><Relationship Id="rId1" Type="http://schemas.openxmlformats.org/officeDocument/2006/relationships/vmlDrawing" Target="../drawings/vmlDrawing131.vml"/><Relationship Id="rId6" Type="http://schemas.openxmlformats.org/officeDocument/2006/relationships/oleObject" Target="../embeddings/oleObject1137.bin"/><Relationship Id="rId11" Type="http://schemas.openxmlformats.org/officeDocument/2006/relationships/oleObject" Target="../embeddings/oleObject1142.bin"/><Relationship Id="rId5" Type="http://schemas.openxmlformats.org/officeDocument/2006/relationships/oleObject" Target="../embeddings/oleObject1136.bin"/><Relationship Id="rId10" Type="http://schemas.openxmlformats.org/officeDocument/2006/relationships/oleObject" Target="../embeddings/oleObject1141.bin"/><Relationship Id="rId4" Type="http://schemas.openxmlformats.org/officeDocument/2006/relationships/oleObject" Target="../embeddings/oleObject1135.bin"/><Relationship Id="rId9" Type="http://schemas.openxmlformats.org/officeDocument/2006/relationships/oleObject" Target="../embeddings/oleObject1140.bin"/></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1148.bin"/><Relationship Id="rId3" Type="http://schemas.openxmlformats.org/officeDocument/2006/relationships/oleObject" Target="../embeddings/oleObject1143.bin"/><Relationship Id="rId7" Type="http://schemas.openxmlformats.org/officeDocument/2006/relationships/oleObject" Target="../embeddings/oleObject1147.bin"/><Relationship Id="rId2" Type="http://schemas.openxmlformats.org/officeDocument/2006/relationships/slideLayout" Target="../slideLayouts/slideLayout7.xml"/><Relationship Id="rId1" Type="http://schemas.openxmlformats.org/officeDocument/2006/relationships/vmlDrawing" Target="../drawings/vmlDrawing132.vml"/><Relationship Id="rId6" Type="http://schemas.openxmlformats.org/officeDocument/2006/relationships/oleObject" Target="../embeddings/oleObject1146.bin"/><Relationship Id="rId5" Type="http://schemas.openxmlformats.org/officeDocument/2006/relationships/oleObject" Target="../embeddings/oleObject1145.bin"/><Relationship Id="rId10" Type="http://schemas.openxmlformats.org/officeDocument/2006/relationships/oleObject" Target="../embeddings/oleObject1150.bin"/><Relationship Id="rId4" Type="http://schemas.openxmlformats.org/officeDocument/2006/relationships/oleObject" Target="../embeddings/oleObject1144.bin"/><Relationship Id="rId9" Type="http://schemas.openxmlformats.org/officeDocument/2006/relationships/oleObject" Target="../embeddings/oleObject1149.bin"/></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151.bin"/><Relationship Id="rId2" Type="http://schemas.openxmlformats.org/officeDocument/2006/relationships/slideLayout" Target="../slideLayouts/slideLayout7.xml"/><Relationship Id="rId1" Type="http://schemas.openxmlformats.org/officeDocument/2006/relationships/vmlDrawing" Target="../drawings/vmlDrawing133.vml"/><Relationship Id="rId6" Type="http://schemas.openxmlformats.org/officeDocument/2006/relationships/oleObject" Target="../embeddings/oleObject1154.bin"/><Relationship Id="rId5" Type="http://schemas.openxmlformats.org/officeDocument/2006/relationships/oleObject" Target="../embeddings/oleObject1153.bin"/><Relationship Id="rId4" Type="http://schemas.openxmlformats.org/officeDocument/2006/relationships/oleObject" Target="../embeddings/oleObject1152.bin"/></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159.bin"/><Relationship Id="rId3" Type="http://schemas.openxmlformats.org/officeDocument/2006/relationships/oleObject" Target="../embeddings/Microsoft_Office_Word_97_-_2003___62.doc"/><Relationship Id="rId7" Type="http://schemas.openxmlformats.org/officeDocument/2006/relationships/oleObject" Target="../embeddings/oleObject1158.bin"/><Relationship Id="rId2" Type="http://schemas.openxmlformats.org/officeDocument/2006/relationships/slideLayout" Target="../slideLayouts/slideLayout7.xml"/><Relationship Id="rId1" Type="http://schemas.openxmlformats.org/officeDocument/2006/relationships/vmlDrawing" Target="../drawings/vmlDrawing134.vml"/><Relationship Id="rId6" Type="http://schemas.openxmlformats.org/officeDocument/2006/relationships/oleObject" Target="../embeddings/oleObject1157.bin"/><Relationship Id="rId5" Type="http://schemas.openxmlformats.org/officeDocument/2006/relationships/oleObject" Target="../embeddings/oleObject1156.bin"/><Relationship Id="rId4" Type="http://schemas.openxmlformats.org/officeDocument/2006/relationships/oleObject" Target="../embeddings/oleObject1155.bin"/><Relationship Id="rId9" Type="http://schemas.openxmlformats.org/officeDocument/2006/relationships/oleObject" Target="../embeddings/oleObject1160.bin"/></Relationships>
</file>

<file path=ppt/slides/_rels/slide147.xml.rels><?xml version="1.0" encoding="UTF-8" standalone="yes"?>
<Relationships xmlns="http://schemas.openxmlformats.org/package/2006/relationships"><Relationship Id="rId3" Type="http://schemas.openxmlformats.org/officeDocument/2006/relationships/oleObject" Target="../embeddings/Microsoft_Office_Word_97_-_2003___63.doc"/><Relationship Id="rId7" Type="http://schemas.openxmlformats.org/officeDocument/2006/relationships/oleObject" Target="../embeddings/oleObject1164.bin"/><Relationship Id="rId2" Type="http://schemas.openxmlformats.org/officeDocument/2006/relationships/slideLayout" Target="../slideLayouts/slideLayout7.xml"/><Relationship Id="rId1" Type="http://schemas.openxmlformats.org/officeDocument/2006/relationships/vmlDrawing" Target="../drawings/vmlDrawing135.vml"/><Relationship Id="rId6" Type="http://schemas.openxmlformats.org/officeDocument/2006/relationships/oleObject" Target="../embeddings/oleObject1163.bin"/><Relationship Id="rId5" Type="http://schemas.openxmlformats.org/officeDocument/2006/relationships/oleObject" Target="../embeddings/oleObject1162.bin"/><Relationship Id="rId4" Type="http://schemas.openxmlformats.org/officeDocument/2006/relationships/oleObject" Target="../embeddings/oleObject1161.bin"/></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1170.bin"/><Relationship Id="rId3" Type="http://schemas.openxmlformats.org/officeDocument/2006/relationships/oleObject" Target="../embeddings/oleObject1165.bin"/><Relationship Id="rId7" Type="http://schemas.openxmlformats.org/officeDocument/2006/relationships/oleObject" Target="../embeddings/oleObject1169.bin"/><Relationship Id="rId2" Type="http://schemas.openxmlformats.org/officeDocument/2006/relationships/slideLayout" Target="../slideLayouts/slideLayout7.xml"/><Relationship Id="rId1" Type="http://schemas.openxmlformats.org/officeDocument/2006/relationships/vmlDrawing" Target="../drawings/vmlDrawing136.vml"/><Relationship Id="rId6" Type="http://schemas.openxmlformats.org/officeDocument/2006/relationships/oleObject" Target="../embeddings/oleObject1168.bin"/><Relationship Id="rId5" Type="http://schemas.openxmlformats.org/officeDocument/2006/relationships/oleObject" Target="../embeddings/oleObject1167.bin"/><Relationship Id="rId4" Type="http://schemas.openxmlformats.org/officeDocument/2006/relationships/oleObject" Target="../embeddings/oleObject1166.bin"/><Relationship Id="rId9" Type="http://schemas.openxmlformats.org/officeDocument/2006/relationships/oleObject" Target="../embeddings/oleObject1171.bin"/></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172.bin"/><Relationship Id="rId2" Type="http://schemas.openxmlformats.org/officeDocument/2006/relationships/slideLayout" Target="../slideLayouts/slideLayout7.xml"/><Relationship Id="rId1" Type="http://schemas.openxmlformats.org/officeDocument/2006/relationships/vmlDrawing" Target="../drawings/vmlDrawing137.vml"/><Relationship Id="rId6" Type="http://schemas.openxmlformats.org/officeDocument/2006/relationships/oleObject" Target="../embeddings/oleObject1175.bin"/><Relationship Id="rId5" Type="http://schemas.openxmlformats.org/officeDocument/2006/relationships/oleObject" Target="../embeddings/oleObject1174.bin"/><Relationship Id="rId4" Type="http://schemas.openxmlformats.org/officeDocument/2006/relationships/oleObject" Target="../embeddings/oleObject1173.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oleObject" Target="../embeddings/oleObject129.bin"/><Relationship Id="rId18" Type="http://schemas.openxmlformats.org/officeDocument/2006/relationships/oleObject" Target="../embeddings/oleObject134.bin"/><Relationship Id="rId3" Type="http://schemas.openxmlformats.org/officeDocument/2006/relationships/notesSlide" Target="../notesSlides/notesSlide5.xml"/><Relationship Id="rId7" Type="http://schemas.openxmlformats.org/officeDocument/2006/relationships/oleObject" Target="../embeddings/oleObject123.bin"/><Relationship Id="rId12" Type="http://schemas.openxmlformats.org/officeDocument/2006/relationships/oleObject" Target="../embeddings/oleObject128.bin"/><Relationship Id="rId17" Type="http://schemas.openxmlformats.org/officeDocument/2006/relationships/oleObject" Target="../embeddings/oleObject133.bin"/><Relationship Id="rId2" Type="http://schemas.openxmlformats.org/officeDocument/2006/relationships/slideLayout" Target="../slideLayouts/slideLayout7.xml"/><Relationship Id="rId16" Type="http://schemas.openxmlformats.org/officeDocument/2006/relationships/oleObject" Target="../embeddings/oleObject132.bin"/><Relationship Id="rId1" Type="http://schemas.openxmlformats.org/officeDocument/2006/relationships/vmlDrawing" Target="../drawings/vmlDrawing11.vml"/><Relationship Id="rId6" Type="http://schemas.openxmlformats.org/officeDocument/2006/relationships/oleObject" Target="../embeddings/oleObject122.bin"/><Relationship Id="rId11" Type="http://schemas.openxmlformats.org/officeDocument/2006/relationships/oleObject" Target="../embeddings/oleObject127.bin"/><Relationship Id="rId5" Type="http://schemas.openxmlformats.org/officeDocument/2006/relationships/oleObject" Target="../embeddings/oleObject121.bin"/><Relationship Id="rId15" Type="http://schemas.openxmlformats.org/officeDocument/2006/relationships/oleObject" Target="../embeddings/oleObject131.bin"/><Relationship Id="rId10" Type="http://schemas.openxmlformats.org/officeDocument/2006/relationships/oleObject" Target="../embeddings/oleObject126.bin"/><Relationship Id="rId19" Type="http://schemas.openxmlformats.org/officeDocument/2006/relationships/oleObject" Target="../embeddings/oleObject135.bin"/><Relationship Id="rId4" Type="http://schemas.openxmlformats.org/officeDocument/2006/relationships/oleObject" Target="../embeddings/oleObject120.bin"/><Relationship Id="rId9" Type="http://schemas.openxmlformats.org/officeDocument/2006/relationships/oleObject" Target="../embeddings/oleObject125.bin"/><Relationship Id="rId14" Type="http://schemas.openxmlformats.org/officeDocument/2006/relationships/oleObject" Target="../embeddings/oleObject130.bin"/></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1181.bin"/><Relationship Id="rId13" Type="http://schemas.openxmlformats.org/officeDocument/2006/relationships/oleObject" Target="../embeddings/oleObject1186.bin"/><Relationship Id="rId3" Type="http://schemas.openxmlformats.org/officeDocument/2006/relationships/oleObject" Target="../embeddings/oleObject1176.bin"/><Relationship Id="rId7" Type="http://schemas.openxmlformats.org/officeDocument/2006/relationships/oleObject" Target="../embeddings/oleObject1180.bin"/><Relationship Id="rId12" Type="http://schemas.openxmlformats.org/officeDocument/2006/relationships/oleObject" Target="../embeddings/oleObject1185.bin"/><Relationship Id="rId2" Type="http://schemas.openxmlformats.org/officeDocument/2006/relationships/slideLayout" Target="../slideLayouts/slideLayout6.xml"/><Relationship Id="rId1" Type="http://schemas.openxmlformats.org/officeDocument/2006/relationships/vmlDrawing" Target="../drawings/vmlDrawing138.vml"/><Relationship Id="rId6" Type="http://schemas.openxmlformats.org/officeDocument/2006/relationships/oleObject" Target="../embeddings/oleObject1179.bin"/><Relationship Id="rId11" Type="http://schemas.openxmlformats.org/officeDocument/2006/relationships/oleObject" Target="../embeddings/oleObject1184.bin"/><Relationship Id="rId5" Type="http://schemas.openxmlformats.org/officeDocument/2006/relationships/oleObject" Target="../embeddings/oleObject1178.bin"/><Relationship Id="rId10" Type="http://schemas.openxmlformats.org/officeDocument/2006/relationships/oleObject" Target="../embeddings/oleObject1183.bin"/><Relationship Id="rId4" Type="http://schemas.openxmlformats.org/officeDocument/2006/relationships/oleObject" Target="../embeddings/oleObject1177.bin"/><Relationship Id="rId9" Type="http://schemas.openxmlformats.org/officeDocument/2006/relationships/oleObject" Target="../embeddings/oleObject1182.bin"/></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1192.bin"/><Relationship Id="rId13" Type="http://schemas.openxmlformats.org/officeDocument/2006/relationships/oleObject" Target="../embeddings/oleObject1197.bin"/><Relationship Id="rId3" Type="http://schemas.openxmlformats.org/officeDocument/2006/relationships/oleObject" Target="../embeddings/oleObject1187.bin"/><Relationship Id="rId7" Type="http://schemas.openxmlformats.org/officeDocument/2006/relationships/oleObject" Target="../embeddings/oleObject1191.bin"/><Relationship Id="rId12" Type="http://schemas.openxmlformats.org/officeDocument/2006/relationships/oleObject" Target="../embeddings/oleObject1196.bin"/><Relationship Id="rId2" Type="http://schemas.openxmlformats.org/officeDocument/2006/relationships/slideLayout" Target="../slideLayouts/slideLayout6.xml"/><Relationship Id="rId1" Type="http://schemas.openxmlformats.org/officeDocument/2006/relationships/vmlDrawing" Target="../drawings/vmlDrawing139.vml"/><Relationship Id="rId6" Type="http://schemas.openxmlformats.org/officeDocument/2006/relationships/oleObject" Target="../embeddings/oleObject1190.bin"/><Relationship Id="rId11" Type="http://schemas.openxmlformats.org/officeDocument/2006/relationships/oleObject" Target="../embeddings/oleObject1195.bin"/><Relationship Id="rId5" Type="http://schemas.openxmlformats.org/officeDocument/2006/relationships/oleObject" Target="../embeddings/oleObject1189.bin"/><Relationship Id="rId15" Type="http://schemas.openxmlformats.org/officeDocument/2006/relationships/oleObject" Target="../embeddings/oleObject1199.bin"/><Relationship Id="rId10" Type="http://schemas.openxmlformats.org/officeDocument/2006/relationships/oleObject" Target="../embeddings/oleObject1194.bin"/><Relationship Id="rId4" Type="http://schemas.openxmlformats.org/officeDocument/2006/relationships/oleObject" Target="../embeddings/oleObject1188.bin"/><Relationship Id="rId9" Type="http://schemas.openxmlformats.org/officeDocument/2006/relationships/oleObject" Target="../embeddings/oleObject1193.bin"/><Relationship Id="rId14" Type="http://schemas.openxmlformats.org/officeDocument/2006/relationships/oleObject" Target="../embeddings/oleObject1198.bin"/></Relationships>
</file>

<file path=ppt/slides/_rels/slide152.xml.rels><?xml version="1.0" encoding="UTF-8" standalone="yes"?>
<Relationships xmlns="http://schemas.openxmlformats.org/package/2006/relationships"><Relationship Id="rId3" Type="http://schemas.openxmlformats.org/officeDocument/2006/relationships/oleObject" Target="../embeddings/Microsoft_Office_Word_97_-_2003___64.doc"/><Relationship Id="rId2" Type="http://schemas.openxmlformats.org/officeDocument/2006/relationships/slideLayout" Target="../slideLayouts/slideLayout7.xml"/><Relationship Id="rId1" Type="http://schemas.openxmlformats.org/officeDocument/2006/relationships/vmlDrawing" Target="../drawings/vmlDrawing140.vml"/></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1205.bin"/><Relationship Id="rId13" Type="http://schemas.openxmlformats.org/officeDocument/2006/relationships/oleObject" Target="../embeddings/oleObject1210.bin"/><Relationship Id="rId3" Type="http://schemas.openxmlformats.org/officeDocument/2006/relationships/oleObject" Target="../embeddings/oleObject1200.bin"/><Relationship Id="rId7" Type="http://schemas.openxmlformats.org/officeDocument/2006/relationships/oleObject" Target="../embeddings/oleObject1204.bin"/><Relationship Id="rId12" Type="http://schemas.openxmlformats.org/officeDocument/2006/relationships/oleObject" Target="../embeddings/oleObject1209.bin"/><Relationship Id="rId2" Type="http://schemas.openxmlformats.org/officeDocument/2006/relationships/slideLayout" Target="../slideLayouts/slideLayout7.xml"/><Relationship Id="rId1" Type="http://schemas.openxmlformats.org/officeDocument/2006/relationships/vmlDrawing" Target="../drawings/vmlDrawing141.vml"/><Relationship Id="rId6" Type="http://schemas.openxmlformats.org/officeDocument/2006/relationships/oleObject" Target="../embeddings/oleObject1203.bin"/><Relationship Id="rId11" Type="http://schemas.openxmlformats.org/officeDocument/2006/relationships/oleObject" Target="../embeddings/oleObject1208.bin"/><Relationship Id="rId5" Type="http://schemas.openxmlformats.org/officeDocument/2006/relationships/oleObject" Target="../embeddings/oleObject1202.bin"/><Relationship Id="rId10" Type="http://schemas.openxmlformats.org/officeDocument/2006/relationships/oleObject" Target="../embeddings/oleObject1207.bin"/><Relationship Id="rId4" Type="http://schemas.openxmlformats.org/officeDocument/2006/relationships/oleObject" Target="../embeddings/oleObject1201.bin"/><Relationship Id="rId9" Type="http://schemas.openxmlformats.org/officeDocument/2006/relationships/oleObject" Target="../embeddings/oleObject1206.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notesSlide" Target="../notesSlides/notesSlide6.xml"/><Relationship Id="rId7" Type="http://schemas.openxmlformats.org/officeDocument/2006/relationships/oleObject" Target="../embeddings/oleObject139.bin"/><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oleObject" Target="../embeddings/oleObject138.bin"/><Relationship Id="rId5" Type="http://schemas.openxmlformats.org/officeDocument/2006/relationships/oleObject" Target="../embeddings/oleObject137.bin"/><Relationship Id="rId4" Type="http://schemas.openxmlformats.org/officeDocument/2006/relationships/oleObject" Target="../embeddings/oleObject136.bin"/><Relationship Id="rId9" Type="http://schemas.openxmlformats.org/officeDocument/2006/relationships/oleObject" Target="../embeddings/Microsoft_Office_Word_97_-_2003___5.doc"/></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45.bin"/><Relationship Id="rId3" Type="http://schemas.openxmlformats.org/officeDocument/2006/relationships/notesSlide" Target="../notesSlides/notesSlide7.xml"/><Relationship Id="rId7"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143.bin"/><Relationship Id="rId5" Type="http://schemas.openxmlformats.org/officeDocument/2006/relationships/oleObject" Target="../embeddings/oleObject142.bin"/><Relationship Id="rId10" Type="http://schemas.openxmlformats.org/officeDocument/2006/relationships/oleObject" Target="../embeddings/oleObject147.bin"/><Relationship Id="rId4" Type="http://schemas.openxmlformats.org/officeDocument/2006/relationships/oleObject" Target="../embeddings/oleObject141.bin"/><Relationship Id="rId9" Type="http://schemas.openxmlformats.org/officeDocument/2006/relationships/oleObject" Target="../embeddings/oleObject146.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53.bin"/><Relationship Id="rId13" Type="http://schemas.openxmlformats.org/officeDocument/2006/relationships/oleObject" Target="../embeddings/oleObject158.bin"/><Relationship Id="rId18" Type="http://schemas.openxmlformats.org/officeDocument/2006/relationships/oleObject" Target="../embeddings/oleObject163.bin"/><Relationship Id="rId3" Type="http://schemas.openxmlformats.org/officeDocument/2006/relationships/oleObject" Target="../embeddings/oleObject148.bin"/><Relationship Id="rId21" Type="http://schemas.openxmlformats.org/officeDocument/2006/relationships/oleObject" Target="../embeddings/oleObject166.bin"/><Relationship Id="rId7" Type="http://schemas.openxmlformats.org/officeDocument/2006/relationships/oleObject" Target="../embeddings/oleObject152.bin"/><Relationship Id="rId12" Type="http://schemas.openxmlformats.org/officeDocument/2006/relationships/oleObject" Target="../embeddings/oleObject157.bin"/><Relationship Id="rId17" Type="http://schemas.openxmlformats.org/officeDocument/2006/relationships/oleObject" Target="../embeddings/oleObject162.bin"/><Relationship Id="rId25" Type="http://schemas.openxmlformats.org/officeDocument/2006/relationships/oleObject" Target="../embeddings/oleObject170.bin"/><Relationship Id="rId2" Type="http://schemas.openxmlformats.org/officeDocument/2006/relationships/slideLayout" Target="../slideLayouts/slideLayout7.xml"/><Relationship Id="rId16" Type="http://schemas.openxmlformats.org/officeDocument/2006/relationships/oleObject" Target="../embeddings/oleObject161.bin"/><Relationship Id="rId20" Type="http://schemas.openxmlformats.org/officeDocument/2006/relationships/oleObject" Target="../embeddings/oleObject165.bin"/><Relationship Id="rId1" Type="http://schemas.openxmlformats.org/officeDocument/2006/relationships/vmlDrawing" Target="../drawings/vmlDrawing14.vml"/><Relationship Id="rId6" Type="http://schemas.openxmlformats.org/officeDocument/2006/relationships/oleObject" Target="../embeddings/oleObject151.bin"/><Relationship Id="rId11" Type="http://schemas.openxmlformats.org/officeDocument/2006/relationships/oleObject" Target="../embeddings/oleObject156.bin"/><Relationship Id="rId24" Type="http://schemas.openxmlformats.org/officeDocument/2006/relationships/oleObject" Target="../embeddings/oleObject169.bin"/><Relationship Id="rId5" Type="http://schemas.openxmlformats.org/officeDocument/2006/relationships/oleObject" Target="../embeddings/oleObject150.bin"/><Relationship Id="rId15" Type="http://schemas.openxmlformats.org/officeDocument/2006/relationships/oleObject" Target="../embeddings/oleObject160.bin"/><Relationship Id="rId23" Type="http://schemas.openxmlformats.org/officeDocument/2006/relationships/oleObject" Target="../embeddings/oleObject168.bin"/><Relationship Id="rId10" Type="http://schemas.openxmlformats.org/officeDocument/2006/relationships/oleObject" Target="../embeddings/oleObject155.bin"/><Relationship Id="rId19" Type="http://schemas.openxmlformats.org/officeDocument/2006/relationships/oleObject" Target="../embeddings/oleObject164.bin"/><Relationship Id="rId4" Type="http://schemas.openxmlformats.org/officeDocument/2006/relationships/oleObject" Target="../embeddings/oleObject149.bin"/><Relationship Id="rId9" Type="http://schemas.openxmlformats.org/officeDocument/2006/relationships/oleObject" Target="../embeddings/oleObject154.bin"/><Relationship Id="rId14" Type="http://schemas.openxmlformats.org/officeDocument/2006/relationships/oleObject" Target="../embeddings/oleObject159.bin"/><Relationship Id="rId22" Type="http://schemas.openxmlformats.org/officeDocument/2006/relationships/oleObject" Target="../embeddings/oleObject167.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75.bin"/><Relationship Id="rId13" Type="http://schemas.openxmlformats.org/officeDocument/2006/relationships/oleObject" Target="../embeddings/oleObject180.bin"/><Relationship Id="rId3" Type="http://schemas.openxmlformats.org/officeDocument/2006/relationships/notesSlide" Target="../notesSlides/notesSlide8.xml"/><Relationship Id="rId7" Type="http://schemas.openxmlformats.org/officeDocument/2006/relationships/oleObject" Target="../embeddings/oleObject174.bin"/><Relationship Id="rId12" Type="http://schemas.openxmlformats.org/officeDocument/2006/relationships/oleObject" Target="../embeddings/oleObject179.bin"/><Relationship Id="rId2" Type="http://schemas.openxmlformats.org/officeDocument/2006/relationships/slideLayout" Target="../slideLayouts/slideLayout2.xml"/><Relationship Id="rId16" Type="http://schemas.openxmlformats.org/officeDocument/2006/relationships/oleObject" Target="../embeddings/oleObject183.bin"/><Relationship Id="rId1" Type="http://schemas.openxmlformats.org/officeDocument/2006/relationships/vmlDrawing" Target="../drawings/vmlDrawing15.vml"/><Relationship Id="rId6" Type="http://schemas.openxmlformats.org/officeDocument/2006/relationships/oleObject" Target="../embeddings/oleObject173.bin"/><Relationship Id="rId11" Type="http://schemas.openxmlformats.org/officeDocument/2006/relationships/oleObject" Target="../embeddings/oleObject178.bin"/><Relationship Id="rId5" Type="http://schemas.openxmlformats.org/officeDocument/2006/relationships/oleObject" Target="../embeddings/oleObject172.bin"/><Relationship Id="rId15" Type="http://schemas.openxmlformats.org/officeDocument/2006/relationships/oleObject" Target="../embeddings/oleObject182.bin"/><Relationship Id="rId10" Type="http://schemas.openxmlformats.org/officeDocument/2006/relationships/oleObject" Target="../embeddings/oleObject177.bin"/><Relationship Id="rId4" Type="http://schemas.openxmlformats.org/officeDocument/2006/relationships/oleObject" Target="../embeddings/oleObject171.bin"/><Relationship Id="rId9" Type="http://schemas.openxmlformats.org/officeDocument/2006/relationships/oleObject" Target="../embeddings/oleObject176.bin"/><Relationship Id="rId14" Type="http://schemas.openxmlformats.org/officeDocument/2006/relationships/oleObject" Target="../embeddings/oleObject18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89.bin"/><Relationship Id="rId3" Type="http://schemas.openxmlformats.org/officeDocument/2006/relationships/oleObject" Target="../embeddings/oleObject184.bin"/><Relationship Id="rId7" Type="http://schemas.openxmlformats.org/officeDocument/2006/relationships/oleObject" Target="../embeddings/oleObject188.bin"/><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oleObject" Target="../embeddings/oleObject187.bin"/><Relationship Id="rId5" Type="http://schemas.openxmlformats.org/officeDocument/2006/relationships/oleObject" Target="../embeddings/oleObject186.bin"/><Relationship Id="rId4" Type="http://schemas.openxmlformats.org/officeDocument/2006/relationships/oleObject" Target="../embeddings/oleObject185.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95.bin"/><Relationship Id="rId13" Type="http://schemas.openxmlformats.org/officeDocument/2006/relationships/oleObject" Target="../embeddings/oleObject200.bin"/><Relationship Id="rId3" Type="http://schemas.openxmlformats.org/officeDocument/2006/relationships/oleObject" Target="../embeddings/oleObject190.bin"/><Relationship Id="rId7" Type="http://schemas.openxmlformats.org/officeDocument/2006/relationships/oleObject" Target="../embeddings/oleObject194.bin"/><Relationship Id="rId12" Type="http://schemas.openxmlformats.org/officeDocument/2006/relationships/oleObject" Target="../embeddings/oleObject199.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oleObject" Target="../embeddings/oleObject193.bin"/><Relationship Id="rId11" Type="http://schemas.openxmlformats.org/officeDocument/2006/relationships/oleObject" Target="../embeddings/oleObject198.bin"/><Relationship Id="rId5" Type="http://schemas.openxmlformats.org/officeDocument/2006/relationships/oleObject" Target="../embeddings/oleObject192.bin"/><Relationship Id="rId10" Type="http://schemas.openxmlformats.org/officeDocument/2006/relationships/oleObject" Target="../embeddings/oleObject197.bin"/><Relationship Id="rId4" Type="http://schemas.openxmlformats.org/officeDocument/2006/relationships/oleObject" Target="../embeddings/oleObject191.bin"/><Relationship Id="rId9" Type="http://schemas.openxmlformats.org/officeDocument/2006/relationships/oleObject" Target="../embeddings/oleObject196.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06.bin"/><Relationship Id="rId13" Type="http://schemas.openxmlformats.org/officeDocument/2006/relationships/oleObject" Target="../embeddings/oleObject211.bin"/><Relationship Id="rId18" Type="http://schemas.openxmlformats.org/officeDocument/2006/relationships/oleObject" Target="../embeddings/oleObject214.bin"/><Relationship Id="rId3" Type="http://schemas.openxmlformats.org/officeDocument/2006/relationships/oleObject" Target="../embeddings/oleObject201.bin"/><Relationship Id="rId7" Type="http://schemas.openxmlformats.org/officeDocument/2006/relationships/oleObject" Target="../embeddings/oleObject205.bin"/><Relationship Id="rId12" Type="http://schemas.openxmlformats.org/officeDocument/2006/relationships/oleObject" Target="../embeddings/oleObject210.bin"/><Relationship Id="rId17" Type="http://schemas.openxmlformats.org/officeDocument/2006/relationships/oleObject" Target="../embeddings/oleObject213.bin"/><Relationship Id="rId2" Type="http://schemas.openxmlformats.org/officeDocument/2006/relationships/slideLayout" Target="../slideLayouts/slideLayout7.xml"/><Relationship Id="rId16" Type="http://schemas.openxmlformats.org/officeDocument/2006/relationships/oleObject" Target="../embeddings/Microsoft_Office_Word_97_-_2003___7.doc"/><Relationship Id="rId1" Type="http://schemas.openxmlformats.org/officeDocument/2006/relationships/vmlDrawing" Target="../drawings/vmlDrawing18.vml"/><Relationship Id="rId6" Type="http://schemas.openxmlformats.org/officeDocument/2006/relationships/oleObject" Target="../embeddings/oleObject204.bin"/><Relationship Id="rId11" Type="http://schemas.openxmlformats.org/officeDocument/2006/relationships/oleObject" Target="../embeddings/oleObject209.bin"/><Relationship Id="rId5" Type="http://schemas.openxmlformats.org/officeDocument/2006/relationships/oleObject" Target="../embeddings/oleObject203.bin"/><Relationship Id="rId15" Type="http://schemas.openxmlformats.org/officeDocument/2006/relationships/oleObject" Target="../embeddings/Microsoft_Office_Word_97_-_2003___6.doc"/><Relationship Id="rId10" Type="http://schemas.openxmlformats.org/officeDocument/2006/relationships/oleObject" Target="../embeddings/oleObject208.bin"/><Relationship Id="rId19" Type="http://schemas.openxmlformats.org/officeDocument/2006/relationships/oleObject" Target="../embeddings/oleObject215.bin"/><Relationship Id="rId4" Type="http://schemas.openxmlformats.org/officeDocument/2006/relationships/oleObject" Target="../embeddings/oleObject202.bin"/><Relationship Id="rId9" Type="http://schemas.openxmlformats.org/officeDocument/2006/relationships/oleObject" Target="../embeddings/oleObject207.bin"/><Relationship Id="rId14" Type="http://schemas.openxmlformats.org/officeDocument/2006/relationships/oleObject" Target="../embeddings/oleObject212.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21.bin"/><Relationship Id="rId13" Type="http://schemas.openxmlformats.org/officeDocument/2006/relationships/oleObject" Target="../embeddings/oleObject226.bin"/><Relationship Id="rId18" Type="http://schemas.openxmlformats.org/officeDocument/2006/relationships/oleObject" Target="../embeddings/oleObject231.bin"/><Relationship Id="rId3" Type="http://schemas.openxmlformats.org/officeDocument/2006/relationships/oleObject" Target="../embeddings/oleObject216.bin"/><Relationship Id="rId7" Type="http://schemas.openxmlformats.org/officeDocument/2006/relationships/oleObject" Target="../embeddings/oleObject220.bin"/><Relationship Id="rId12" Type="http://schemas.openxmlformats.org/officeDocument/2006/relationships/oleObject" Target="../embeddings/oleObject225.bin"/><Relationship Id="rId17" Type="http://schemas.openxmlformats.org/officeDocument/2006/relationships/oleObject" Target="../embeddings/oleObject230.bin"/><Relationship Id="rId2" Type="http://schemas.openxmlformats.org/officeDocument/2006/relationships/slideLayout" Target="../slideLayouts/slideLayout2.xml"/><Relationship Id="rId16" Type="http://schemas.openxmlformats.org/officeDocument/2006/relationships/oleObject" Target="../embeddings/oleObject229.bin"/><Relationship Id="rId1" Type="http://schemas.openxmlformats.org/officeDocument/2006/relationships/vmlDrawing" Target="../drawings/vmlDrawing19.vml"/><Relationship Id="rId6" Type="http://schemas.openxmlformats.org/officeDocument/2006/relationships/oleObject" Target="../embeddings/oleObject219.bin"/><Relationship Id="rId11" Type="http://schemas.openxmlformats.org/officeDocument/2006/relationships/oleObject" Target="../embeddings/oleObject224.bin"/><Relationship Id="rId5" Type="http://schemas.openxmlformats.org/officeDocument/2006/relationships/oleObject" Target="../embeddings/oleObject218.bin"/><Relationship Id="rId15" Type="http://schemas.openxmlformats.org/officeDocument/2006/relationships/oleObject" Target="../embeddings/oleObject228.bin"/><Relationship Id="rId10" Type="http://schemas.openxmlformats.org/officeDocument/2006/relationships/oleObject" Target="../embeddings/oleObject223.bin"/><Relationship Id="rId19" Type="http://schemas.openxmlformats.org/officeDocument/2006/relationships/oleObject" Target="../embeddings/oleObject232.bin"/><Relationship Id="rId4" Type="http://schemas.openxmlformats.org/officeDocument/2006/relationships/oleObject" Target="../embeddings/oleObject217.bin"/><Relationship Id="rId9" Type="http://schemas.openxmlformats.org/officeDocument/2006/relationships/oleObject" Target="../embeddings/oleObject222.bin"/><Relationship Id="rId14" Type="http://schemas.openxmlformats.org/officeDocument/2006/relationships/oleObject" Target="../embeddings/oleObject227.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38.bin"/><Relationship Id="rId3" Type="http://schemas.openxmlformats.org/officeDocument/2006/relationships/oleObject" Target="../embeddings/oleObject233.bin"/><Relationship Id="rId7" Type="http://schemas.openxmlformats.org/officeDocument/2006/relationships/oleObject" Target="../embeddings/oleObject237.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236.bin"/><Relationship Id="rId5" Type="http://schemas.openxmlformats.org/officeDocument/2006/relationships/oleObject" Target="../embeddings/oleObject235.bin"/><Relationship Id="rId4" Type="http://schemas.openxmlformats.org/officeDocument/2006/relationships/oleObject" Target="../embeddings/oleObject234.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43.bin"/><Relationship Id="rId3" Type="http://schemas.openxmlformats.org/officeDocument/2006/relationships/oleObject" Target="../embeddings/Microsoft_Office_Word_97_-_2003___8.doc"/><Relationship Id="rId7" Type="http://schemas.openxmlformats.org/officeDocument/2006/relationships/oleObject" Target="../embeddings/oleObject242.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241.bin"/><Relationship Id="rId11" Type="http://schemas.openxmlformats.org/officeDocument/2006/relationships/oleObject" Target="../embeddings/oleObject246.bin"/><Relationship Id="rId5" Type="http://schemas.openxmlformats.org/officeDocument/2006/relationships/oleObject" Target="../embeddings/oleObject240.bin"/><Relationship Id="rId10" Type="http://schemas.openxmlformats.org/officeDocument/2006/relationships/oleObject" Target="../embeddings/oleObject245.bin"/><Relationship Id="rId4" Type="http://schemas.openxmlformats.org/officeDocument/2006/relationships/oleObject" Target="../embeddings/oleObject239.bin"/><Relationship Id="rId9" Type="http://schemas.openxmlformats.org/officeDocument/2006/relationships/oleObject" Target="../embeddings/oleObject244.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51.bin"/><Relationship Id="rId3" Type="http://schemas.openxmlformats.org/officeDocument/2006/relationships/image" Target="../media/image228.png"/><Relationship Id="rId7" Type="http://schemas.openxmlformats.org/officeDocument/2006/relationships/oleObject" Target="../embeddings/oleObject250.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249.bin"/><Relationship Id="rId5" Type="http://schemas.openxmlformats.org/officeDocument/2006/relationships/oleObject" Target="../embeddings/oleObject248.bin"/><Relationship Id="rId4" Type="http://schemas.openxmlformats.org/officeDocument/2006/relationships/oleObject" Target="../embeddings/oleObject247.bin"/><Relationship Id="rId9" Type="http://schemas.openxmlformats.org/officeDocument/2006/relationships/image" Target="../media/image229.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55.bin"/><Relationship Id="rId13" Type="http://schemas.openxmlformats.org/officeDocument/2006/relationships/oleObject" Target="../embeddings/oleObject260.bin"/><Relationship Id="rId3" Type="http://schemas.openxmlformats.org/officeDocument/2006/relationships/oleObject" Target="../embeddings/Microsoft_Office_Word_97_-_2003___9.doc"/><Relationship Id="rId7" Type="http://schemas.openxmlformats.org/officeDocument/2006/relationships/oleObject" Target="../embeddings/oleObject254.bin"/><Relationship Id="rId12" Type="http://schemas.openxmlformats.org/officeDocument/2006/relationships/oleObject" Target="../embeddings/oleObject259.bin"/><Relationship Id="rId17" Type="http://schemas.openxmlformats.org/officeDocument/2006/relationships/oleObject" Target="../embeddings/oleObject264.bin"/><Relationship Id="rId2" Type="http://schemas.openxmlformats.org/officeDocument/2006/relationships/slideLayout" Target="../slideLayouts/slideLayout7.xml"/><Relationship Id="rId16" Type="http://schemas.openxmlformats.org/officeDocument/2006/relationships/oleObject" Target="../embeddings/oleObject263.bin"/><Relationship Id="rId1" Type="http://schemas.openxmlformats.org/officeDocument/2006/relationships/vmlDrawing" Target="../drawings/vmlDrawing23.vml"/><Relationship Id="rId6" Type="http://schemas.openxmlformats.org/officeDocument/2006/relationships/oleObject" Target="../embeddings/oleObject253.bin"/><Relationship Id="rId11" Type="http://schemas.openxmlformats.org/officeDocument/2006/relationships/oleObject" Target="../embeddings/oleObject258.bin"/><Relationship Id="rId5" Type="http://schemas.openxmlformats.org/officeDocument/2006/relationships/oleObject" Target="../embeddings/Microsoft_Office_Word_97_-_2003___10.doc"/><Relationship Id="rId15" Type="http://schemas.openxmlformats.org/officeDocument/2006/relationships/oleObject" Target="../embeddings/oleObject262.bin"/><Relationship Id="rId10" Type="http://schemas.openxmlformats.org/officeDocument/2006/relationships/oleObject" Target="../embeddings/oleObject257.bin"/><Relationship Id="rId4" Type="http://schemas.openxmlformats.org/officeDocument/2006/relationships/oleObject" Target="../embeddings/oleObject252.bin"/><Relationship Id="rId9" Type="http://schemas.openxmlformats.org/officeDocument/2006/relationships/oleObject" Target="../embeddings/oleObject256.bin"/><Relationship Id="rId14" Type="http://schemas.openxmlformats.org/officeDocument/2006/relationships/oleObject" Target="../embeddings/oleObject261.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Microsoft_Office_Word_97_-_2003___11.doc"/><Relationship Id="rId13" Type="http://schemas.openxmlformats.org/officeDocument/2006/relationships/oleObject" Target="../embeddings/oleObject274.bin"/><Relationship Id="rId3" Type="http://schemas.openxmlformats.org/officeDocument/2006/relationships/oleObject" Target="../embeddings/oleObject265.bin"/><Relationship Id="rId7" Type="http://schemas.openxmlformats.org/officeDocument/2006/relationships/oleObject" Target="../embeddings/oleObject269.bin"/><Relationship Id="rId12" Type="http://schemas.openxmlformats.org/officeDocument/2006/relationships/oleObject" Target="../embeddings/oleObject273.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268.bin"/><Relationship Id="rId11" Type="http://schemas.openxmlformats.org/officeDocument/2006/relationships/oleObject" Target="../embeddings/oleObject272.bin"/><Relationship Id="rId5" Type="http://schemas.openxmlformats.org/officeDocument/2006/relationships/oleObject" Target="../embeddings/oleObject267.bin"/><Relationship Id="rId10" Type="http://schemas.openxmlformats.org/officeDocument/2006/relationships/oleObject" Target="../embeddings/oleObject271.bin"/><Relationship Id="rId4" Type="http://schemas.openxmlformats.org/officeDocument/2006/relationships/oleObject" Target="../embeddings/oleObject266.bin"/><Relationship Id="rId9" Type="http://schemas.openxmlformats.org/officeDocument/2006/relationships/oleObject" Target="../embeddings/oleObject270.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80.bin"/><Relationship Id="rId13" Type="http://schemas.openxmlformats.org/officeDocument/2006/relationships/oleObject" Target="../embeddings/oleObject285.bin"/><Relationship Id="rId18" Type="http://schemas.openxmlformats.org/officeDocument/2006/relationships/oleObject" Target="../embeddings/oleObject290.bin"/><Relationship Id="rId26" Type="http://schemas.openxmlformats.org/officeDocument/2006/relationships/oleObject" Target="../embeddings/oleObject298.bin"/><Relationship Id="rId3" Type="http://schemas.openxmlformats.org/officeDocument/2006/relationships/oleObject" Target="../embeddings/oleObject275.bin"/><Relationship Id="rId21" Type="http://schemas.openxmlformats.org/officeDocument/2006/relationships/oleObject" Target="../embeddings/oleObject293.bin"/><Relationship Id="rId7" Type="http://schemas.openxmlformats.org/officeDocument/2006/relationships/oleObject" Target="../embeddings/oleObject279.bin"/><Relationship Id="rId12" Type="http://schemas.openxmlformats.org/officeDocument/2006/relationships/oleObject" Target="../embeddings/oleObject284.bin"/><Relationship Id="rId17" Type="http://schemas.openxmlformats.org/officeDocument/2006/relationships/oleObject" Target="../embeddings/oleObject289.bin"/><Relationship Id="rId25" Type="http://schemas.openxmlformats.org/officeDocument/2006/relationships/oleObject" Target="../embeddings/oleObject297.bin"/><Relationship Id="rId2" Type="http://schemas.openxmlformats.org/officeDocument/2006/relationships/slideLayout" Target="../slideLayouts/slideLayout2.xml"/><Relationship Id="rId16" Type="http://schemas.openxmlformats.org/officeDocument/2006/relationships/oleObject" Target="../embeddings/oleObject288.bin"/><Relationship Id="rId20" Type="http://schemas.openxmlformats.org/officeDocument/2006/relationships/oleObject" Target="../embeddings/oleObject292.bin"/><Relationship Id="rId1" Type="http://schemas.openxmlformats.org/officeDocument/2006/relationships/vmlDrawing" Target="../drawings/vmlDrawing25.vml"/><Relationship Id="rId6" Type="http://schemas.openxmlformats.org/officeDocument/2006/relationships/oleObject" Target="../embeddings/oleObject278.bin"/><Relationship Id="rId11" Type="http://schemas.openxmlformats.org/officeDocument/2006/relationships/oleObject" Target="../embeddings/oleObject283.bin"/><Relationship Id="rId24" Type="http://schemas.openxmlformats.org/officeDocument/2006/relationships/oleObject" Target="../embeddings/oleObject296.bin"/><Relationship Id="rId5" Type="http://schemas.openxmlformats.org/officeDocument/2006/relationships/oleObject" Target="../embeddings/oleObject277.bin"/><Relationship Id="rId15" Type="http://schemas.openxmlformats.org/officeDocument/2006/relationships/oleObject" Target="../embeddings/oleObject287.bin"/><Relationship Id="rId23" Type="http://schemas.openxmlformats.org/officeDocument/2006/relationships/oleObject" Target="../embeddings/oleObject295.bin"/><Relationship Id="rId28" Type="http://schemas.openxmlformats.org/officeDocument/2006/relationships/oleObject" Target="../embeddings/oleObject300.bin"/><Relationship Id="rId10" Type="http://schemas.openxmlformats.org/officeDocument/2006/relationships/oleObject" Target="../embeddings/oleObject282.bin"/><Relationship Id="rId19" Type="http://schemas.openxmlformats.org/officeDocument/2006/relationships/oleObject" Target="../embeddings/oleObject291.bin"/><Relationship Id="rId4" Type="http://schemas.openxmlformats.org/officeDocument/2006/relationships/oleObject" Target="../embeddings/oleObject276.bin"/><Relationship Id="rId9" Type="http://schemas.openxmlformats.org/officeDocument/2006/relationships/oleObject" Target="../embeddings/oleObject281.bin"/><Relationship Id="rId14" Type="http://schemas.openxmlformats.org/officeDocument/2006/relationships/oleObject" Target="../embeddings/oleObject286.bin"/><Relationship Id="rId22" Type="http://schemas.openxmlformats.org/officeDocument/2006/relationships/oleObject" Target="../embeddings/oleObject294.bin"/><Relationship Id="rId27" Type="http://schemas.openxmlformats.org/officeDocument/2006/relationships/oleObject" Target="../embeddings/oleObject29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Microsoft_Office_Word_97_-_2003___12.doc"/><Relationship Id="rId3" Type="http://schemas.openxmlformats.org/officeDocument/2006/relationships/oleObject" Target="../embeddings/oleObject301.bin"/><Relationship Id="rId7" Type="http://schemas.openxmlformats.org/officeDocument/2006/relationships/oleObject" Target="../embeddings/oleObject305.bin"/><Relationship Id="rId12" Type="http://schemas.openxmlformats.org/officeDocument/2006/relationships/image" Target="../media/image285.png"/><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304.bin"/><Relationship Id="rId11" Type="http://schemas.openxmlformats.org/officeDocument/2006/relationships/oleObject" Target="../embeddings/oleObject308.bin"/><Relationship Id="rId5" Type="http://schemas.openxmlformats.org/officeDocument/2006/relationships/oleObject" Target="../embeddings/oleObject303.bin"/><Relationship Id="rId10" Type="http://schemas.openxmlformats.org/officeDocument/2006/relationships/oleObject" Target="../embeddings/oleObject307.bin"/><Relationship Id="rId4" Type="http://schemas.openxmlformats.org/officeDocument/2006/relationships/oleObject" Target="../embeddings/oleObject302.bin"/><Relationship Id="rId9" Type="http://schemas.openxmlformats.org/officeDocument/2006/relationships/oleObject" Target="../embeddings/oleObject306.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13.bin"/><Relationship Id="rId13" Type="http://schemas.openxmlformats.org/officeDocument/2006/relationships/oleObject" Target="../embeddings/oleObject318.bin"/><Relationship Id="rId18" Type="http://schemas.openxmlformats.org/officeDocument/2006/relationships/oleObject" Target="../embeddings/oleObject323.bin"/><Relationship Id="rId3" Type="http://schemas.openxmlformats.org/officeDocument/2006/relationships/oleObject" Target="../embeddings/oleObject309.bin"/><Relationship Id="rId21" Type="http://schemas.openxmlformats.org/officeDocument/2006/relationships/oleObject" Target="../embeddings/oleObject325.bin"/><Relationship Id="rId7" Type="http://schemas.openxmlformats.org/officeDocument/2006/relationships/oleObject" Target="../embeddings/oleObject312.bin"/><Relationship Id="rId12" Type="http://schemas.openxmlformats.org/officeDocument/2006/relationships/oleObject" Target="../embeddings/oleObject317.bin"/><Relationship Id="rId17" Type="http://schemas.openxmlformats.org/officeDocument/2006/relationships/oleObject" Target="../embeddings/oleObject322.bin"/><Relationship Id="rId2" Type="http://schemas.openxmlformats.org/officeDocument/2006/relationships/slideLayout" Target="../slideLayouts/slideLayout7.xml"/><Relationship Id="rId16" Type="http://schemas.openxmlformats.org/officeDocument/2006/relationships/oleObject" Target="../embeddings/oleObject321.bin"/><Relationship Id="rId20" Type="http://schemas.openxmlformats.org/officeDocument/2006/relationships/oleObject" Target="../embeddings/oleObject324.bin"/><Relationship Id="rId1" Type="http://schemas.openxmlformats.org/officeDocument/2006/relationships/vmlDrawing" Target="../drawings/vmlDrawing27.vml"/><Relationship Id="rId6" Type="http://schemas.openxmlformats.org/officeDocument/2006/relationships/oleObject" Target="../embeddings/oleObject311.bin"/><Relationship Id="rId11" Type="http://schemas.openxmlformats.org/officeDocument/2006/relationships/oleObject" Target="../embeddings/oleObject316.bin"/><Relationship Id="rId5" Type="http://schemas.openxmlformats.org/officeDocument/2006/relationships/oleObject" Target="../embeddings/oleObject310.bin"/><Relationship Id="rId15" Type="http://schemas.openxmlformats.org/officeDocument/2006/relationships/oleObject" Target="../embeddings/oleObject320.bin"/><Relationship Id="rId10" Type="http://schemas.openxmlformats.org/officeDocument/2006/relationships/oleObject" Target="../embeddings/oleObject315.bin"/><Relationship Id="rId19" Type="http://schemas.openxmlformats.org/officeDocument/2006/relationships/oleObject" Target="../embeddings/Microsoft_Office_Word_97_-_2003___14.doc"/><Relationship Id="rId4" Type="http://schemas.openxmlformats.org/officeDocument/2006/relationships/oleObject" Target="../embeddings/Microsoft_Office_Word_97_-_2003___13.doc"/><Relationship Id="rId9" Type="http://schemas.openxmlformats.org/officeDocument/2006/relationships/oleObject" Target="../embeddings/oleObject314.bin"/><Relationship Id="rId14" Type="http://schemas.openxmlformats.org/officeDocument/2006/relationships/oleObject" Target="../embeddings/oleObject319.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30.bin"/><Relationship Id="rId13" Type="http://schemas.openxmlformats.org/officeDocument/2006/relationships/oleObject" Target="../embeddings/oleObject335.bin"/><Relationship Id="rId18" Type="http://schemas.openxmlformats.org/officeDocument/2006/relationships/oleObject" Target="../embeddings/oleObject340.bin"/><Relationship Id="rId3" Type="http://schemas.openxmlformats.org/officeDocument/2006/relationships/notesSlide" Target="../notesSlides/notesSlide9.xml"/><Relationship Id="rId21" Type="http://schemas.openxmlformats.org/officeDocument/2006/relationships/oleObject" Target="../embeddings/oleObject343.bin"/><Relationship Id="rId7" Type="http://schemas.openxmlformats.org/officeDocument/2006/relationships/oleObject" Target="../embeddings/oleObject329.bin"/><Relationship Id="rId12" Type="http://schemas.openxmlformats.org/officeDocument/2006/relationships/oleObject" Target="../embeddings/oleObject334.bin"/><Relationship Id="rId17" Type="http://schemas.openxmlformats.org/officeDocument/2006/relationships/oleObject" Target="../embeddings/oleObject339.bin"/><Relationship Id="rId2" Type="http://schemas.openxmlformats.org/officeDocument/2006/relationships/slideLayout" Target="../slideLayouts/slideLayout7.xml"/><Relationship Id="rId16" Type="http://schemas.openxmlformats.org/officeDocument/2006/relationships/oleObject" Target="../embeddings/oleObject338.bin"/><Relationship Id="rId20" Type="http://schemas.openxmlformats.org/officeDocument/2006/relationships/oleObject" Target="../embeddings/oleObject342.bin"/><Relationship Id="rId1" Type="http://schemas.openxmlformats.org/officeDocument/2006/relationships/vmlDrawing" Target="../drawings/vmlDrawing28.vml"/><Relationship Id="rId6" Type="http://schemas.openxmlformats.org/officeDocument/2006/relationships/oleObject" Target="../embeddings/oleObject328.bin"/><Relationship Id="rId11" Type="http://schemas.openxmlformats.org/officeDocument/2006/relationships/oleObject" Target="../embeddings/oleObject333.bin"/><Relationship Id="rId5" Type="http://schemas.openxmlformats.org/officeDocument/2006/relationships/oleObject" Target="../embeddings/oleObject327.bin"/><Relationship Id="rId15" Type="http://schemas.openxmlformats.org/officeDocument/2006/relationships/oleObject" Target="../embeddings/oleObject337.bin"/><Relationship Id="rId23" Type="http://schemas.openxmlformats.org/officeDocument/2006/relationships/oleObject" Target="../embeddings/oleObject345.bin"/><Relationship Id="rId10" Type="http://schemas.openxmlformats.org/officeDocument/2006/relationships/oleObject" Target="../embeddings/oleObject332.bin"/><Relationship Id="rId19" Type="http://schemas.openxmlformats.org/officeDocument/2006/relationships/oleObject" Target="../embeddings/oleObject341.bin"/><Relationship Id="rId4" Type="http://schemas.openxmlformats.org/officeDocument/2006/relationships/oleObject" Target="../embeddings/oleObject326.bin"/><Relationship Id="rId9" Type="http://schemas.openxmlformats.org/officeDocument/2006/relationships/oleObject" Target="../embeddings/oleObject331.bin"/><Relationship Id="rId14" Type="http://schemas.openxmlformats.org/officeDocument/2006/relationships/oleObject" Target="../embeddings/oleObject336.bin"/><Relationship Id="rId22" Type="http://schemas.openxmlformats.org/officeDocument/2006/relationships/oleObject" Target="../embeddings/oleObject344.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351.bin"/><Relationship Id="rId3" Type="http://schemas.openxmlformats.org/officeDocument/2006/relationships/oleObject" Target="../embeddings/oleObject346.bin"/><Relationship Id="rId7" Type="http://schemas.openxmlformats.org/officeDocument/2006/relationships/oleObject" Target="../embeddings/oleObject350.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349.bin"/><Relationship Id="rId5" Type="http://schemas.openxmlformats.org/officeDocument/2006/relationships/oleObject" Target="../embeddings/oleObject348.bin"/><Relationship Id="rId4" Type="http://schemas.openxmlformats.org/officeDocument/2006/relationships/oleObject" Target="../embeddings/oleObject347.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56.bin"/><Relationship Id="rId3" Type="http://schemas.openxmlformats.org/officeDocument/2006/relationships/oleObject" Target="../embeddings/Microsoft_Office_Word_97_-_2003___15.doc"/><Relationship Id="rId7" Type="http://schemas.openxmlformats.org/officeDocument/2006/relationships/oleObject" Target="../embeddings/oleObject355.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354.bin"/><Relationship Id="rId5" Type="http://schemas.openxmlformats.org/officeDocument/2006/relationships/oleObject" Target="../embeddings/oleObject353.bin"/><Relationship Id="rId10" Type="http://schemas.openxmlformats.org/officeDocument/2006/relationships/oleObject" Target="../embeddings/Microsoft_Office_Word_97_-_2003___17.doc"/><Relationship Id="rId4" Type="http://schemas.openxmlformats.org/officeDocument/2006/relationships/oleObject" Target="../embeddings/oleObject352.bin"/><Relationship Id="rId9" Type="http://schemas.openxmlformats.org/officeDocument/2006/relationships/oleObject" Target="../embeddings/Microsoft_Office_Word_97_-_2003___16.doc"/></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Microsoft_Office_Word_97_-_2003___21.doc"/><Relationship Id="rId3" Type="http://schemas.openxmlformats.org/officeDocument/2006/relationships/oleObject" Target="../embeddings/Microsoft_Office_Word_97_-_2003___18.doc"/><Relationship Id="rId7" Type="http://schemas.openxmlformats.org/officeDocument/2006/relationships/oleObject" Target="../embeddings/oleObject358.bin"/><Relationship Id="rId2" Type="http://schemas.openxmlformats.org/officeDocument/2006/relationships/slideLayout" Target="../slideLayouts/slideLayout6.xml"/><Relationship Id="rId1" Type="http://schemas.openxmlformats.org/officeDocument/2006/relationships/vmlDrawing" Target="../drawings/vmlDrawing31.vml"/><Relationship Id="rId6" Type="http://schemas.openxmlformats.org/officeDocument/2006/relationships/oleObject" Target="../embeddings/Microsoft_Office_Word_97_-_2003___20.doc"/><Relationship Id="rId5" Type="http://schemas.openxmlformats.org/officeDocument/2006/relationships/oleObject" Target="../embeddings/Microsoft_Office_Word_97_-_2003___19.doc"/><Relationship Id="rId4" Type="http://schemas.openxmlformats.org/officeDocument/2006/relationships/oleObject" Target="../embeddings/oleObject35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64.bin"/><Relationship Id="rId3" Type="http://schemas.openxmlformats.org/officeDocument/2006/relationships/oleObject" Target="../embeddings/oleObject359.bin"/><Relationship Id="rId7" Type="http://schemas.openxmlformats.org/officeDocument/2006/relationships/oleObject" Target="../embeddings/oleObject363.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362.bin"/><Relationship Id="rId5" Type="http://schemas.openxmlformats.org/officeDocument/2006/relationships/oleObject" Target="../embeddings/oleObject361.bin"/><Relationship Id="rId10" Type="http://schemas.openxmlformats.org/officeDocument/2006/relationships/oleObject" Target="../embeddings/oleObject366.bin"/><Relationship Id="rId4" Type="http://schemas.openxmlformats.org/officeDocument/2006/relationships/oleObject" Target="../embeddings/oleObject360.bin"/><Relationship Id="rId9" Type="http://schemas.openxmlformats.org/officeDocument/2006/relationships/oleObject" Target="../embeddings/oleObject365.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71.bin"/><Relationship Id="rId13" Type="http://schemas.openxmlformats.org/officeDocument/2006/relationships/oleObject" Target="../embeddings/oleObject376.bin"/><Relationship Id="rId18" Type="http://schemas.openxmlformats.org/officeDocument/2006/relationships/oleObject" Target="../embeddings/oleObject381.bin"/><Relationship Id="rId3" Type="http://schemas.openxmlformats.org/officeDocument/2006/relationships/notesSlide" Target="../notesSlides/notesSlide10.xml"/><Relationship Id="rId21" Type="http://schemas.openxmlformats.org/officeDocument/2006/relationships/oleObject" Target="../embeddings/oleObject384.bin"/><Relationship Id="rId7" Type="http://schemas.openxmlformats.org/officeDocument/2006/relationships/oleObject" Target="../embeddings/oleObject370.bin"/><Relationship Id="rId12" Type="http://schemas.openxmlformats.org/officeDocument/2006/relationships/oleObject" Target="../embeddings/oleObject375.bin"/><Relationship Id="rId17" Type="http://schemas.openxmlformats.org/officeDocument/2006/relationships/oleObject" Target="../embeddings/oleObject380.bin"/><Relationship Id="rId2" Type="http://schemas.openxmlformats.org/officeDocument/2006/relationships/slideLayout" Target="../slideLayouts/slideLayout7.xml"/><Relationship Id="rId16" Type="http://schemas.openxmlformats.org/officeDocument/2006/relationships/oleObject" Target="../embeddings/oleObject379.bin"/><Relationship Id="rId20" Type="http://schemas.openxmlformats.org/officeDocument/2006/relationships/oleObject" Target="../embeddings/oleObject383.bin"/><Relationship Id="rId1" Type="http://schemas.openxmlformats.org/officeDocument/2006/relationships/vmlDrawing" Target="../drawings/vmlDrawing33.vml"/><Relationship Id="rId6" Type="http://schemas.openxmlformats.org/officeDocument/2006/relationships/oleObject" Target="../embeddings/oleObject369.bin"/><Relationship Id="rId11" Type="http://schemas.openxmlformats.org/officeDocument/2006/relationships/oleObject" Target="../embeddings/oleObject374.bin"/><Relationship Id="rId5" Type="http://schemas.openxmlformats.org/officeDocument/2006/relationships/oleObject" Target="../embeddings/oleObject368.bin"/><Relationship Id="rId15" Type="http://schemas.openxmlformats.org/officeDocument/2006/relationships/oleObject" Target="../embeddings/oleObject378.bin"/><Relationship Id="rId23" Type="http://schemas.openxmlformats.org/officeDocument/2006/relationships/oleObject" Target="../embeddings/oleObject386.bin"/><Relationship Id="rId10" Type="http://schemas.openxmlformats.org/officeDocument/2006/relationships/oleObject" Target="../embeddings/oleObject373.bin"/><Relationship Id="rId19" Type="http://schemas.openxmlformats.org/officeDocument/2006/relationships/oleObject" Target="../embeddings/oleObject382.bin"/><Relationship Id="rId4" Type="http://schemas.openxmlformats.org/officeDocument/2006/relationships/oleObject" Target="../embeddings/oleObject367.bin"/><Relationship Id="rId9" Type="http://schemas.openxmlformats.org/officeDocument/2006/relationships/oleObject" Target="../embeddings/oleObject372.bin"/><Relationship Id="rId14" Type="http://schemas.openxmlformats.org/officeDocument/2006/relationships/oleObject" Target="../embeddings/oleObject377.bin"/><Relationship Id="rId22" Type="http://schemas.openxmlformats.org/officeDocument/2006/relationships/oleObject" Target="../embeddings/oleObject38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91.bin"/><Relationship Id="rId3" Type="http://schemas.openxmlformats.org/officeDocument/2006/relationships/notesSlide" Target="../notesSlides/notesSlide11.xml"/><Relationship Id="rId7" Type="http://schemas.openxmlformats.org/officeDocument/2006/relationships/oleObject" Target="../embeddings/oleObject390.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389.bin"/><Relationship Id="rId5" Type="http://schemas.openxmlformats.org/officeDocument/2006/relationships/oleObject" Target="../embeddings/oleObject388.bin"/><Relationship Id="rId10" Type="http://schemas.openxmlformats.org/officeDocument/2006/relationships/oleObject" Target="../embeddings/oleObject393.bin"/><Relationship Id="rId4" Type="http://schemas.openxmlformats.org/officeDocument/2006/relationships/oleObject" Target="../embeddings/oleObject387.bin"/><Relationship Id="rId9" Type="http://schemas.openxmlformats.org/officeDocument/2006/relationships/oleObject" Target="../embeddings/oleObject392.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99.bin"/><Relationship Id="rId3" Type="http://schemas.openxmlformats.org/officeDocument/2006/relationships/oleObject" Target="../embeddings/oleObject394.bin"/><Relationship Id="rId7" Type="http://schemas.openxmlformats.org/officeDocument/2006/relationships/oleObject" Target="../embeddings/oleObject398.bin"/><Relationship Id="rId12" Type="http://schemas.openxmlformats.org/officeDocument/2006/relationships/oleObject" Target="../embeddings/oleObject403.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397.bin"/><Relationship Id="rId11" Type="http://schemas.openxmlformats.org/officeDocument/2006/relationships/oleObject" Target="../embeddings/oleObject402.bin"/><Relationship Id="rId5" Type="http://schemas.openxmlformats.org/officeDocument/2006/relationships/oleObject" Target="../embeddings/oleObject396.bin"/><Relationship Id="rId10" Type="http://schemas.openxmlformats.org/officeDocument/2006/relationships/oleObject" Target="../embeddings/oleObject401.bin"/><Relationship Id="rId4" Type="http://schemas.openxmlformats.org/officeDocument/2006/relationships/oleObject" Target="../embeddings/oleObject395.bin"/><Relationship Id="rId9" Type="http://schemas.openxmlformats.org/officeDocument/2006/relationships/oleObject" Target="../embeddings/oleObject400.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04.bin"/><Relationship Id="rId7" Type="http://schemas.openxmlformats.org/officeDocument/2006/relationships/oleObject" Target="../embeddings/oleObject408.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407.bin"/><Relationship Id="rId5" Type="http://schemas.openxmlformats.org/officeDocument/2006/relationships/oleObject" Target="../embeddings/oleObject406.bin"/><Relationship Id="rId4" Type="http://schemas.openxmlformats.org/officeDocument/2006/relationships/oleObject" Target="../embeddings/oleObject405.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13.bin"/><Relationship Id="rId3" Type="http://schemas.openxmlformats.org/officeDocument/2006/relationships/oleObject" Target="../embeddings/Microsoft_Office_Word_97_-_2003___22.doc"/><Relationship Id="rId7" Type="http://schemas.openxmlformats.org/officeDocument/2006/relationships/oleObject" Target="../embeddings/oleObject412.bin"/><Relationship Id="rId12" Type="http://schemas.openxmlformats.org/officeDocument/2006/relationships/oleObject" Target="../embeddings/oleObject417.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411.bin"/><Relationship Id="rId11" Type="http://schemas.openxmlformats.org/officeDocument/2006/relationships/oleObject" Target="../embeddings/oleObject416.bin"/><Relationship Id="rId5" Type="http://schemas.openxmlformats.org/officeDocument/2006/relationships/oleObject" Target="../embeddings/oleObject410.bin"/><Relationship Id="rId10" Type="http://schemas.openxmlformats.org/officeDocument/2006/relationships/oleObject" Target="../embeddings/oleObject415.bin"/><Relationship Id="rId4" Type="http://schemas.openxmlformats.org/officeDocument/2006/relationships/oleObject" Target="../embeddings/oleObject409.bin"/><Relationship Id="rId9" Type="http://schemas.openxmlformats.org/officeDocument/2006/relationships/oleObject" Target="../embeddings/oleObject414.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22.bin"/><Relationship Id="rId3" Type="http://schemas.openxmlformats.org/officeDocument/2006/relationships/oleObject" Target="../embeddings/Microsoft_Office_Word_97_-_2003___23.doc"/><Relationship Id="rId7" Type="http://schemas.openxmlformats.org/officeDocument/2006/relationships/oleObject" Target="../embeddings/oleObject421.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420.bin"/><Relationship Id="rId5" Type="http://schemas.openxmlformats.org/officeDocument/2006/relationships/oleObject" Target="../embeddings/oleObject419.bin"/><Relationship Id="rId4" Type="http://schemas.openxmlformats.org/officeDocument/2006/relationships/oleObject" Target="../embeddings/oleObject418.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426.bin"/><Relationship Id="rId3" Type="http://schemas.openxmlformats.org/officeDocument/2006/relationships/oleObject" Target="../embeddings/Microsoft_Office_Word_97_-_2003___24.doc"/><Relationship Id="rId7" Type="http://schemas.openxmlformats.org/officeDocument/2006/relationships/oleObject" Target="../embeddings/oleObject425.bin"/><Relationship Id="rId12" Type="http://schemas.openxmlformats.org/officeDocument/2006/relationships/oleObject" Target="../embeddings/oleObject430.bin"/><Relationship Id="rId2" Type="http://schemas.openxmlformats.org/officeDocument/2006/relationships/slideLayout" Target="../slideLayouts/slideLayout6.xml"/><Relationship Id="rId1" Type="http://schemas.openxmlformats.org/officeDocument/2006/relationships/vmlDrawing" Target="../drawings/vmlDrawing39.vml"/><Relationship Id="rId6" Type="http://schemas.openxmlformats.org/officeDocument/2006/relationships/oleObject" Target="../embeddings/Microsoft_Office_Word_97_-_2003___25.doc"/><Relationship Id="rId11" Type="http://schemas.openxmlformats.org/officeDocument/2006/relationships/oleObject" Target="../embeddings/oleObject429.bin"/><Relationship Id="rId5" Type="http://schemas.openxmlformats.org/officeDocument/2006/relationships/oleObject" Target="../embeddings/oleObject424.bin"/><Relationship Id="rId10" Type="http://schemas.openxmlformats.org/officeDocument/2006/relationships/oleObject" Target="../embeddings/oleObject428.bin"/><Relationship Id="rId4" Type="http://schemas.openxmlformats.org/officeDocument/2006/relationships/oleObject" Target="../embeddings/oleObject423.bin"/><Relationship Id="rId9" Type="http://schemas.openxmlformats.org/officeDocument/2006/relationships/oleObject" Target="../embeddings/oleObject427.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33.bin"/><Relationship Id="rId3" Type="http://schemas.openxmlformats.org/officeDocument/2006/relationships/oleObject" Target="../embeddings/Microsoft_Office_Word_97_-_2003___26.doc"/><Relationship Id="rId7" Type="http://schemas.openxmlformats.org/officeDocument/2006/relationships/oleObject" Target="../embeddings/oleObject432.bin"/><Relationship Id="rId12" Type="http://schemas.openxmlformats.org/officeDocument/2006/relationships/oleObject" Target="../embeddings/oleObject437.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Microsoft_Office_Word_97_-_2003___28.doc"/><Relationship Id="rId11" Type="http://schemas.openxmlformats.org/officeDocument/2006/relationships/oleObject" Target="../embeddings/oleObject436.bin"/><Relationship Id="rId5" Type="http://schemas.openxmlformats.org/officeDocument/2006/relationships/oleObject" Target="../embeddings/Microsoft_Office_Word_97_-_2003___27.doc"/><Relationship Id="rId10" Type="http://schemas.openxmlformats.org/officeDocument/2006/relationships/oleObject" Target="../embeddings/oleObject435.bin"/><Relationship Id="rId4" Type="http://schemas.openxmlformats.org/officeDocument/2006/relationships/oleObject" Target="../embeddings/oleObject431.bin"/><Relationship Id="rId9" Type="http://schemas.openxmlformats.org/officeDocument/2006/relationships/oleObject" Target="../embeddings/oleObject434.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43.bin"/><Relationship Id="rId13" Type="http://schemas.openxmlformats.org/officeDocument/2006/relationships/oleObject" Target="../embeddings/oleObject448.bin"/><Relationship Id="rId18" Type="http://schemas.openxmlformats.org/officeDocument/2006/relationships/oleObject" Target="../embeddings/oleObject453.bin"/><Relationship Id="rId3" Type="http://schemas.openxmlformats.org/officeDocument/2006/relationships/oleObject" Target="../embeddings/oleObject438.bin"/><Relationship Id="rId7" Type="http://schemas.openxmlformats.org/officeDocument/2006/relationships/oleObject" Target="../embeddings/oleObject442.bin"/><Relationship Id="rId12" Type="http://schemas.openxmlformats.org/officeDocument/2006/relationships/oleObject" Target="../embeddings/oleObject447.bin"/><Relationship Id="rId17" Type="http://schemas.openxmlformats.org/officeDocument/2006/relationships/oleObject" Target="../embeddings/oleObject452.bin"/><Relationship Id="rId2" Type="http://schemas.openxmlformats.org/officeDocument/2006/relationships/slideLayout" Target="../slideLayouts/slideLayout7.xml"/><Relationship Id="rId16" Type="http://schemas.openxmlformats.org/officeDocument/2006/relationships/oleObject" Target="../embeddings/oleObject451.bin"/><Relationship Id="rId1" Type="http://schemas.openxmlformats.org/officeDocument/2006/relationships/vmlDrawing" Target="../drawings/vmlDrawing41.vml"/><Relationship Id="rId6" Type="http://schemas.openxmlformats.org/officeDocument/2006/relationships/oleObject" Target="../embeddings/oleObject441.bin"/><Relationship Id="rId11" Type="http://schemas.openxmlformats.org/officeDocument/2006/relationships/oleObject" Target="../embeddings/oleObject446.bin"/><Relationship Id="rId5" Type="http://schemas.openxmlformats.org/officeDocument/2006/relationships/oleObject" Target="../embeddings/oleObject440.bin"/><Relationship Id="rId15" Type="http://schemas.openxmlformats.org/officeDocument/2006/relationships/oleObject" Target="../embeddings/oleObject450.bin"/><Relationship Id="rId10" Type="http://schemas.openxmlformats.org/officeDocument/2006/relationships/oleObject" Target="../embeddings/oleObject445.bin"/><Relationship Id="rId19" Type="http://schemas.openxmlformats.org/officeDocument/2006/relationships/oleObject" Target="../embeddings/oleObject454.bin"/><Relationship Id="rId4" Type="http://schemas.openxmlformats.org/officeDocument/2006/relationships/oleObject" Target="../embeddings/oleObject439.bin"/><Relationship Id="rId9" Type="http://schemas.openxmlformats.org/officeDocument/2006/relationships/oleObject" Target="../embeddings/oleObject444.bin"/><Relationship Id="rId14" Type="http://schemas.openxmlformats.org/officeDocument/2006/relationships/oleObject" Target="../embeddings/oleObject449.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460.bin"/><Relationship Id="rId13" Type="http://schemas.openxmlformats.org/officeDocument/2006/relationships/oleObject" Target="../embeddings/oleObject465.bin"/><Relationship Id="rId3" Type="http://schemas.openxmlformats.org/officeDocument/2006/relationships/oleObject" Target="../embeddings/oleObject455.bin"/><Relationship Id="rId7" Type="http://schemas.openxmlformats.org/officeDocument/2006/relationships/oleObject" Target="../embeddings/oleObject459.bin"/><Relationship Id="rId12" Type="http://schemas.openxmlformats.org/officeDocument/2006/relationships/oleObject" Target="../embeddings/oleObject464.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458.bin"/><Relationship Id="rId11" Type="http://schemas.openxmlformats.org/officeDocument/2006/relationships/oleObject" Target="../embeddings/oleObject463.bin"/><Relationship Id="rId5" Type="http://schemas.openxmlformats.org/officeDocument/2006/relationships/oleObject" Target="../embeddings/oleObject457.bin"/><Relationship Id="rId15" Type="http://schemas.openxmlformats.org/officeDocument/2006/relationships/oleObject" Target="../embeddings/oleObject467.bin"/><Relationship Id="rId10" Type="http://schemas.openxmlformats.org/officeDocument/2006/relationships/oleObject" Target="../embeddings/oleObject462.bin"/><Relationship Id="rId4" Type="http://schemas.openxmlformats.org/officeDocument/2006/relationships/oleObject" Target="../embeddings/oleObject456.bin"/><Relationship Id="rId9" Type="http://schemas.openxmlformats.org/officeDocument/2006/relationships/oleObject" Target="../embeddings/oleObject461.bin"/><Relationship Id="rId14" Type="http://schemas.openxmlformats.org/officeDocument/2006/relationships/oleObject" Target="../embeddings/oleObject466.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72.bin"/><Relationship Id="rId3" Type="http://schemas.openxmlformats.org/officeDocument/2006/relationships/notesSlide" Target="../notesSlides/notesSlide12.xml"/><Relationship Id="rId7" Type="http://schemas.openxmlformats.org/officeDocument/2006/relationships/oleObject" Target="../embeddings/oleObject471.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470.bin"/><Relationship Id="rId5" Type="http://schemas.openxmlformats.org/officeDocument/2006/relationships/oleObject" Target="../embeddings/oleObject469.bin"/><Relationship Id="rId4" Type="http://schemas.openxmlformats.org/officeDocument/2006/relationships/oleObject" Target="../embeddings/oleObject468.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9.bin"/><Relationship Id="rId3" Type="http://schemas.openxmlformats.org/officeDocument/2006/relationships/notesSlide" Target="../notesSlides/notesSlide2.xml"/><Relationship Id="rId7" Type="http://schemas.openxmlformats.org/officeDocument/2006/relationships/oleObject" Target="../embeddings/oleObject3.bin"/><Relationship Id="rId12"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oleObject" Target="../embeddings/oleObject1.bin"/><Relationship Id="rId10" Type="http://schemas.openxmlformats.org/officeDocument/2006/relationships/oleObject" Target="../embeddings/oleObject6.bin"/><Relationship Id="rId4" Type="http://schemas.openxmlformats.org/officeDocument/2006/relationships/oleObject" Target="../embeddings/Microsoft_Office_Word_97_-_2003___1.doc"/><Relationship Id="rId9" Type="http://schemas.openxmlformats.org/officeDocument/2006/relationships/oleObject" Target="../embeddings/oleObject5.bin"/><Relationship Id="rId14" Type="http://schemas.openxmlformats.org/officeDocument/2006/relationships/oleObject" Target="../embeddings/oleObject10.bin"/></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76.bin"/><Relationship Id="rId3" Type="http://schemas.openxmlformats.org/officeDocument/2006/relationships/oleObject" Target="../embeddings/oleObject473.bin"/><Relationship Id="rId7" Type="http://schemas.openxmlformats.org/officeDocument/2006/relationships/oleObject" Target="../embeddings/oleObject475.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Microsoft_Office_Word_97_-_2003___30.doc"/><Relationship Id="rId5" Type="http://schemas.openxmlformats.org/officeDocument/2006/relationships/oleObject" Target="../embeddings/Microsoft_Office_Word_97_-_2003___29.doc"/><Relationship Id="rId4" Type="http://schemas.openxmlformats.org/officeDocument/2006/relationships/oleObject" Target="../embeddings/oleObject474.bin"/><Relationship Id="rId9" Type="http://schemas.openxmlformats.org/officeDocument/2006/relationships/oleObject" Target="../embeddings/oleObject477.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482.bin"/><Relationship Id="rId3" Type="http://schemas.openxmlformats.org/officeDocument/2006/relationships/oleObject" Target="../embeddings/Microsoft_Office_Word_97_-_2003___31.doc"/><Relationship Id="rId7" Type="http://schemas.openxmlformats.org/officeDocument/2006/relationships/oleObject" Target="../embeddings/oleObject481.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oleObject" Target="../embeddings/oleObject480.bin"/><Relationship Id="rId5" Type="http://schemas.openxmlformats.org/officeDocument/2006/relationships/oleObject" Target="../embeddings/oleObject479.bin"/><Relationship Id="rId4" Type="http://schemas.openxmlformats.org/officeDocument/2006/relationships/oleObject" Target="../embeddings/oleObject478.bin"/><Relationship Id="rId9" Type="http://schemas.openxmlformats.org/officeDocument/2006/relationships/oleObject" Target="../embeddings/oleObject483.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88.bin"/><Relationship Id="rId13" Type="http://schemas.openxmlformats.org/officeDocument/2006/relationships/oleObject" Target="../embeddings/oleObject493.bin"/><Relationship Id="rId18" Type="http://schemas.openxmlformats.org/officeDocument/2006/relationships/oleObject" Target="../embeddings/oleObject498.bin"/><Relationship Id="rId3" Type="http://schemas.openxmlformats.org/officeDocument/2006/relationships/oleObject" Target="../embeddings/Microsoft_Office_Word_97_-_2003___32.doc"/><Relationship Id="rId7" Type="http://schemas.openxmlformats.org/officeDocument/2006/relationships/oleObject" Target="../embeddings/oleObject487.bin"/><Relationship Id="rId12" Type="http://schemas.openxmlformats.org/officeDocument/2006/relationships/oleObject" Target="../embeddings/oleObject492.bin"/><Relationship Id="rId17" Type="http://schemas.openxmlformats.org/officeDocument/2006/relationships/oleObject" Target="../embeddings/oleObject497.bin"/><Relationship Id="rId2" Type="http://schemas.openxmlformats.org/officeDocument/2006/relationships/slideLayout" Target="../slideLayouts/slideLayout7.xml"/><Relationship Id="rId16" Type="http://schemas.openxmlformats.org/officeDocument/2006/relationships/oleObject" Target="../embeddings/oleObject496.bin"/><Relationship Id="rId1" Type="http://schemas.openxmlformats.org/officeDocument/2006/relationships/vmlDrawing" Target="../drawings/vmlDrawing46.vml"/><Relationship Id="rId6" Type="http://schemas.openxmlformats.org/officeDocument/2006/relationships/oleObject" Target="../embeddings/oleObject486.bin"/><Relationship Id="rId11" Type="http://schemas.openxmlformats.org/officeDocument/2006/relationships/oleObject" Target="../embeddings/oleObject491.bin"/><Relationship Id="rId5" Type="http://schemas.openxmlformats.org/officeDocument/2006/relationships/oleObject" Target="../embeddings/oleObject485.bin"/><Relationship Id="rId15" Type="http://schemas.openxmlformats.org/officeDocument/2006/relationships/oleObject" Target="../embeddings/oleObject495.bin"/><Relationship Id="rId10" Type="http://schemas.openxmlformats.org/officeDocument/2006/relationships/oleObject" Target="../embeddings/oleObject490.bin"/><Relationship Id="rId4" Type="http://schemas.openxmlformats.org/officeDocument/2006/relationships/oleObject" Target="../embeddings/oleObject484.bin"/><Relationship Id="rId9" Type="http://schemas.openxmlformats.org/officeDocument/2006/relationships/oleObject" Target="../embeddings/oleObject489.bin"/><Relationship Id="rId14" Type="http://schemas.openxmlformats.org/officeDocument/2006/relationships/oleObject" Target="../embeddings/oleObject494.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503.bin"/><Relationship Id="rId3" Type="http://schemas.openxmlformats.org/officeDocument/2006/relationships/oleObject" Target="../embeddings/Microsoft_Office_Word_97_-_2003___33.doc"/><Relationship Id="rId7" Type="http://schemas.openxmlformats.org/officeDocument/2006/relationships/oleObject" Target="../embeddings/oleObject502.bin"/><Relationship Id="rId12" Type="http://schemas.openxmlformats.org/officeDocument/2006/relationships/oleObject" Target="../embeddings/Microsoft_Office_Word_97_-_2003___34.doc"/><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501.bin"/><Relationship Id="rId11" Type="http://schemas.openxmlformats.org/officeDocument/2006/relationships/oleObject" Target="../embeddings/oleObject506.bin"/><Relationship Id="rId5" Type="http://schemas.openxmlformats.org/officeDocument/2006/relationships/oleObject" Target="../embeddings/oleObject500.bin"/><Relationship Id="rId10" Type="http://schemas.openxmlformats.org/officeDocument/2006/relationships/oleObject" Target="../embeddings/oleObject505.bin"/><Relationship Id="rId4" Type="http://schemas.openxmlformats.org/officeDocument/2006/relationships/oleObject" Target="../embeddings/oleObject499.bin"/><Relationship Id="rId9" Type="http://schemas.openxmlformats.org/officeDocument/2006/relationships/oleObject" Target="../embeddings/oleObject504.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511.bin"/><Relationship Id="rId3" Type="http://schemas.openxmlformats.org/officeDocument/2006/relationships/oleObject" Target="../embeddings/Microsoft_Office_Word_97_-_2003___35.doc"/><Relationship Id="rId7" Type="http://schemas.openxmlformats.org/officeDocument/2006/relationships/oleObject" Target="../embeddings/oleObject510.bin"/><Relationship Id="rId2" Type="http://schemas.openxmlformats.org/officeDocument/2006/relationships/slideLayout" Target="../slideLayouts/slideLayout6.xml"/><Relationship Id="rId1" Type="http://schemas.openxmlformats.org/officeDocument/2006/relationships/vmlDrawing" Target="../drawings/vmlDrawing48.vml"/><Relationship Id="rId6" Type="http://schemas.openxmlformats.org/officeDocument/2006/relationships/oleObject" Target="../embeddings/oleObject509.bin"/><Relationship Id="rId5" Type="http://schemas.openxmlformats.org/officeDocument/2006/relationships/oleObject" Target="../embeddings/oleObject508.bin"/><Relationship Id="rId4" Type="http://schemas.openxmlformats.org/officeDocument/2006/relationships/oleObject" Target="../embeddings/oleObject507.bin"/><Relationship Id="rId9" Type="http://schemas.openxmlformats.org/officeDocument/2006/relationships/oleObject" Target="../embeddings/oleObject512.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517.bin"/><Relationship Id="rId13" Type="http://schemas.openxmlformats.org/officeDocument/2006/relationships/oleObject" Target="../embeddings/oleObject521.bin"/><Relationship Id="rId3" Type="http://schemas.openxmlformats.org/officeDocument/2006/relationships/oleObject" Target="../embeddings/Microsoft_Office_Word_97_-_2003___36.doc"/><Relationship Id="rId7" Type="http://schemas.openxmlformats.org/officeDocument/2006/relationships/oleObject" Target="../embeddings/oleObject516.bin"/><Relationship Id="rId12" Type="http://schemas.openxmlformats.org/officeDocument/2006/relationships/oleObject" Target="../embeddings/Microsoft_Office_Word_97_-_2003___37.doc"/><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oleObject" Target="../embeddings/oleObject515.bin"/><Relationship Id="rId11" Type="http://schemas.openxmlformats.org/officeDocument/2006/relationships/oleObject" Target="../embeddings/oleObject520.bin"/><Relationship Id="rId5" Type="http://schemas.openxmlformats.org/officeDocument/2006/relationships/oleObject" Target="../embeddings/oleObject514.bin"/><Relationship Id="rId10" Type="http://schemas.openxmlformats.org/officeDocument/2006/relationships/oleObject" Target="../embeddings/oleObject519.bin"/><Relationship Id="rId4" Type="http://schemas.openxmlformats.org/officeDocument/2006/relationships/oleObject" Target="../embeddings/oleObject513.bin"/><Relationship Id="rId9" Type="http://schemas.openxmlformats.org/officeDocument/2006/relationships/oleObject" Target="../embeddings/oleObject518.bin"/><Relationship Id="rId14" Type="http://schemas.openxmlformats.org/officeDocument/2006/relationships/oleObject" Target="../embeddings/oleObject522.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527.bin"/><Relationship Id="rId13" Type="http://schemas.openxmlformats.org/officeDocument/2006/relationships/oleObject" Target="../embeddings/oleObject532.bin"/><Relationship Id="rId3" Type="http://schemas.openxmlformats.org/officeDocument/2006/relationships/oleObject" Target="../embeddings/Microsoft_Office_Word_97_-_2003___38.doc"/><Relationship Id="rId7" Type="http://schemas.openxmlformats.org/officeDocument/2006/relationships/oleObject" Target="../embeddings/oleObject526.bin"/><Relationship Id="rId12" Type="http://schemas.openxmlformats.org/officeDocument/2006/relationships/oleObject" Target="../embeddings/oleObject531.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oleObject" Target="../embeddings/oleObject525.bin"/><Relationship Id="rId11" Type="http://schemas.openxmlformats.org/officeDocument/2006/relationships/oleObject" Target="../embeddings/oleObject530.bin"/><Relationship Id="rId5" Type="http://schemas.openxmlformats.org/officeDocument/2006/relationships/oleObject" Target="../embeddings/oleObject524.bin"/><Relationship Id="rId15" Type="http://schemas.openxmlformats.org/officeDocument/2006/relationships/oleObject" Target="../embeddings/oleObject534.bin"/><Relationship Id="rId10" Type="http://schemas.openxmlformats.org/officeDocument/2006/relationships/oleObject" Target="../embeddings/oleObject529.bin"/><Relationship Id="rId4" Type="http://schemas.openxmlformats.org/officeDocument/2006/relationships/oleObject" Target="../embeddings/oleObject523.bin"/><Relationship Id="rId9" Type="http://schemas.openxmlformats.org/officeDocument/2006/relationships/oleObject" Target="../embeddings/oleObject528.bin"/><Relationship Id="rId14" Type="http://schemas.openxmlformats.org/officeDocument/2006/relationships/oleObject" Target="../embeddings/oleObject533.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Microsoft_Office_Word_97_-_2003___39.doc"/><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oleObject" Target="../embeddings/oleObject536.bin"/><Relationship Id="rId5" Type="http://schemas.openxmlformats.org/officeDocument/2006/relationships/oleObject" Target="../embeddings/oleObject535.bin"/><Relationship Id="rId4" Type="http://schemas.openxmlformats.org/officeDocument/2006/relationships/oleObject" Target="../embeddings/Microsoft_Office_Word_97_-_2003___40.doc"/></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37.bin"/><Relationship Id="rId2" Type="http://schemas.openxmlformats.org/officeDocument/2006/relationships/slideLayout" Target="../slideLayouts/slideLayout7.xml"/><Relationship Id="rId1" Type="http://schemas.openxmlformats.org/officeDocument/2006/relationships/vmlDrawing" Target="../drawings/vmlDrawing52.vml"/><Relationship Id="rId5" Type="http://schemas.openxmlformats.org/officeDocument/2006/relationships/oleObject" Target="../embeddings/oleObject539.bin"/><Relationship Id="rId4" Type="http://schemas.openxmlformats.org/officeDocument/2006/relationships/oleObject" Target="../embeddings/oleObject538.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45.bin"/><Relationship Id="rId3" Type="http://schemas.openxmlformats.org/officeDocument/2006/relationships/oleObject" Target="../embeddings/oleObject540.bin"/><Relationship Id="rId7" Type="http://schemas.openxmlformats.org/officeDocument/2006/relationships/oleObject" Target="../embeddings/oleObject544.bin"/><Relationship Id="rId12" Type="http://schemas.openxmlformats.org/officeDocument/2006/relationships/oleObject" Target="../embeddings/oleObject549.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oleObject" Target="../embeddings/oleObject543.bin"/><Relationship Id="rId11" Type="http://schemas.openxmlformats.org/officeDocument/2006/relationships/oleObject" Target="../embeddings/oleObject548.bin"/><Relationship Id="rId5" Type="http://schemas.openxmlformats.org/officeDocument/2006/relationships/oleObject" Target="../embeddings/oleObject542.bin"/><Relationship Id="rId10" Type="http://schemas.openxmlformats.org/officeDocument/2006/relationships/oleObject" Target="../embeddings/oleObject547.bin"/><Relationship Id="rId4" Type="http://schemas.openxmlformats.org/officeDocument/2006/relationships/oleObject" Target="../embeddings/oleObject541.bin"/><Relationship Id="rId9" Type="http://schemas.openxmlformats.org/officeDocument/2006/relationships/oleObject" Target="../embeddings/oleObject546.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555.bin"/><Relationship Id="rId3" Type="http://schemas.openxmlformats.org/officeDocument/2006/relationships/oleObject" Target="../embeddings/oleObject550.bin"/><Relationship Id="rId7" Type="http://schemas.openxmlformats.org/officeDocument/2006/relationships/oleObject" Target="../embeddings/oleObject554.bin"/><Relationship Id="rId12" Type="http://schemas.openxmlformats.org/officeDocument/2006/relationships/oleObject" Target="../embeddings/oleObject559.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oleObject" Target="../embeddings/oleObject553.bin"/><Relationship Id="rId11" Type="http://schemas.openxmlformats.org/officeDocument/2006/relationships/oleObject" Target="../embeddings/oleObject558.bin"/><Relationship Id="rId5" Type="http://schemas.openxmlformats.org/officeDocument/2006/relationships/oleObject" Target="../embeddings/oleObject552.bin"/><Relationship Id="rId10" Type="http://schemas.openxmlformats.org/officeDocument/2006/relationships/oleObject" Target="../embeddings/oleObject557.bin"/><Relationship Id="rId4" Type="http://schemas.openxmlformats.org/officeDocument/2006/relationships/oleObject" Target="../embeddings/oleObject551.bin"/><Relationship Id="rId9" Type="http://schemas.openxmlformats.org/officeDocument/2006/relationships/oleObject" Target="../embeddings/oleObject556.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564.bin"/><Relationship Id="rId3" Type="http://schemas.openxmlformats.org/officeDocument/2006/relationships/notesSlide" Target="../notesSlides/notesSlide13.xml"/><Relationship Id="rId7" Type="http://schemas.openxmlformats.org/officeDocument/2006/relationships/oleObject" Target="../embeddings/oleObject563.bin"/><Relationship Id="rId2" Type="http://schemas.openxmlformats.org/officeDocument/2006/relationships/slideLayout" Target="../slideLayouts/slideLayout6.xml"/><Relationship Id="rId1" Type="http://schemas.openxmlformats.org/officeDocument/2006/relationships/vmlDrawing" Target="../drawings/vmlDrawing55.vml"/><Relationship Id="rId6" Type="http://schemas.openxmlformats.org/officeDocument/2006/relationships/oleObject" Target="../embeddings/oleObject562.bin"/><Relationship Id="rId5" Type="http://schemas.openxmlformats.org/officeDocument/2006/relationships/oleObject" Target="../embeddings/oleObject561.bin"/><Relationship Id="rId4" Type="http://schemas.openxmlformats.org/officeDocument/2006/relationships/oleObject" Target="../embeddings/oleObject560.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70.bin"/><Relationship Id="rId3" Type="http://schemas.openxmlformats.org/officeDocument/2006/relationships/oleObject" Target="../embeddings/oleObject565.bin"/><Relationship Id="rId7" Type="http://schemas.openxmlformats.org/officeDocument/2006/relationships/oleObject" Target="../embeddings/oleObject569.bin"/><Relationship Id="rId2" Type="http://schemas.openxmlformats.org/officeDocument/2006/relationships/slideLayout" Target="../slideLayouts/slideLayout6.xml"/><Relationship Id="rId1" Type="http://schemas.openxmlformats.org/officeDocument/2006/relationships/vmlDrawing" Target="../drawings/vmlDrawing56.vml"/><Relationship Id="rId6" Type="http://schemas.openxmlformats.org/officeDocument/2006/relationships/oleObject" Target="../embeddings/oleObject568.bin"/><Relationship Id="rId5" Type="http://schemas.openxmlformats.org/officeDocument/2006/relationships/oleObject" Target="../embeddings/oleObject567.bin"/><Relationship Id="rId4" Type="http://schemas.openxmlformats.org/officeDocument/2006/relationships/oleObject" Target="../embeddings/oleObject566.bin"/><Relationship Id="rId9" Type="http://schemas.openxmlformats.org/officeDocument/2006/relationships/oleObject" Target="../embeddings/oleObject571.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577.bin"/><Relationship Id="rId13" Type="http://schemas.openxmlformats.org/officeDocument/2006/relationships/oleObject" Target="../embeddings/oleObject582.bin"/><Relationship Id="rId3" Type="http://schemas.openxmlformats.org/officeDocument/2006/relationships/oleObject" Target="../embeddings/oleObject572.bin"/><Relationship Id="rId7" Type="http://schemas.openxmlformats.org/officeDocument/2006/relationships/oleObject" Target="../embeddings/oleObject576.bin"/><Relationship Id="rId12" Type="http://schemas.openxmlformats.org/officeDocument/2006/relationships/oleObject" Target="../embeddings/oleObject581.bin"/><Relationship Id="rId2" Type="http://schemas.openxmlformats.org/officeDocument/2006/relationships/slideLayout" Target="../slideLayouts/slideLayout6.xml"/><Relationship Id="rId1" Type="http://schemas.openxmlformats.org/officeDocument/2006/relationships/vmlDrawing" Target="../drawings/vmlDrawing57.vml"/><Relationship Id="rId6" Type="http://schemas.openxmlformats.org/officeDocument/2006/relationships/oleObject" Target="../embeddings/oleObject575.bin"/><Relationship Id="rId11" Type="http://schemas.openxmlformats.org/officeDocument/2006/relationships/oleObject" Target="../embeddings/oleObject580.bin"/><Relationship Id="rId5" Type="http://schemas.openxmlformats.org/officeDocument/2006/relationships/oleObject" Target="../embeddings/oleObject574.bin"/><Relationship Id="rId15" Type="http://schemas.openxmlformats.org/officeDocument/2006/relationships/oleObject" Target="../embeddings/oleObject584.bin"/><Relationship Id="rId10" Type="http://schemas.openxmlformats.org/officeDocument/2006/relationships/oleObject" Target="../embeddings/oleObject579.bin"/><Relationship Id="rId4" Type="http://schemas.openxmlformats.org/officeDocument/2006/relationships/oleObject" Target="../embeddings/oleObject573.bin"/><Relationship Id="rId9" Type="http://schemas.openxmlformats.org/officeDocument/2006/relationships/oleObject" Target="../embeddings/oleObject578.bin"/><Relationship Id="rId14" Type="http://schemas.openxmlformats.org/officeDocument/2006/relationships/oleObject" Target="../embeddings/oleObject583.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85.bin"/><Relationship Id="rId7" Type="http://schemas.openxmlformats.org/officeDocument/2006/relationships/oleObject" Target="../embeddings/oleObject589.bin"/><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oleObject" Target="../embeddings/oleObject588.bin"/><Relationship Id="rId5" Type="http://schemas.openxmlformats.org/officeDocument/2006/relationships/oleObject" Target="../embeddings/oleObject587.bin"/><Relationship Id="rId4" Type="http://schemas.openxmlformats.org/officeDocument/2006/relationships/oleObject" Target="../embeddings/oleObject586.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90.bin"/><Relationship Id="rId2" Type="http://schemas.openxmlformats.org/officeDocument/2006/relationships/slideLayout" Target="../slideLayouts/slideLayout6.xml"/><Relationship Id="rId1" Type="http://schemas.openxmlformats.org/officeDocument/2006/relationships/vmlDrawing" Target="../drawings/vmlDrawing59.vml"/><Relationship Id="rId6" Type="http://schemas.openxmlformats.org/officeDocument/2006/relationships/oleObject" Target="../embeddings/oleObject593.bin"/><Relationship Id="rId5" Type="http://schemas.openxmlformats.org/officeDocument/2006/relationships/oleObject" Target="../embeddings/oleObject592.bin"/><Relationship Id="rId4" Type="http://schemas.openxmlformats.org/officeDocument/2006/relationships/oleObject" Target="../embeddings/oleObject591.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599.bin"/><Relationship Id="rId13" Type="http://schemas.openxmlformats.org/officeDocument/2006/relationships/oleObject" Target="../embeddings/oleObject604.bin"/><Relationship Id="rId3" Type="http://schemas.openxmlformats.org/officeDocument/2006/relationships/oleObject" Target="../embeddings/oleObject594.bin"/><Relationship Id="rId7" Type="http://schemas.openxmlformats.org/officeDocument/2006/relationships/oleObject" Target="../embeddings/oleObject598.bin"/><Relationship Id="rId12" Type="http://schemas.openxmlformats.org/officeDocument/2006/relationships/oleObject" Target="../embeddings/oleObject603.bin"/><Relationship Id="rId2" Type="http://schemas.openxmlformats.org/officeDocument/2006/relationships/slideLayout" Target="../slideLayouts/slideLayout6.xml"/><Relationship Id="rId1" Type="http://schemas.openxmlformats.org/officeDocument/2006/relationships/vmlDrawing" Target="../drawings/vmlDrawing60.vml"/><Relationship Id="rId6" Type="http://schemas.openxmlformats.org/officeDocument/2006/relationships/oleObject" Target="../embeddings/oleObject597.bin"/><Relationship Id="rId11" Type="http://schemas.openxmlformats.org/officeDocument/2006/relationships/oleObject" Target="../embeddings/oleObject602.bin"/><Relationship Id="rId5" Type="http://schemas.openxmlformats.org/officeDocument/2006/relationships/oleObject" Target="../embeddings/oleObject596.bin"/><Relationship Id="rId15" Type="http://schemas.openxmlformats.org/officeDocument/2006/relationships/oleObject" Target="../embeddings/oleObject606.bin"/><Relationship Id="rId10" Type="http://schemas.openxmlformats.org/officeDocument/2006/relationships/oleObject" Target="../embeddings/oleObject601.bin"/><Relationship Id="rId4" Type="http://schemas.openxmlformats.org/officeDocument/2006/relationships/oleObject" Target="../embeddings/oleObject595.bin"/><Relationship Id="rId9" Type="http://schemas.openxmlformats.org/officeDocument/2006/relationships/oleObject" Target="../embeddings/oleObject600.bin"/><Relationship Id="rId14" Type="http://schemas.openxmlformats.org/officeDocument/2006/relationships/oleObject" Target="../embeddings/oleObject605.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612.bin"/><Relationship Id="rId3" Type="http://schemas.openxmlformats.org/officeDocument/2006/relationships/oleObject" Target="../embeddings/oleObject607.bin"/><Relationship Id="rId7" Type="http://schemas.openxmlformats.org/officeDocument/2006/relationships/oleObject" Target="../embeddings/oleObject611.bin"/><Relationship Id="rId2" Type="http://schemas.openxmlformats.org/officeDocument/2006/relationships/slideLayout" Target="../slideLayouts/slideLayout6.xml"/><Relationship Id="rId1" Type="http://schemas.openxmlformats.org/officeDocument/2006/relationships/vmlDrawing" Target="../drawings/vmlDrawing61.vml"/><Relationship Id="rId6" Type="http://schemas.openxmlformats.org/officeDocument/2006/relationships/oleObject" Target="../embeddings/oleObject610.bin"/><Relationship Id="rId5" Type="http://schemas.openxmlformats.org/officeDocument/2006/relationships/oleObject" Target="../embeddings/oleObject609.bin"/><Relationship Id="rId4" Type="http://schemas.openxmlformats.org/officeDocument/2006/relationships/oleObject" Target="../embeddings/oleObject608.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618.bin"/><Relationship Id="rId13" Type="http://schemas.openxmlformats.org/officeDocument/2006/relationships/oleObject" Target="../embeddings/oleObject623.bin"/><Relationship Id="rId3" Type="http://schemas.openxmlformats.org/officeDocument/2006/relationships/oleObject" Target="../embeddings/oleObject613.bin"/><Relationship Id="rId7" Type="http://schemas.openxmlformats.org/officeDocument/2006/relationships/oleObject" Target="../embeddings/oleObject617.bin"/><Relationship Id="rId12" Type="http://schemas.openxmlformats.org/officeDocument/2006/relationships/oleObject" Target="../embeddings/oleObject622.bin"/><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oleObject" Target="../embeddings/oleObject616.bin"/><Relationship Id="rId11" Type="http://schemas.openxmlformats.org/officeDocument/2006/relationships/oleObject" Target="../embeddings/oleObject621.bin"/><Relationship Id="rId5" Type="http://schemas.openxmlformats.org/officeDocument/2006/relationships/oleObject" Target="../embeddings/oleObject615.bin"/><Relationship Id="rId10" Type="http://schemas.openxmlformats.org/officeDocument/2006/relationships/oleObject" Target="../embeddings/oleObject620.bin"/><Relationship Id="rId4" Type="http://schemas.openxmlformats.org/officeDocument/2006/relationships/oleObject" Target="../embeddings/oleObject614.bin"/><Relationship Id="rId9" Type="http://schemas.openxmlformats.org/officeDocument/2006/relationships/oleObject" Target="../embeddings/oleObject619.bin"/><Relationship Id="rId14" Type="http://schemas.openxmlformats.org/officeDocument/2006/relationships/oleObject" Target="../embeddings/oleObject624.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629.bin"/><Relationship Id="rId3" Type="http://schemas.openxmlformats.org/officeDocument/2006/relationships/notesSlide" Target="../notesSlides/notesSlide14.xml"/><Relationship Id="rId7" Type="http://schemas.openxmlformats.org/officeDocument/2006/relationships/oleObject" Target="../embeddings/oleObject628.bin"/><Relationship Id="rId12" Type="http://schemas.openxmlformats.org/officeDocument/2006/relationships/oleObject" Target="../embeddings/oleObject633.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oleObject" Target="../embeddings/oleObject627.bin"/><Relationship Id="rId11" Type="http://schemas.openxmlformats.org/officeDocument/2006/relationships/oleObject" Target="../embeddings/oleObject632.bin"/><Relationship Id="rId5" Type="http://schemas.openxmlformats.org/officeDocument/2006/relationships/oleObject" Target="../embeddings/oleObject626.bin"/><Relationship Id="rId10" Type="http://schemas.openxmlformats.org/officeDocument/2006/relationships/oleObject" Target="../embeddings/oleObject631.bin"/><Relationship Id="rId4" Type="http://schemas.openxmlformats.org/officeDocument/2006/relationships/oleObject" Target="../embeddings/oleObject625.bin"/><Relationship Id="rId9" Type="http://schemas.openxmlformats.org/officeDocument/2006/relationships/oleObject" Target="../embeddings/oleObject630.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639.bin"/><Relationship Id="rId13" Type="http://schemas.openxmlformats.org/officeDocument/2006/relationships/oleObject" Target="../embeddings/oleObject644.bin"/><Relationship Id="rId3" Type="http://schemas.openxmlformats.org/officeDocument/2006/relationships/oleObject" Target="../embeddings/oleObject634.bin"/><Relationship Id="rId7" Type="http://schemas.openxmlformats.org/officeDocument/2006/relationships/oleObject" Target="../embeddings/oleObject638.bin"/><Relationship Id="rId12" Type="http://schemas.openxmlformats.org/officeDocument/2006/relationships/oleObject" Target="../embeddings/oleObject643.bin"/><Relationship Id="rId2" Type="http://schemas.openxmlformats.org/officeDocument/2006/relationships/slideLayout" Target="../slideLayouts/slideLayout7.xml"/><Relationship Id="rId16" Type="http://schemas.openxmlformats.org/officeDocument/2006/relationships/oleObject" Target="../embeddings/oleObject647.bin"/><Relationship Id="rId1" Type="http://schemas.openxmlformats.org/officeDocument/2006/relationships/vmlDrawing" Target="../drawings/vmlDrawing64.vml"/><Relationship Id="rId6" Type="http://schemas.openxmlformats.org/officeDocument/2006/relationships/oleObject" Target="../embeddings/oleObject637.bin"/><Relationship Id="rId11" Type="http://schemas.openxmlformats.org/officeDocument/2006/relationships/oleObject" Target="../embeddings/oleObject642.bin"/><Relationship Id="rId5" Type="http://schemas.openxmlformats.org/officeDocument/2006/relationships/oleObject" Target="../embeddings/oleObject636.bin"/><Relationship Id="rId15" Type="http://schemas.openxmlformats.org/officeDocument/2006/relationships/oleObject" Target="../embeddings/oleObject646.bin"/><Relationship Id="rId10" Type="http://schemas.openxmlformats.org/officeDocument/2006/relationships/oleObject" Target="../embeddings/oleObject641.bin"/><Relationship Id="rId4" Type="http://schemas.openxmlformats.org/officeDocument/2006/relationships/oleObject" Target="../embeddings/oleObject635.bin"/><Relationship Id="rId9" Type="http://schemas.openxmlformats.org/officeDocument/2006/relationships/oleObject" Target="../embeddings/oleObject640.bin"/><Relationship Id="rId14" Type="http://schemas.openxmlformats.org/officeDocument/2006/relationships/oleObject" Target="../embeddings/oleObject645.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653.bin"/><Relationship Id="rId13" Type="http://schemas.openxmlformats.org/officeDocument/2006/relationships/oleObject" Target="../embeddings/oleObject658.bin"/><Relationship Id="rId18" Type="http://schemas.openxmlformats.org/officeDocument/2006/relationships/oleObject" Target="../embeddings/oleObject663.bin"/><Relationship Id="rId3" Type="http://schemas.openxmlformats.org/officeDocument/2006/relationships/oleObject" Target="../embeddings/oleObject648.bin"/><Relationship Id="rId7" Type="http://schemas.openxmlformats.org/officeDocument/2006/relationships/oleObject" Target="../embeddings/oleObject652.bin"/><Relationship Id="rId12" Type="http://schemas.openxmlformats.org/officeDocument/2006/relationships/oleObject" Target="../embeddings/oleObject657.bin"/><Relationship Id="rId17" Type="http://schemas.openxmlformats.org/officeDocument/2006/relationships/oleObject" Target="../embeddings/oleObject662.bin"/><Relationship Id="rId2" Type="http://schemas.openxmlformats.org/officeDocument/2006/relationships/slideLayout" Target="../slideLayouts/slideLayout7.xml"/><Relationship Id="rId16" Type="http://schemas.openxmlformats.org/officeDocument/2006/relationships/oleObject" Target="../embeddings/oleObject661.bin"/><Relationship Id="rId1" Type="http://schemas.openxmlformats.org/officeDocument/2006/relationships/vmlDrawing" Target="../drawings/vmlDrawing65.vml"/><Relationship Id="rId6" Type="http://schemas.openxmlformats.org/officeDocument/2006/relationships/oleObject" Target="../embeddings/oleObject651.bin"/><Relationship Id="rId11" Type="http://schemas.openxmlformats.org/officeDocument/2006/relationships/oleObject" Target="../embeddings/oleObject656.bin"/><Relationship Id="rId5" Type="http://schemas.openxmlformats.org/officeDocument/2006/relationships/oleObject" Target="../embeddings/oleObject650.bin"/><Relationship Id="rId15" Type="http://schemas.openxmlformats.org/officeDocument/2006/relationships/oleObject" Target="../embeddings/oleObject660.bin"/><Relationship Id="rId10" Type="http://schemas.openxmlformats.org/officeDocument/2006/relationships/oleObject" Target="../embeddings/oleObject655.bin"/><Relationship Id="rId19" Type="http://schemas.openxmlformats.org/officeDocument/2006/relationships/oleObject" Target="../embeddings/oleObject664.bin"/><Relationship Id="rId4" Type="http://schemas.openxmlformats.org/officeDocument/2006/relationships/oleObject" Target="../embeddings/oleObject649.bin"/><Relationship Id="rId9" Type="http://schemas.openxmlformats.org/officeDocument/2006/relationships/oleObject" Target="../embeddings/oleObject654.bin"/><Relationship Id="rId14" Type="http://schemas.openxmlformats.org/officeDocument/2006/relationships/oleObject" Target="../embeddings/oleObject659.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670.bin"/><Relationship Id="rId13" Type="http://schemas.openxmlformats.org/officeDocument/2006/relationships/oleObject" Target="../embeddings/oleObject675.bin"/><Relationship Id="rId18" Type="http://schemas.openxmlformats.org/officeDocument/2006/relationships/oleObject" Target="../embeddings/oleObject680.bin"/><Relationship Id="rId3" Type="http://schemas.openxmlformats.org/officeDocument/2006/relationships/oleObject" Target="../embeddings/oleObject665.bin"/><Relationship Id="rId7" Type="http://schemas.openxmlformats.org/officeDocument/2006/relationships/oleObject" Target="../embeddings/oleObject669.bin"/><Relationship Id="rId12" Type="http://schemas.openxmlformats.org/officeDocument/2006/relationships/oleObject" Target="../embeddings/oleObject674.bin"/><Relationship Id="rId17" Type="http://schemas.openxmlformats.org/officeDocument/2006/relationships/oleObject" Target="../embeddings/oleObject679.bin"/><Relationship Id="rId2" Type="http://schemas.openxmlformats.org/officeDocument/2006/relationships/slideLayout" Target="../slideLayouts/slideLayout7.xml"/><Relationship Id="rId16" Type="http://schemas.openxmlformats.org/officeDocument/2006/relationships/oleObject" Target="../embeddings/oleObject678.bin"/><Relationship Id="rId20" Type="http://schemas.openxmlformats.org/officeDocument/2006/relationships/oleObject" Target="../embeddings/oleObject682.bin"/><Relationship Id="rId1" Type="http://schemas.openxmlformats.org/officeDocument/2006/relationships/vmlDrawing" Target="../drawings/vmlDrawing66.vml"/><Relationship Id="rId6" Type="http://schemas.openxmlformats.org/officeDocument/2006/relationships/oleObject" Target="../embeddings/oleObject668.bin"/><Relationship Id="rId11" Type="http://schemas.openxmlformats.org/officeDocument/2006/relationships/oleObject" Target="../embeddings/oleObject673.bin"/><Relationship Id="rId5" Type="http://schemas.openxmlformats.org/officeDocument/2006/relationships/oleObject" Target="../embeddings/oleObject667.bin"/><Relationship Id="rId15" Type="http://schemas.openxmlformats.org/officeDocument/2006/relationships/oleObject" Target="../embeddings/oleObject677.bin"/><Relationship Id="rId10" Type="http://schemas.openxmlformats.org/officeDocument/2006/relationships/oleObject" Target="../embeddings/oleObject672.bin"/><Relationship Id="rId19" Type="http://schemas.openxmlformats.org/officeDocument/2006/relationships/oleObject" Target="../embeddings/oleObject681.bin"/><Relationship Id="rId4" Type="http://schemas.openxmlformats.org/officeDocument/2006/relationships/oleObject" Target="../embeddings/oleObject666.bin"/><Relationship Id="rId9" Type="http://schemas.openxmlformats.org/officeDocument/2006/relationships/oleObject" Target="../embeddings/oleObject671.bin"/><Relationship Id="rId14" Type="http://schemas.openxmlformats.org/officeDocument/2006/relationships/oleObject" Target="../embeddings/oleObject676.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83.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oleObject" Target="../embeddings/oleObject684.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690.bin"/><Relationship Id="rId3" Type="http://schemas.openxmlformats.org/officeDocument/2006/relationships/oleObject" Target="../embeddings/oleObject685.bin"/><Relationship Id="rId7" Type="http://schemas.openxmlformats.org/officeDocument/2006/relationships/oleObject" Target="../embeddings/oleObject689.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688.bin"/><Relationship Id="rId11" Type="http://schemas.openxmlformats.org/officeDocument/2006/relationships/oleObject" Target="../embeddings/oleObject693.bin"/><Relationship Id="rId5" Type="http://schemas.openxmlformats.org/officeDocument/2006/relationships/oleObject" Target="../embeddings/oleObject687.bin"/><Relationship Id="rId10" Type="http://schemas.openxmlformats.org/officeDocument/2006/relationships/oleObject" Target="../embeddings/oleObject692.bin"/><Relationship Id="rId4" Type="http://schemas.openxmlformats.org/officeDocument/2006/relationships/oleObject" Target="../embeddings/oleObject686.bin"/><Relationship Id="rId9" Type="http://schemas.openxmlformats.org/officeDocument/2006/relationships/oleObject" Target="../embeddings/oleObject691.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699.bin"/><Relationship Id="rId3" Type="http://schemas.openxmlformats.org/officeDocument/2006/relationships/oleObject" Target="../embeddings/oleObject694.bin"/><Relationship Id="rId7" Type="http://schemas.openxmlformats.org/officeDocument/2006/relationships/oleObject" Target="../embeddings/oleObject698.bin"/><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oleObject" Target="../embeddings/oleObject697.bin"/><Relationship Id="rId11" Type="http://schemas.openxmlformats.org/officeDocument/2006/relationships/oleObject" Target="../embeddings/oleObject702.bin"/><Relationship Id="rId5" Type="http://schemas.openxmlformats.org/officeDocument/2006/relationships/oleObject" Target="../embeddings/oleObject696.bin"/><Relationship Id="rId10" Type="http://schemas.openxmlformats.org/officeDocument/2006/relationships/oleObject" Target="../embeddings/oleObject701.bin"/><Relationship Id="rId4" Type="http://schemas.openxmlformats.org/officeDocument/2006/relationships/oleObject" Target="../embeddings/oleObject695.bin"/><Relationship Id="rId9" Type="http://schemas.openxmlformats.org/officeDocument/2006/relationships/oleObject" Target="../embeddings/oleObject700.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707.bin"/><Relationship Id="rId13" Type="http://schemas.openxmlformats.org/officeDocument/2006/relationships/oleObject" Target="../embeddings/oleObject712.bin"/><Relationship Id="rId3" Type="http://schemas.openxmlformats.org/officeDocument/2006/relationships/notesSlide" Target="../notesSlides/notesSlide15.xml"/><Relationship Id="rId7" Type="http://schemas.openxmlformats.org/officeDocument/2006/relationships/oleObject" Target="../embeddings/oleObject706.bin"/><Relationship Id="rId12" Type="http://schemas.openxmlformats.org/officeDocument/2006/relationships/oleObject" Target="../embeddings/oleObject711.bin"/><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oleObject" Target="../embeddings/oleObject705.bin"/><Relationship Id="rId11" Type="http://schemas.openxmlformats.org/officeDocument/2006/relationships/oleObject" Target="../embeddings/oleObject710.bin"/><Relationship Id="rId5" Type="http://schemas.openxmlformats.org/officeDocument/2006/relationships/oleObject" Target="../embeddings/oleObject704.bin"/><Relationship Id="rId10" Type="http://schemas.openxmlformats.org/officeDocument/2006/relationships/oleObject" Target="../embeddings/oleObject709.bin"/><Relationship Id="rId4" Type="http://schemas.openxmlformats.org/officeDocument/2006/relationships/oleObject" Target="../embeddings/oleObject703.bin"/><Relationship Id="rId9" Type="http://schemas.openxmlformats.org/officeDocument/2006/relationships/oleObject" Target="../embeddings/oleObject708.bin"/><Relationship Id="rId14" Type="http://schemas.openxmlformats.org/officeDocument/2006/relationships/oleObject" Target="../embeddings/oleObject713.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718.bin"/><Relationship Id="rId13" Type="http://schemas.openxmlformats.org/officeDocument/2006/relationships/oleObject" Target="../embeddings/oleObject723.bin"/><Relationship Id="rId3" Type="http://schemas.openxmlformats.org/officeDocument/2006/relationships/notesSlide" Target="../notesSlides/notesSlide16.xml"/><Relationship Id="rId7" Type="http://schemas.openxmlformats.org/officeDocument/2006/relationships/oleObject" Target="../embeddings/oleObject717.bin"/><Relationship Id="rId12" Type="http://schemas.openxmlformats.org/officeDocument/2006/relationships/oleObject" Target="../embeddings/oleObject722.bin"/><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oleObject" Target="../embeddings/oleObject716.bin"/><Relationship Id="rId11" Type="http://schemas.openxmlformats.org/officeDocument/2006/relationships/oleObject" Target="../embeddings/oleObject721.bin"/><Relationship Id="rId5" Type="http://schemas.openxmlformats.org/officeDocument/2006/relationships/oleObject" Target="../embeddings/oleObject715.bin"/><Relationship Id="rId10" Type="http://schemas.openxmlformats.org/officeDocument/2006/relationships/oleObject" Target="../embeddings/oleObject720.bin"/><Relationship Id="rId4" Type="http://schemas.openxmlformats.org/officeDocument/2006/relationships/oleObject" Target="../embeddings/oleObject714.bin"/><Relationship Id="rId9" Type="http://schemas.openxmlformats.org/officeDocument/2006/relationships/oleObject" Target="../embeddings/oleObject719.bin"/><Relationship Id="rId14" Type="http://schemas.openxmlformats.org/officeDocument/2006/relationships/oleObject" Target="../embeddings/oleObject724.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729.bin"/><Relationship Id="rId13" Type="http://schemas.openxmlformats.org/officeDocument/2006/relationships/oleObject" Target="../embeddings/oleObject734.bin"/><Relationship Id="rId18" Type="http://schemas.openxmlformats.org/officeDocument/2006/relationships/oleObject" Target="../embeddings/oleObject739.bin"/><Relationship Id="rId3" Type="http://schemas.openxmlformats.org/officeDocument/2006/relationships/notesSlide" Target="../notesSlides/notesSlide17.xml"/><Relationship Id="rId7" Type="http://schemas.openxmlformats.org/officeDocument/2006/relationships/oleObject" Target="../embeddings/oleObject728.bin"/><Relationship Id="rId12" Type="http://schemas.openxmlformats.org/officeDocument/2006/relationships/oleObject" Target="../embeddings/oleObject733.bin"/><Relationship Id="rId17" Type="http://schemas.openxmlformats.org/officeDocument/2006/relationships/oleObject" Target="../embeddings/oleObject738.bin"/><Relationship Id="rId2" Type="http://schemas.openxmlformats.org/officeDocument/2006/relationships/slideLayout" Target="../slideLayouts/slideLayout7.xml"/><Relationship Id="rId16" Type="http://schemas.openxmlformats.org/officeDocument/2006/relationships/oleObject" Target="../embeddings/oleObject737.bin"/><Relationship Id="rId1" Type="http://schemas.openxmlformats.org/officeDocument/2006/relationships/vmlDrawing" Target="../drawings/vmlDrawing72.vml"/><Relationship Id="rId6" Type="http://schemas.openxmlformats.org/officeDocument/2006/relationships/oleObject" Target="../embeddings/oleObject727.bin"/><Relationship Id="rId11" Type="http://schemas.openxmlformats.org/officeDocument/2006/relationships/oleObject" Target="../embeddings/oleObject732.bin"/><Relationship Id="rId5" Type="http://schemas.openxmlformats.org/officeDocument/2006/relationships/oleObject" Target="../embeddings/oleObject726.bin"/><Relationship Id="rId15" Type="http://schemas.openxmlformats.org/officeDocument/2006/relationships/oleObject" Target="../embeddings/oleObject736.bin"/><Relationship Id="rId10" Type="http://schemas.openxmlformats.org/officeDocument/2006/relationships/oleObject" Target="../embeddings/oleObject731.bin"/><Relationship Id="rId4" Type="http://schemas.openxmlformats.org/officeDocument/2006/relationships/oleObject" Target="../embeddings/oleObject725.bin"/><Relationship Id="rId9" Type="http://schemas.openxmlformats.org/officeDocument/2006/relationships/oleObject" Target="../embeddings/oleObject730.bin"/><Relationship Id="rId14" Type="http://schemas.openxmlformats.org/officeDocument/2006/relationships/oleObject" Target="../embeddings/oleObject735.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745.bin"/><Relationship Id="rId13" Type="http://schemas.openxmlformats.org/officeDocument/2006/relationships/oleObject" Target="../embeddings/oleObject750.bin"/><Relationship Id="rId3" Type="http://schemas.openxmlformats.org/officeDocument/2006/relationships/oleObject" Target="../embeddings/oleObject740.bin"/><Relationship Id="rId7" Type="http://schemas.openxmlformats.org/officeDocument/2006/relationships/oleObject" Target="../embeddings/oleObject744.bin"/><Relationship Id="rId12" Type="http://schemas.openxmlformats.org/officeDocument/2006/relationships/oleObject" Target="../embeddings/oleObject749.bin"/><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oleObject" Target="../embeddings/oleObject743.bin"/><Relationship Id="rId11" Type="http://schemas.openxmlformats.org/officeDocument/2006/relationships/oleObject" Target="../embeddings/oleObject748.bin"/><Relationship Id="rId5" Type="http://schemas.openxmlformats.org/officeDocument/2006/relationships/oleObject" Target="../embeddings/oleObject742.bin"/><Relationship Id="rId10" Type="http://schemas.openxmlformats.org/officeDocument/2006/relationships/oleObject" Target="../embeddings/oleObject747.bin"/><Relationship Id="rId4" Type="http://schemas.openxmlformats.org/officeDocument/2006/relationships/oleObject" Target="../embeddings/oleObject741.bin"/><Relationship Id="rId9" Type="http://schemas.openxmlformats.org/officeDocument/2006/relationships/oleObject" Target="../embeddings/oleObject746.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756.bin"/><Relationship Id="rId13" Type="http://schemas.openxmlformats.org/officeDocument/2006/relationships/oleObject" Target="../embeddings/oleObject761.bin"/><Relationship Id="rId3" Type="http://schemas.openxmlformats.org/officeDocument/2006/relationships/oleObject" Target="../embeddings/oleObject751.bin"/><Relationship Id="rId7" Type="http://schemas.openxmlformats.org/officeDocument/2006/relationships/oleObject" Target="../embeddings/oleObject755.bin"/><Relationship Id="rId12" Type="http://schemas.openxmlformats.org/officeDocument/2006/relationships/oleObject" Target="../embeddings/oleObject760.bin"/><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oleObject" Target="../embeddings/oleObject754.bin"/><Relationship Id="rId11" Type="http://schemas.openxmlformats.org/officeDocument/2006/relationships/oleObject" Target="../embeddings/oleObject759.bin"/><Relationship Id="rId5" Type="http://schemas.openxmlformats.org/officeDocument/2006/relationships/oleObject" Target="../embeddings/oleObject753.bin"/><Relationship Id="rId10" Type="http://schemas.openxmlformats.org/officeDocument/2006/relationships/oleObject" Target="../embeddings/oleObject758.bin"/><Relationship Id="rId4" Type="http://schemas.openxmlformats.org/officeDocument/2006/relationships/oleObject" Target="../embeddings/oleObject752.bin"/><Relationship Id="rId9" Type="http://schemas.openxmlformats.org/officeDocument/2006/relationships/oleObject" Target="../embeddings/oleObject757.bin"/><Relationship Id="rId14" Type="http://schemas.openxmlformats.org/officeDocument/2006/relationships/oleObject" Target="../embeddings/oleObject762.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63.bin"/><Relationship Id="rId7" Type="http://schemas.openxmlformats.org/officeDocument/2006/relationships/oleObject" Target="../embeddings/oleObject767.bin"/><Relationship Id="rId2" Type="http://schemas.openxmlformats.org/officeDocument/2006/relationships/slideLayout" Target="../slideLayouts/slideLayout6.xml"/><Relationship Id="rId1" Type="http://schemas.openxmlformats.org/officeDocument/2006/relationships/vmlDrawing" Target="../drawings/vmlDrawing75.vml"/><Relationship Id="rId6" Type="http://schemas.openxmlformats.org/officeDocument/2006/relationships/oleObject" Target="../embeddings/oleObject766.bin"/><Relationship Id="rId5" Type="http://schemas.openxmlformats.org/officeDocument/2006/relationships/oleObject" Target="../embeddings/oleObject765.bin"/><Relationship Id="rId4" Type="http://schemas.openxmlformats.org/officeDocument/2006/relationships/oleObject" Target="../embeddings/oleObject764.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770.bin"/><Relationship Id="rId13" Type="http://schemas.openxmlformats.org/officeDocument/2006/relationships/oleObject" Target="../embeddings/oleObject774.bin"/><Relationship Id="rId18" Type="http://schemas.openxmlformats.org/officeDocument/2006/relationships/oleObject" Target="../embeddings/oleObject778.bin"/><Relationship Id="rId3" Type="http://schemas.openxmlformats.org/officeDocument/2006/relationships/notesSlide" Target="../notesSlides/notesSlide18.xml"/><Relationship Id="rId7" Type="http://schemas.openxmlformats.org/officeDocument/2006/relationships/slide" Target="slide16.xml"/><Relationship Id="rId12" Type="http://schemas.openxmlformats.org/officeDocument/2006/relationships/oleObject" Target="../embeddings/oleObject773.bin"/><Relationship Id="rId17" Type="http://schemas.openxmlformats.org/officeDocument/2006/relationships/slide" Target="slide20.xml"/><Relationship Id="rId2" Type="http://schemas.openxmlformats.org/officeDocument/2006/relationships/slideLayout" Target="../slideLayouts/slideLayout6.xml"/><Relationship Id="rId16" Type="http://schemas.openxmlformats.org/officeDocument/2006/relationships/oleObject" Target="../embeddings/oleObject777.bin"/><Relationship Id="rId1" Type="http://schemas.openxmlformats.org/officeDocument/2006/relationships/vmlDrawing" Target="../drawings/vmlDrawing76.vml"/><Relationship Id="rId6" Type="http://schemas.openxmlformats.org/officeDocument/2006/relationships/oleObject" Target="../embeddings/oleObject769.bin"/><Relationship Id="rId11" Type="http://schemas.openxmlformats.org/officeDocument/2006/relationships/oleObject" Target="../embeddings/oleObject772.bin"/><Relationship Id="rId5" Type="http://schemas.openxmlformats.org/officeDocument/2006/relationships/slide" Target="slide14.xml"/><Relationship Id="rId15" Type="http://schemas.openxmlformats.org/officeDocument/2006/relationships/oleObject" Target="../embeddings/oleObject776.bin"/><Relationship Id="rId10" Type="http://schemas.openxmlformats.org/officeDocument/2006/relationships/slide" Target="slide17.xml"/><Relationship Id="rId4" Type="http://schemas.openxmlformats.org/officeDocument/2006/relationships/oleObject" Target="../embeddings/oleObject768.bin"/><Relationship Id="rId9" Type="http://schemas.openxmlformats.org/officeDocument/2006/relationships/oleObject" Target="../embeddings/oleObject771.bin"/><Relationship Id="rId14" Type="http://schemas.openxmlformats.org/officeDocument/2006/relationships/oleObject" Target="../embeddings/oleObject775.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79.bin"/><Relationship Id="rId2" Type="http://schemas.openxmlformats.org/officeDocument/2006/relationships/slideLayout" Target="../slideLayouts/slideLayout6.xml"/><Relationship Id="rId1" Type="http://schemas.openxmlformats.org/officeDocument/2006/relationships/vmlDrawing" Target="../drawings/vmlDrawing77.vml"/><Relationship Id="rId5" Type="http://schemas.openxmlformats.org/officeDocument/2006/relationships/oleObject" Target="../embeddings/oleObject781.bin"/><Relationship Id="rId4" Type="http://schemas.openxmlformats.org/officeDocument/2006/relationships/oleObject" Target="../embeddings/oleObject780.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787.bin"/><Relationship Id="rId3" Type="http://schemas.openxmlformats.org/officeDocument/2006/relationships/oleObject" Target="../embeddings/oleObject782.bin"/><Relationship Id="rId7" Type="http://schemas.openxmlformats.org/officeDocument/2006/relationships/oleObject" Target="../embeddings/oleObject786.bin"/><Relationship Id="rId2" Type="http://schemas.openxmlformats.org/officeDocument/2006/relationships/slideLayout" Target="../slideLayouts/slideLayout6.xml"/><Relationship Id="rId1" Type="http://schemas.openxmlformats.org/officeDocument/2006/relationships/vmlDrawing" Target="../drawings/vmlDrawing78.vml"/><Relationship Id="rId6" Type="http://schemas.openxmlformats.org/officeDocument/2006/relationships/oleObject" Target="../embeddings/oleObject785.bin"/><Relationship Id="rId11" Type="http://schemas.openxmlformats.org/officeDocument/2006/relationships/oleObject" Target="../embeddings/oleObject790.bin"/><Relationship Id="rId5" Type="http://schemas.openxmlformats.org/officeDocument/2006/relationships/oleObject" Target="../embeddings/oleObject784.bin"/><Relationship Id="rId10" Type="http://schemas.openxmlformats.org/officeDocument/2006/relationships/oleObject" Target="../embeddings/oleObject789.bin"/><Relationship Id="rId4" Type="http://schemas.openxmlformats.org/officeDocument/2006/relationships/oleObject" Target="../embeddings/oleObject783.bin"/><Relationship Id="rId9" Type="http://schemas.openxmlformats.org/officeDocument/2006/relationships/oleObject" Target="../embeddings/oleObject788.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91.bin"/><Relationship Id="rId7" Type="http://schemas.openxmlformats.org/officeDocument/2006/relationships/image" Target="../media/image774.png"/><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oleObject" Target="../embeddings/oleObject794.bin"/><Relationship Id="rId5" Type="http://schemas.openxmlformats.org/officeDocument/2006/relationships/oleObject" Target="../embeddings/oleObject793.bin"/><Relationship Id="rId4" Type="http://schemas.openxmlformats.org/officeDocument/2006/relationships/oleObject" Target="../embeddings/oleObject792.bin"/></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795.bin"/><Relationship Id="rId7" Type="http://schemas.openxmlformats.org/officeDocument/2006/relationships/image" Target="../media/image779.png"/><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778.png"/><Relationship Id="rId5" Type="http://schemas.openxmlformats.org/officeDocument/2006/relationships/oleObject" Target="../embeddings/oleObject797.bin"/><Relationship Id="rId4" Type="http://schemas.openxmlformats.org/officeDocument/2006/relationships/oleObject" Target="../embeddings/oleObject796.bin"/></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98.bin"/><Relationship Id="rId2" Type="http://schemas.openxmlformats.org/officeDocument/2006/relationships/slideLayout" Target="../slideLayouts/slideLayout6.xml"/><Relationship Id="rId1" Type="http://schemas.openxmlformats.org/officeDocument/2006/relationships/vmlDrawing" Target="../drawings/vmlDrawing81.vml"/><Relationship Id="rId4" Type="http://schemas.openxmlformats.org/officeDocument/2006/relationships/oleObject" Target="../embeddings/Microsoft_Office_Word_97_-_2003___41.doc"/></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3.bin"/><Relationship Id="rId3" Type="http://schemas.openxmlformats.org/officeDocument/2006/relationships/notesSlide" Target="../notesSlides/notesSlide3.xml"/><Relationship Id="rId7" Type="http://schemas.openxmlformats.org/officeDocument/2006/relationships/oleObject" Target="../embeddings/oleObject27.bin"/><Relationship Id="rId12" Type="http://schemas.openxmlformats.org/officeDocument/2006/relationships/oleObject" Target="../embeddings/oleObject32.bin"/><Relationship Id="rId17" Type="http://schemas.openxmlformats.org/officeDocument/2006/relationships/oleObject" Target="../embeddings/oleObject37.bin"/><Relationship Id="rId2" Type="http://schemas.openxmlformats.org/officeDocument/2006/relationships/slideLayout" Target="../slideLayouts/slideLayout2.xml"/><Relationship Id="rId16" Type="http://schemas.openxmlformats.org/officeDocument/2006/relationships/oleObject" Target="../embeddings/oleObject36.bin"/><Relationship Id="rId1" Type="http://schemas.openxmlformats.org/officeDocument/2006/relationships/vmlDrawing" Target="../drawings/vmlDrawing5.vml"/><Relationship Id="rId6" Type="http://schemas.openxmlformats.org/officeDocument/2006/relationships/oleObject" Target="../embeddings/oleObject26.bin"/><Relationship Id="rId11" Type="http://schemas.openxmlformats.org/officeDocument/2006/relationships/oleObject" Target="../embeddings/oleObject31.bin"/><Relationship Id="rId5" Type="http://schemas.openxmlformats.org/officeDocument/2006/relationships/oleObject" Target="../embeddings/oleObject25.bin"/><Relationship Id="rId15" Type="http://schemas.openxmlformats.org/officeDocument/2006/relationships/oleObject" Target="../embeddings/oleObject35.bin"/><Relationship Id="rId10" Type="http://schemas.openxmlformats.org/officeDocument/2006/relationships/oleObject" Target="../embeddings/oleObject30.bin"/><Relationship Id="rId4" Type="http://schemas.openxmlformats.org/officeDocument/2006/relationships/oleObject" Target="../embeddings/oleObject24.bin"/><Relationship Id="rId9" Type="http://schemas.openxmlformats.org/officeDocument/2006/relationships/oleObject" Target="../embeddings/oleObject29.bin"/><Relationship Id="rId14" Type="http://schemas.openxmlformats.org/officeDocument/2006/relationships/oleObject" Target="../embeddings/oleObject34.bin"/></Relationships>
</file>

<file path=ppt/slides/_rels/slide90.xml.rels><?xml version="1.0" encoding="UTF-8" standalone="yes"?>
<Relationships xmlns="http://schemas.openxmlformats.org/package/2006/relationships"><Relationship Id="rId8" Type="http://schemas.openxmlformats.org/officeDocument/2006/relationships/oleObject" Target="../embeddings/Microsoft_Office_Word_97_-_2003___43.doc"/><Relationship Id="rId13" Type="http://schemas.openxmlformats.org/officeDocument/2006/relationships/oleObject" Target="../embeddings/oleObject807.bin"/><Relationship Id="rId3" Type="http://schemas.openxmlformats.org/officeDocument/2006/relationships/oleObject" Target="../embeddings/Microsoft_Office_Word_97_-_2003___42.doc"/><Relationship Id="rId7" Type="http://schemas.openxmlformats.org/officeDocument/2006/relationships/oleObject" Target="../embeddings/oleObject802.bin"/><Relationship Id="rId12" Type="http://schemas.openxmlformats.org/officeDocument/2006/relationships/oleObject" Target="../embeddings/oleObject806.bin"/><Relationship Id="rId2" Type="http://schemas.openxmlformats.org/officeDocument/2006/relationships/slideLayout" Target="../slideLayouts/slideLayout7.xml"/><Relationship Id="rId16" Type="http://schemas.openxmlformats.org/officeDocument/2006/relationships/oleObject" Target="../embeddings/oleObject810.bin"/><Relationship Id="rId1" Type="http://schemas.openxmlformats.org/officeDocument/2006/relationships/vmlDrawing" Target="../drawings/vmlDrawing82.vml"/><Relationship Id="rId6" Type="http://schemas.openxmlformats.org/officeDocument/2006/relationships/oleObject" Target="../embeddings/oleObject801.bin"/><Relationship Id="rId11" Type="http://schemas.openxmlformats.org/officeDocument/2006/relationships/oleObject" Target="../embeddings/oleObject805.bin"/><Relationship Id="rId5" Type="http://schemas.openxmlformats.org/officeDocument/2006/relationships/oleObject" Target="../embeddings/oleObject800.bin"/><Relationship Id="rId15" Type="http://schemas.openxmlformats.org/officeDocument/2006/relationships/oleObject" Target="../embeddings/oleObject809.bin"/><Relationship Id="rId10" Type="http://schemas.openxmlformats.org/officeDocument/2006/relationships/oleObject" Target="../embeddings/oleObject804.bin"/><Relationship Id="rId4" Type="http://schemas.openxmlformats.org/officeDocument/2006/relationships/oleObject" Target="../embeddings/oleObject799.bin"/><Relationship Id="rId9" Type="http://schemas.openxmlformats.org/officeDocument/2006/relationships/oleObject" Target="../embeddings/oleObject803.bin"/><Relationship Id="rId14" Type="http://schemas.openxmlformats.org/officeDocument/2006/relationships/oleObject" Target="../embeddings/oleObject808.bin"/></Relationships>
</file>

<file path=ppt/slides/_rels/slide91.xml.rels><?xml version="1.0" encoding="UTF-8" standalone="yes"?>
<Relationships xmlns="http://schemas.openxmlformats.org/package/2006/relationships"><Relationship Id="rId8" Type="http://schemas.openxmlformats.org/officeDocument/2006/relationships/image" Target="../media/image799.png"/><Relationship Id="rId3" Type="http://schemas.openxmlformats.org/officeDocument/2006/relationships/oleObject" Target="../embeddings/oleObject811.bin"/><Relationship Id="rId7" Type="http://schemas.openxmlformats.org/officeDocument/2006/relationships/oleObject" Target="../embeddings/oleObject815.bin"/><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oleObject" Target="../embeddings/oleObject814.bin"/><Relationship Id="rId5" Type="http://schemas.openxmlformats.org/officeDocument/2006/relationships/oleObject" Target="../embeddings/oleObject813.bin"/><Relationship Id="rId10" Type="http://schemas.openxmlformats.org/officeDocument/2006/relationships/oleObject" Target="../embeddings/oleObject817.bin"/><Relationship Id="rId4" Type="http://schemas.openxmlformats.org/officeDocument/2006/relationships/oleObject" Target="../embeddings/oleObject812.bin"/><Relationship Id="rId9" Type="http://schemas.openxmlformats.org/officeDocument/2006/relationships/oleObject" Target="../embeddings/oleObject816.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822.bin"/><Relationship Id="rId3" Type="http://schemas.openxmlformats.org/officeDocument/2006/relationships/oleObject" Target="../embeddings/Microsoft_Office_Word_97_-_2003___44.doc"/><Relationship Id="rId7" Type="http://schemas.openxmlformats.org/officeDocument/2006/relationships/oleObject" Target="../embeddings/oleObject821.bin"/><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oleObject" Target="../embeddings/oleObject820.bin"/><Relationship Id="rId5" Type="http://schemas.openxmlformats.org/officeDocument/2006/relationships/oleObject" Target="../embeddings/oleObject819.bin"/><Relationship Id="rId4" Type="http://schemas.openxmlformats.org/officeDocument/2006/relationships/oleObject" Target="../embeddings/oleObject818.bin"/><Relationship Id="rId9" Type="http://schemas.openxmlformats.org/officeDocument/2006/relationships/oleObject" Target="../embeddings/oleObject823.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824.bin"/><Relationship Id="rId2" Type="http://schemas.openxmlformats.org/officeDocument/2006/relationships/slideLayout" Target="../slideLayouts/slideLayout6.xml"/><Relationship Id="rId1" Type="http://schemas.openxmlformats.org/officeDocument/2006/relationships/vmlDrawing" Target="../drawings/vmlDrawing85.vml"/><Relationship Id="rId5" Type="http://schemas.openxmlformats.org/officeDocument/2006/relationships/oleObject" Target="../embeddings/oleObject826.bin"/><Relationship Id="rId4" Type="http://schemas.openxmlformats.org/officeDocument/2006/relationships/oleObject" Target="../embeddings/oleObject825.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832.bin"/><Relationship Id="rId3" Type="http://schemas.openxmlformats.org/officeDocument/2006/relationships/oleObject" Target="../embeddings/oleObject827.bin"/><Relationship Id="rId7" Type="http://schemas.openxmlformats.org/officeDocument/2006/relationships/oleObject" Target="../embeddings/oleObject831.bin"/><Relationship Id="rId2" Type="http://schemas.openxmlformats.org/officeDocument/2006/relationships/slideLayout" Target="../slideLayouts/slideLayout7.xml"/><Relationship Id="rId1" Type="http://schemas.openxmlformats.org/officeDocument/2006/relationships/vmlDrawing" Target="../drawings/vmlDrawing86.vml"/><Relationship Id="rId6" Type="http://schemas.openxmlformats.org/officeDocument/2006/relationships/oleObject" Target="../embeddings/oleObject830.bin"/><Relationship Id="rId5" Type="http://schemas.openxmlformats.org/officeDocument/2006/relationships/oleObject" Target="../embeddings/oleObject829.bin"/><Relationship Id="rId4" Type="http://schemas.openxmlformats.org/officeDocument/2006/relationships/oleObject" Target="../embeddings/oleObject828.bin"/></Relationships>
</file>

<file path=ppt/slides/_rels/slide95.xml.rels><?xml version="1.0" encoding="UTF-8" standalone="yes"?>
<Relationships xmlns="http://schemas.openxmlformats.org/package/2006/relationships"><Relationship Id="rId3" Type="http://schemas.openxmlformats.org/officeDocument/2006/relationships/image" Target="../media/image813.png"/><Relationship Id="rId2" Type="http://schemas.openxmlformats.org/officeDocument/2006/relationships/image" Target="../media/image812.png"/><Relationship Id="rId1" Type="http://schemas.openxmlformats.org/officeDocument/2006/relationships/slideLayout" Target="../slideLayouts/slideLayout7.xml"/><Relationship Id="rId4" Type="http://schemas.openxmlformats.org/officeDocument/2006/relationships/image" Target="../media/image814.png"/></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833.bin"/><Relationship Id="rId7" Type="http://schemas.openxmlformats.org/officeDocument/2006/relationships/image" Target="../media/image818.png"/><Relationship Id="rId2" Type="http://schemas.openxmlformats.org/officeDocument/2006/relationships/slideLayout" Target="../slideLayouts/slideLayout7.xml"/><Relationship Id="rId1" Type="http://schemas.openxmlformats.org/officeDocument/2006/relationships/vmlDrawing" Target="../drawings/vmlDrawing87.vml"/><Relationship Id="rId6" Type="http://schemas.openxmlformats.org/officeDocument/2006/relationships/oleObject" Target="../embeddings/oleObject836.bin"/><Relationship Id="rId5" Type="http://schemas.openxmlformats.org/officeDocument/2006/relationships/oleObject" Target="../embeddings/oleObject835.bin"/><Relationship Id="rId4" Type="http://schemas.openxmlformats.org/officeDocument/2006/relationships/oleObject" Target="../embeddings/oleObject834.bin"/></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837.bin"/><Relationship Id="rId7" Type="http://schemas.openxmlformats.org/officeDocument/2006/relationships/oleObject" Target="../embeddings/oleObject841.bin"/><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oleObject" Target="../embeddings/oleObject840.bin"/><Relationship Id="rId5" Type="http://schemas.openxmlformats.org/officeDocument/2006/relationships/oleObject" Target="../embeddings/oleObject839.bin"/><Relationship Id="rId4" Type="http://schemas.openxmlformats.org/officeDocument/2006/relationships/oleObject" Target="../embeddings/oleObject838.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Microsoft_Office_Word_97_-_2003___45.doc"/><Relationship Id="rId2" Type="http://schemas.openxmlformats.org/officeDocument/2006/relationships/slideLayout" Target="../slideLayouts/slideLayout7.xml"/><Relationship Id="rId1" Type="http://schemas.openxmlformats.org/officeDocument/2006/relationships/vmlDrawing" Target="../drawings/vmlDrawing89.vml"/><Relationship Id="rId5" Type="http://schemas.openxmlformats.org/officeDocument/2006/relationships/image" Target="../media/image825.png"/><Relationship Id="rId4" Type="http://schemas.openxmlformats.org/officeDocument/2006/relationships/oleObject" Target="../embeddings/oleObject842.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845.bin"/><Relationship Id="rId3" Type="http://schemas.openxmlformats.org/officeDocument/2006/relationships/oleObject" Target="../embeddings/Microsoft_Office_Word_97_-_2003___46.doc"/><Relationship Id="rId7" Type="http://schemas.openxmlformats.org/officeDocument/2006/relationships/oleObject" Target="../embeddings/Microsoft_Office_Word_97_-_2003___48.doc"/><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oleObject" Target="../embeddings/oleObject844.bin"/><Relationship Id="rId5" Type="http://schemas.openxmlformats.org/officeDocument/2006/relationships/oleObject" Target="../embeddings/Microsoft_Office_Word_97_-_2003___47.doc"/><Relationship Id="rId4" Type="http://schemas.openxmlformats.org/officeDocument/2006/relationships/oleObject" Target="../embeddings/oleObject84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descr="main_image"/>
          <p:cNvPicPr>
            <a:picLocks noChangeAspect="1" noChangeArrowheads="1"/>
          </p:cNvPicPr>
          <p:nvPr/>
        </p:nvPicPr>
        <p:blipFill>
          <a:blip r:embed="rId2"/>
          <a:srcRect/>
          <a:stretch>
            <a:fillRect/>
          </a:stretch>
        </p:blipFill>
        <p:spPr bwMode="auto">
          <a:xfrm>
            <a:off x="3124200" y="2524125"/>
            <a:ext cx="2971800" cy="2581275"/>
          </a:xfrm>
          <a:prstGeom prst="rect">
            <a:avLst/>
          </a:prstGeom>
          <a:noFill/>
          <a:ln w="9525">
            <a:noFill/>
            <a:miter lim="800000"/>
            <a:headEnd/>
            <a:tailEnd/>
          </a:ln>
        </p:spPr>
      </p:pic>
      <p:sp>
        <p:nvSpPr>
          <p:cNvPr id="32771" name="Text Box 3"/>
          <p:cNvSpPr txBox="1">
            <a:spLocks noChangeArrowheads="1"/>
          </p:cNvSpPr>
          <p:nvPr/>
        </p:nvSpPr>
        <p:spPr bwMode="auto">
          <a:xfrm>
            <a:off x="533400" y="1219200"/>
            <a:ext cx="8229600" cy="646113"/>
          </a:xfrm>
          <a:prstGeom prst="rect">
            <a:avLst/>
          </a:prstGeom>
          <a:noFill/>
          <a:ln w="9525">
            <a:noFill/>
            <a:miter lim="800000"/>
            <a:headEnd/>
            <a:tailEnd/>
          </a:ln>
          <a:effec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a:defRPr/>
            </a:pPr>
            <a:r>
              <a:rPr lang="zh-CN" altLang="en-US" sz="3600" b="1" dirty="0" smtClean="0">
                <a:solidFill>
                  <a:srgbClr val="660033"/>
                </a:solidFill>
                <a:effectLst>
                  <a:outerShdw blurRad="38100" dist="38100" dir="2700000" algn="tl">
                    <a:srgbClr val="C0C0C0"/>
                  </a:outerShdw>
                </a:effectLst>
                <a:latin typeface="楷体_GB2312" pitchFamily="49" charset="-122"/>
                <a:ea typeface="楷体_GB2312" pitchFamily="49" charset="-122"/>
              </a:rPr>
              <a:t>向量代数</a:t>
            </a:r>
            <a:r>
              <a:rPr lang="en-US" altLang="zh-CN" sz="3600" b="1" dirty="0" smtClean="0">
                <a:solidFill>
                  <a:srgbClr val="660033"/>
                </a:solidFill>
                <a:effectLst>
                  <a:outerShdw blurRad="38100" dist="38100" dir="2700000" algn="tl">
                    <a:srgbClr val="C0C0C0"/>
                  </a:outerShdw>
                </a:effectLst>
                <a:latin typeface="楷体_GB2312" pitchFamily="49" charset="-122"/>
                <a:ea typeface="楷体_GB2312" pitchFamily="49" charset="-122"/>
              </a:rPr>
              <a:t>——</a:t>
            </a:r>
            <a:r>
              <a:rPr lang="zh-CN" altLang="en-US" sz="3600" b="1" dirty="0" smtClean="0">
                <a:solidFill>
                  <a:srgbClr val="660033"/>
                </a:solidFill>
                <a:effectLst>
                  <a:outerShdw blurRad="38100" dist="38100" dir="2700000" algn="tl">
                    <a:srgbClr val="C0C0C0"/>
                  </a:outerShdw>
                </a:effectLst>
                <a:latin typeface="楷体_GB2312" pitchFamily="49" charset="-122"/>
                <a:ea typeface="楷体_GB2312" pitchFamily="49" charset="-122"/>
              </a:rPr>
              <a:t>空间解析几何</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588963" y="692150"/>
            <a:ext cx="6119812" cy="584200"/>
          </a:xfrm>
          <a:prstGeom prst="rect">
            <a:avLst/>
          </a:prstGeom>
          <a:noFill/>
          <a:ln w="9525">
            <a:noFill/>
            <a:miter lim="800000"/>
            <a:headEnd/>
            <a:tailEnd/>
          </a:ln>
        </p:spPr>
        <p:txBody>
          <a:bodyPr>
            <a:spAutoFit/>
          </a:bodyPr>
          <a:lstStyle/>
          <a:p>
            <a:pPr eaLnBrk="1" hangingPunct="1">
              <a:spcBef>
                <a:spcPct val="50000"/>
              </a:spcBef>
            </a:pPr>
            <a:r>
              <a:rPr lang="zh-CN" altLang="en-US" dirty="0">
                <a:solidFill>
                  <a:srgbClr val="0000FF"/>
                </a:solidFill>
                <a:ea typeface="华文细黑" pitchFamily="2" charset="-122"/>
              </a:rPr>
              <a:t>向量的加法符合下列运算规律：</a:t>
            </a:r>
          </a:p>
        </p:txBody>
      </p:sp>
      <p:sp>
        <p:nvSpPr>
          <p:cNvPr id="58373" name="Text Box 5"/>
          <p:cNvSpPr txBox="1">
            <a:spLocks noChangeArrowheads="1"/>
          </p:cNvSpPr>
          <p:nvPr/>
        </p:nvSpPr>
        <p:spPr bwMode="auto">
          <a:xfrm>
            <a:off x="693738" y="1196975"/>
            <a:ext cx="2895600" cy="457200"/>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990099"/>
                </a:solidFill>
                <a:latin typeface="黑体" pitchFamily="2" charset="-122"/>
                <a:ea typeface="华文细黑" pitchFamily="2" charset="-122"/>
              </a:rPr>
              <a:t>①</a:t>
            </a:r>
            <a:r>
              <a:rPr lang="zh-CN" altLang="en-US">
                <a:solidFill>
                  <a:srgbClr val="990099"/>
                </a:solidFill>
                <a:latin typeface="黑体" pitchFamily="2" charset="-122"/>
                <a:ea typeface="华文细黑" pitchFamily="2" charset="-122"/>
              </a:rPr>
              <a:t>交换律：</a:t>
            </a:r>
          </a:p>
        </p:txBody>
      </p:sp>
      <p:graphicFrame>
        <p:nvGraphicFramePr>
          <p:cNvPr id="58374" name="Object 6"/>
          <p:cNvGraphicFramePr>
            <a:graphicFrameLocks noChangeAspect="1"/>
          </p:cNvGraphicFramePr>
          <p:nvPr/>
        </p:nvGraphicFramePr>
        <p:xfrm>
          <a:off x="2730500" y="1271587"/>
          <a:ext cx="2070100" cy="404813"/>
        </p:xfrm>
        <a:graphic>
          <a:graphicData uri="http://schemas.openxmlformats.org/presentationml/2006/ole">
            <p:oleObj spid="_x0000_s15580" name="公式" r:id="rId3" imgW="2070100" imgH="406400" progId="Equation.3">
              <p:embed/>
            </p:oleObj>
          </a:graphicData>
        </a:graphic>
      </p:graphicFrame>
      <p:sp>
        <p:nvSpPr>
          <p:cNvPr id="58375" name="Text Box 7"/>
          <p:cNvSpPr txBox="1">
            <a:spLocks noChangeArrowheads="1"/>
          </p:cNvSpPr>
          <p:nvPr/>
        </p:nvSpPr>
        <p:spPr bwMode="auto">
          <a:xfrm>
            <a:off x="693738" y="1828800"/>
            <a:ext cx="2895600" cy="457200"/>
          </a:xfrm>
          <a:prstGeom prst="rect">
            <a:avLst/>
          </a:prstGeom>
          <a:noFill/>
          <a:ln w="9525">
            <a:noFill/>
            <a:miter lim="800000"/>
            <a:headEnd/>
            <a:tailEnd/>
          </a:ln>
        </p:spPr>
        <p:txBody>
          <a:bodyPr>
            <a:spAutoFit/>
          </a:bodyPr>
          <a:lstStyle/>
          <a:p>
            <a:pPr eaLnBrk="1" hangingPunct="1">
              <a:spcBef>
                <a:spcPct val="50000"/>
              </a:spcBef>
            </a:pPr>
            <a:r>
              <a:rPr lang="en-US" altLang="zh-CN" dirty="0">
                <a:solidFill>
                  <a:srgbClr val="990099"/>
                </a:solidFill>
                <a:latin typeface="黑体" pitchFamily="2" charset="-122"/>
                <a:ea typeface="华文细黑" pitchFamily="2" charset="-122"/>
              </a:rPr>
              <a:t>②</a:t>
            </a:r>
            <a:r>
              <a:rPr lang="zh-CN" altLang="en-US" dirty="0">
                <a:solidFill>
                  <a:srgbClr val="990099"/>
                </a:solidFill>
                <a:latin typeface="黑体" pitchFamily="2" charset="-122"/>
                <a:ea typeface="华文细黑" pitchFamily="2" charset="-122"/>
              </a:rPr>
              <a:t>结合律：</a:t>
            </a:r>
          </a:p>
        </p:txBody>
      </p:sp>
      <p:graphicFrame>
        <p:nvGraphicFramePr>
          <p:cNvPr id="58376" name="Object 8"/>
          <p:cNvGraphicFramePr>
            <a:graphicFrameLocks noChangeAspect="1"/>
          </p:cNvGraphicFramePr>
          <p:nvPr/>
        </p:nvGraphicFramePr>
        <p:xfrm>
          <a:off x="2665413" y="1881188"/>
          <a:ext cx="3352800" cy="481012"/>
        </p:xfrm>
        <a:graphic>
          <a:graphicData uri="http://schemas.openxmlformats.org/presentationml/2006/ole">
            <p:oleObj spid="_x0000_s15581" name="公式" r:id="rId4" imgW="3352800" imgH="482600" progId="Equation.3">
              <p:embed/>
            </p:oleObj>
          </a:graphicData>
        </a:graphic>
      </p:graphicFrame>
      <p:graphicFrame>
        <p:nvGraphicFramePr>
          <p:cNvPr id="58377" name="Object 9"/>
          <p:cNvGraphicFramePr>
            <a:graphicFrameLocks noChangeAspect="1"/>
          </p:cNvGraphicFramePr>
          <p:nvPr/>
        </p:nvGraphicFramePr>
        <p:xfrm>
          <a:off x="6121400" y="1881188"/>
          <a:ext cx="2032000" cy="481012"/>
        </p:xfrm>
        <a:graphic>
          <a:graphicData uri="http://schemas.openxmlformats.org/presentationml/2006/ole">
            <p:oleObj spid="_x0000_s15582" name="公式" r:id="rId5" imgW="2032000" imgH="482600" progId="Equation.3">
              <p:embed/>
            </p:oleObj>
          </a:graphicData>
        </a:graphic>
      </p:graphicFrame>
      <p:sp>
        <p:nvSpPr>
          <p:cNvPr id="58378" name="Text Box 10"/>
          <p:cNvSpPr txBox="1">
            <a:spLocks noChangeArrowheads="1"/>
          </p:cNvSpPr>
          <p:nvPr/>
        </p:nvSpPr>
        <p:spPr bwMode="auto">
          <a:xfrm>
            <a:off x="692150" y="2441575"/>
            <a:ext cx="2447925" cy="457200"/>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990099"/>
                </a:solidFill>
                <a:latin typeface="华文细黑" pitchFamily="2" charset="-122"/>
                <a:ea typeface="华文细黑" pitchFamily="2" charset="-122"/>
              </a:rPr>
              <a:t>③</a:t>
            </a:r>
            <a:r>
              <a:rPr lang="zh-CN" altLang="en-US">
                <a:solidFill>
                  <a:srgbClr val="990099"/>
                </a:solidFill>
                <a:latin typeface="华文细黑" pitchFamily="2" charset="-122"/>
                <a:ea typeface="华文细黑" pitchFamily="2" charset="-122"/>
              </a:rPr>
              <a:t>加负律：</a:t>
            </a:r>
          </a:p>
        </p:txBody>
      </p:sp>
      <p:graphicFrame>
        <p:nvGraphicFramePr>
          <p:cNvPr id="58379" name="Object 11"/>
          <p:cNvGraphicFramePr>
            <a:graphicFrameLocks noChangeAspect="1"/>
          </p:cNvGraphicFramePr>
          <p:nvPr/>
        </p:nvGraphicFramePr>
        <p:xfrm>
          <a:off x="2755900" y="2490788"/>
          <a:ext cx="1968500" cy="481012"/>
        </p:xfrm>
        <a:graphic>
          <a:graphicData uri="http://schemas.openxmlformats.org/presentationml/2006/ole">
            <p:oleObj spid="_x0000_s15583" name="公式" r:id="rId6" imgW="1968500" imgH="482600" progId="Equation.3">
              <p:embed/>
            </p:oleObj>
          </a:graphicData>
        </a:graphic>
      </p:graphicFrame>
      <p:sp>
        <p:nvSpPr>
          <p:cNvPr id="58380" name="Text Box 12"/>
          <p:cNvSpPr txBox="1">
            <a:spLocks noChangeArrowheads="1"/>
          </p:cNvSpPr>
          <p:nvPr/>
        </p:nvSpPr>
        <p:spPr bwMode="auto">
          <a:xfrm>
            <a:off x="595313" y="3068638"/>
            <a:ext cx="1766887" cy="584200"/>
          </a:xfrm>
          <a:prstGeom prst="rect">
            <a:avLst/>
          </a:prstGeom>
          <a:noFill/>
          <a:ln w="9525" algn="ctr">
            <a:noFill/>
            <a:miter lim="800000"/>
            <a:headEnd/>
            <a:tailEnd/>
          </a:ln>
          <a:effectLst/>
        </p:spPr>
        <p:txBody>
          <a:bodyPr>
            <a:spAutoFit/>
          </a:bodyPr>
          <a:lstStyle/>
          <a:p>
            <a:pPr eaLnBrk="1" hangingPunct="1">
              <a:spcBef>
                <a:spcPct val="50000"/>
              </a:spcBef>
            </a:pPr>
            <a:r>
              <a:rPr lang="en-US" altLang="zh-CN" sz="2800" dirty="0" smtClean="0">
                <a:solidFill>
                  <a:srgbClr val="0000FF"/>
                </a:solidFill>
                <a:ea typeface="华文细黑" pitchFamily="2" charset="-122"/>
              </a:rPr>
              <a:t>(2)  </a:t>
            </a:r>
            <a:r>
              <a:rPr lang="zh-CN" altLang="en-US" dirty="0">
                <a:solidFill>
                  <a:srgbClr val="0000FF"/>
                </a:solidFill>
                <a:ea typeface="华文细黑" pitchFamily="2" charset="-122"/>
              </a:rPr>
              <a:t>减法</a:t>
            </a:r>
          </a:p>
        </p:txBody>
      </p:sp>
      <p:graphicFrame>
        <p:nvGraphicFramePr>
          <p:cNvPr id="58381" name="Object 13"/>
          <p:cNvGraphicFramePr>
            <a:graphicFrameLocks noChangeAspect="1"/>
          </p:cNvGraphicFramePr>
          <p:nvPr/>
        </p:nvGraphicFramePr>
        <p:xfrm>
          <a:off x="2324100" y="3176587"/>
          <a:ext cx="2476500" cy="481013"/>
        </p:xfrm>
        <a:graphic>
          <a:graphicData uri="http://schemas.openxmlformats.org/presentationml/2006/ole">
            <p:oleObj spid="_x0000_s15584" name="公式" r:id="rId7" imgW="2693520" imgH="519840" progId="Equation.3">
              <p:embed/>
            </p:oleObj>
          </a:graphicData>
        </a:graphic>
      </p:graphicFrame>
      <p:grpSp>
        <p:nvGrpSpPr>
          <p:cNvPr id="58382" name="Group 14"/>
          <p:cNvGrpSpPr>
            <a:grpSpLocks/>
          </p:cNvGrpSpPr>
          <p:nvPr/>
        </p:nvGrpSpPr>
        <p:grpSpPr bwMode="auto">
          <a:xfrm>
            <a:off x="6096000" y="3581400"/>
            <a:ext cx="1600200" cy="369888"/>
            <a:chOff x="3840" y="2256"/>
            <a:chExt cx="1008" cy="233"/>
          </a:xfrm>
        </p:grpSpPr>
        <p:sp>
          <p:nvSpPr>
            <p:cNvPr id="15398" name="Line 15"/>
            <p:cNvSpPr>
              <a:spLocks noChangeShapeType="1"/>
            </p:cNvSpPr>
            <p:nvPr/>
          </p:nvSpPr>
          <p:spPr bwMode="auto">
            <a:xfrm>
              <a:off x="3840" y="2489"/>
              <a:ext cx="1008" cy="0"/>
            </a:xfrm>
            <a:prstGeom prst="line">
              <a:avLst/>
            </a:prstGeom>
            <a:noFill/>
            <a:ln w="28575">
              <a:solidFill>
                <a:srgbClr val="FF33CC"/>
              </a:solidFill>
              <a:round/>
              <a:headEnd/>
              <a:tailEnd type="triangle" w="med" len="med"/>
            </a:ln>
          </p:spPr>
          <p:txBody>
            <a:bodyPr wrap="none" anchor="ctr"/>
            <a:lstStyle/>
            <a:p>
              <a:endParaRPr lang="zh-CN" altLang="en-US"/>
            </a:p>
          </p:txBody>
        </p:sp>
        <p:graphicFrame>
          <p:nvGraphicFramePr>
            <p:cNvPr id="15399" name="Object 16"/>
            <p:cNvGraphicFramePr>
              <a:graphicFrameLocks noChangeAspect="1"/>
            </p:cNvGraphicFramePr>
            <p:nvPr/>
          </p:nvGraphicFramePr>
          <p:xfrm>
            <a:off x="4272" y="2256"/>
            <a:ext cx="151" cy="199"/>
          </p:xfrm>
          <a:graphic>
            <a:graphicData uri="http://schemas.openxmlformats.org/presentationml/2006/ole">
              <p:oleObj spid="_x0000_s15585" name="公式" r:id="rId8" imgW="249480" imgH="332640" progId="Equation.3">
                <p:embed/>
              </p:oleObj>
            </a:graphicData>
          </a:graphic>
        </p:graphicFrame>
      </p:grpSp>
      <p:grpSp>
        <p:nvGrpSpPr>
          <p:cNvPr id="58385" name="Group 17"/>
          <p:cNvGrpSpPr>
            <a:grpSpLocks/>
          </p:cNvGrpSpPr>
          <p:nvPr/>
        </p:nvGrpSpPr>
        <p:grpSpPr bwMode="auto">
          <a:xfrm>
            <a:off x="5973763" y="3317875"/>
            <a:ext cx="954087" cy="409575"/>
            <a:chOff x="3763" y="2090"/>
            <a:chExt cx="601" cy="258"/>
          </a:xfrm>
        </p:grpSpPr>
        <p:sp>
          <p:nvSpPr>
            <p:cNvPr id="15396" name="Line 18"/>
            <p:cNvSpPr>
              <a:spLocks noChangeShapeType="1"/>
            </p:cNvSpPr>
            <p:nvPr/>
          </p:nvSpPr>
          <p:spPr bwMode="auto">
            <a:xfrm rot="19899259" flipV="1">
              <a:off x="3763" y="2170"/>
              <a:ext cx="601" cy="178"/>
            </a:xfrm>
            <a:prstGeom prst="line">
              <a:avLst/>
            </a:prstGeom>
            <a:noFill/>
            <a:ln w="28575">
              <a:solidFill>
                <a:schemeClr val="accent2"/>
              </a:solidFill>
              <a:round/>
              <a:headEnd/>
              <a:tailEnd type="triangle" w="med" len="med"/>
            </a:ln>
          </p:spPr>
          <p:txBody>
            <a:bodyPr wrap="none" anchor="ctr"/>
            <a:lstStyle/>
            <a:p>
              <a:endParaRPr lang="zh-CN" altLang="en-US"/>
            </a:p>
          </p:txBody>
        </p:sp>
        <p:graphicFrame>
          <p:nvGraphicFramePr>
            <p:cNvPr id="15397" name="Object 19"/>
            <p:cNvGraphicFramePr>
              <a:graphicFrameLocks noChangeAspect="1"/>
            </p:cNvGraphicFramePr>
            <p:nvPr/>
          </p:nvGraphicFramePr>
          <p:xfrm>
            <a:off x="3921" y="2090"/>
            <a:ext cx="159" cy="255"/>
          </p:xfrm>
          <a:graphic>
            <a:graphicData uri="http://schemas.openxmlformats.org/presentationml/2006/ole">
              <p:oleObj spid="_x0000_s15586" name="公式" r:id="rId9" imgW="270360" imgH="436680" progId="Equation.3">
                <p:embed/>
              </p:oleObj>
            </a:graphicData>
          </a:graphic>
        </p:graphicFrame>
      </p:grpSp>
      <p:grpSp>
        <p:nvGrpSpPr>
          <p:cNvPr id="58388" name="Group 20"/>
          <p:cNvGrpSpPr>
            <a:grpSpLocks/>
          </p:cNvGrpSpPr>
          <p:nvPr/>
        </p:nvGrpSpPr>
        <p:grpSpPr bwMode="auto">
          <a:xfrm>
            <a:off x="5181600" y="3886200"/>
            <a:ext cx="1052513" cy="617538"/>
            <a:chOff x="3264" y="2448"/>
            <a:chExt cx="663" cy="389"/>
          </a:xfrm>
        </p:grpSpPr>
        <p:sp>
          <p:nvSpPr>
            <p:cNvPr id="15394" name="Line 21"/>
            <p:cNvSpPr>
              <a:spLocks noChangeShapeType="1"/>
            </p:cNvSpPr>
            <p:nvPr/>
          </p:nvSpPr>
          <p:spPr bwMode="auto">
            <a:xfrm rot="19899259" flipH="1">
              <a:off x="3264" y="2640"/>
              <a:ext cx="663" cy="197"/>
            </a:xfrm>
            <a:prstGeom prst="line">
              <a:avLst/>
            </a:prstGeom>
            <a:noFill/>
            <a:ln w="28575">
              <a:solidFill>
                <a:schemeClr val="accent2"/>
              </a:solidFill>
              <a:prstDash val="sysDot"/>
              <a:round/>
              <a:headEnd/>
              <a:tailEnd type="triangle" w="med" len="med"/>
            </a:ln>
          </p:spPr>
          <p:txBody>
            <a:bodyPr wrap="none" anchor="ctr"/>
            <a:lstStyle/>
            <a:p>
              <a:endParaRPr lang="zh-CN" altLang="en-US"/>
            </a:p>
          </p:txBody>
        </p:sp>
        <p:graphicFrame>
          <p:nvGraphicFramePr>
            <p:cNvPr id="15395" name="Object 22"/>
            <p:cNvGraphicFramePr>
              <a:graphicFrameLocks noChangeAspect="1"/>
            </p:cNvGraphicFramePr>
            <p:nvPr/>
          </p:nvGraphicFramePr>
          <p:xfrm>
            <a:off x="3360" y="2448"/>
            <a:ext cx="335" cy="255"/>
          </p:xfrm>
          <a:graphic>
            <a:graphicData uri="http://schemas.openxmlformats.org/presentationml/2006/ole">
              <p:oleObj spid="_x0000_s15587" name="公式" r:id="rId10" imgW="572040" imgH="436680" progId="Equation.3">
                <p:embed/>
              </p:oleObj>
            </a:graphicData>
          </a:graphic>
        </p:graphicFrame>
      </p:grpSp>
      <p:grpSp>
        <p:nvGrpSpPr>
          <p:cNvPr id="58391" name="Group 23"/>
          <p:cNvGrpSpPr>
            <a:grpSpLocks/>
          </p:cNvGrpSpPr>
          <p:nvPr/>
        </p:nvGrpSpPr>
        <p:grpSpPr bwMode="auto">
          <a:xfrm>
            <a:off x="6719888" y="4122738"/>
            <a:ext cx="1141412" cy="404812"/>
            <a:chOff x="4272" y="2592"/>
            <a:chExt cx="719" cy="255"/>
          </a:xfrm>
        </p:grpSpPr>
        <p:sp>
          <p:nvSpPr>
            <p:cNvPr id="15392" name="Line 24"/>
            <p:cNvSpPr>
              <a:spLocks noChangeShapeType="1"/>
            </p:cNvSpPr>
            <p:nvPr/>
          </p:nvSpPr>
          <p:spPr bwMode="auto">
            <a:xfrm rot="19899259" flipH="1">
              <a:off x="4272" y="2640"/>
              <a:ext cx="663" cy="197"/>
            </a:xfrm>
            <a:prstGeom prst="line">
              <a:avLst/>
            </a:prstGeom>
            <a:noFill/>
            <a:ln w="28575">
              <a:solidFill>
                <a:schemeClr val="accent2"/>
              </a:solidFill>
              <a:round/>
              <a:headEnd/>
              <a:tailEnd type="triangle" w="med" len="med"/>
            </a:ln>
          </p:spPr>
          <p:txBody>
            <a:bodyPr wrap="none" anchor="ctr"/>
            <a:lstStyle/>
            <a:p>
              <a:endParaRPr lang="zh-CN" altLang="en-US"/>
            </a:p>
          </p:txBody>
        </p:sp>
        <p:graphicFrame>
          <p:nvGraphicFramePr>
            <p:cNvPr id="15393" name="Object 25"/>
            <p:cNvGraphicFramePr>
              <a:graphicFrameLocks noChangeAspect="1"/>
            </p:cNvGraphicFramePr>
            <p:nvPr/>
          </p:nvGraphicFramePr>
          <p:xfrm>
            <a:off x="4656" y="2592"/>
            <a:ext cx="335" cy="255"/>
          </p:xfrm>
          <a:graphic>
            <a:graphicData uri="http://schemas.openxmlformats.org/presentationml/2006/ole">
              <p:oleObj spid="_x0000_s15588" name="公式" r:id="rId11" imgW="572040" imgH="436680" progId="Equation.3">
                <p:embed/>
              </p:oleObj>
            </a:graphicData>
          </a:graphic>
        </p:graphicFrame>
      </p:grpSp>
      <p:sp>
        <p:nvSpPr>
          <p:cNvPr id="58394" name="Line 26"/>
          <p:cNvSpPr>
            <a:spLocks noChangeShapeType="1"/>
          </p:cNvSpPr>
          <p:nvPr/>
        </p:nvSpPr>
        <p:spPr bwMode="auto">
          <a:xfrm>
            <a:off x="6096000" y="3962400"/>
            <a:ext cx="762000" cy="762000"/>
          </a:xfrm>
          <a:prstGeom prst="line">
            <a:avLst/>
          </a:prstGeom>
          <a:noFill/>
          <a:ln w="28575">
            <a:solidFill>
              <a:schemeClr val="tx1"/>
            </a:solidFill>
            <a:round/>
            <a:headEnd/>
            <a:tailEnd type="triangle" w="med" len="med"/>
          </a:ln>
        </p:spPr>
        <p:txBody>
          <a:bodyPr wrap="none" anchor="ctr"/>
          <a:lstStyle/>
          <a:p>
            <a:endParaRPr lang="zh-CN" altLang="en-US"/>
          </a:p>
        </p:txBody>
      </p:sp>
      <p:graphicFrame>
        <p:nvGraphicFramePr>
          <p:cNvPr id="58395" name="Object 27"/>
          <p:cNvGraphicFramePr>
            <a:graphicFrameLocks noChangeAspect="1"/>
          </p:cNvGraphicFramePr>
          <p:nvPr/>
        </p:nvGraphicFramePr>
        <p:xfrm>
          <a:off x="6172200" y="4267200"/>
          <a:ext cx="228600" cy="315913"/>
        </p:xfrm>
        <a:graphic>
          <a:graphicData uri="http://schemas.openxmlformats.org/presentationml/2006/ole">
            <p:oleObj spid="_x0000_s15589" name="公式" r:id="rId12" imgW="228501" imgH="317362" progId="Equation.3">
              <p:embed/>
            </p:oleObj>
          </a:graphicData>
        </a:graphic>
      </p:graphicFrame>
      <p:graphicFrame>
        <p:nvGraphicFramePr>
          <p:cNvPr id="58396" name="Object 28"/>
          <p:cNvGraphicFramePr>
            <a:graphicFrameLocks noChangeAspect="1"/>
          </p:cNvGraphicFramePr>
          <p:nvPr/>
        </p:nvGraphicFramePr>
        <p:xfrm>
          <a:off x="5803900" y="4851400"/>
          <a:ext cx="1892300" cy="1092200"/>
        </p:xfrm>
        <a:graphic>
          <a:graphicData uri="http://schemas.openxmlformats.org/presentationml/2006/ole">
            <p:oleObj spid="_x0000_s15590" name="公式" r:id="rId13" imgW="1892300" imgH="1092200" progId="Equation.3">
              <p:embed/>
            </p:oleObj>
          </a:graphicData>
        </a:graphic>
      </p:graphicFrame>
      <p:sp>
        <p:nvSpPr>
          <p:cNvPr id="58397" name="Line 29"/>
          <p:cNvSpPr>
            <a:spLocks noChangeShapeType="1"/>
          </p:cNvSpPr>
          <p:nvPr/>
        </p:nvSpPr>
        <p:spPr bwMode="auto">
          <a:xfrm flipV="1">
            <a:off x="1143000" y="4724400"/>
            <a:ext cx="2971800" cy="838200"/>
          </a:xfrm>
          <a:prstGeom prst="line">
            <a:avLst/>
          </a:prstGeom>
          <a:noFill/>
          <a:ln w="28575">
            <a:solidFill>
              <a:srgbClr val="FF33CC"/>
            </a:solidFill>
            <a:round/>
            <a:headEnd/>
            <a:tailEnd type="arrow" w="med" len="med"/>
          </a:ln>
        </p:spPr>
        <p:txBody>
          <a:bodyPr wrap="none" anchor="ctr"/>
          <a:lstStyle/>
          <a:p>
            <a:endParaRPr lang="zh-CN" altLang="en-US"/>
          </a:p>
        </p:txBody>
      </p:sp>
      <p:graphicFrame>
        <p:nvGraphicFramePr>
          <p:cNvPr id="58398" name="Object 30"/>
          <p:cNvGraphicFramePr>
            <a:graphicFrameLocks noChangeAspect="1"/>
          </p:cNvGraphicFramePr>
          <p:nvPr/>
        </p:nvGraphicFramePr>
        <p:xfrm>
          <a:off x="4141788" y="4495800"/>
          <a:ext cx="811212" cy="404813"/>
        </p:xfrm>
        <a:graphic>
          <a:graphicData uri="http://schemas.openxmlformats.org/presentationml/2006/ole">
            <p:oleObj spid="_x0000_s15591" name="公式" r:id="rId14" imgW="873720" imgH="436680" progId="Equation.3">
              <p:embed/>
            </p:oleObj>
          </a:graphicData>
        </a:graphic>
      </p:graphicFrame>
      <p:sp>
        <p:nvSpPr>
          <p:cNvPr id="58399" name="Line 31"/>
          <p:cNvSpPr>
            <a:spLocks noChangeShapeType="1"/>
          </p:cNvSpPr>
          <p:nvPr/>
        </p:nvSpPr>
        <p:spPr bwMode="auto">
          <a:xfrm>
            <a:off x="1676400" y="4724400"/>
            <a:ext cx="1905000" cy="838200"/>
          </a:xfrm>
          <a:prstGeom prst="line">
            <a:avLst/>
          </a:prstGeom>
          <a:noFill/>
          <a:ln w="28575">
            <a:solidFill>
              <a:srgbClr val="009900"/>
            </a:solidFill>
            <a:round/>
            <a:headEnd/>
            <a:tailEnd type="arrow" w="med" len="med"/>
          </a:ln>
        </p:spPr>
        <p:txBody>
          <a:bodyPr wrap="none" anchor="ctr"/>
          <a:lstStyle/>
          <a:p>
            <a:endParaRPr lang="zh-CN" altLang="en-US"/>
          </a:p>
        </p:txBody>
      </p:sp>
      <p:graphicFrame>
        <p:nvGraphicFramePr>
          <p:cNvPr id="58400" name="Object 32"/>
          <p:cNvGraphicFramePr>
            <a:graphicFrameLocks noChangeAspect="1"/>
          </p:cNvGraphicFramePr>
          <p:nvPr/>
        </p:nvGraphicFramePr>
        <p:xfrm>
          <a:off x="3608388" y="5473700"/>
          <a:ext cx="811212" cy="404813"/>
        </p:xfrm>
        <a:graphic>
          <a:graphicData uri="http://schemas.openxmlformats.org/presentationml/2006/ole">
            <p:oleObj spid="_x0000_s15592" name="公式" r:id="rId15" imgW="873720" imgH="436680" progId="Equation.3">
              <p:embed/>
            </p:oleObj>
          </a:graphicData>
        </a:graphic>
      </p:graphicFrame>
      <p:grpSp>
        <p:nvGrpSpPr>
          <p:cNvPr id="58401" name="Group 33"/>
          <p:cNvGrpSpPr>
            <a:grpSpLocks/>
          </p:cNvGrpSpPr>
          <p:nvPr/>
        </p:nvGrpSpPr>
        <p:grpSpPr bwMode="auto">
          <a:xfrm>
            <a:off x="1143000" y="4692650"/>
            <a:ext cx="2971800" cy="1249363"/>
            <a:chOff x="720" y="2956"/>
            <a:chExt cx="1872" cy="787"/>
          </a:xfrm>
        </p:grpSpPr>
        <p:sp>
          <p:nvSpPr>
            <p:cNvPr id="15385" name="AutoShape 34"/>
            <p:cNvSpPr>
              <a:spLocks noChangeArrowheads="1"/>
            </p:cNvSpPr>
            <p:nvPr/>
          </p:nvSpPr>
          <p:spPr bwMode="auto">
            <a:xfrm>
              <a:off x="720" y="2976"/>
              <a:ext cx="1872" cy="528"/>
            </a:xfrm>
            <a:prstGeom prst="parallelogram">
              <a:avLst>
                <a:gd name="adj" fmla="val 61783"/>
              </a:avLst>
            </a:prstGeom>
            <a:noFill/>
            <a:ln w="28575">
              <a:solidFill>
                <a:schemeClr val="tx1"/>
              </a:solidFill>
              <a:prstDash val="sysDot"/>
              <a:miter lim="800000"/>
              <a:headEnd/>
              <a:tailEnd/>
            </a:ln>
          </p:spPr>
          <p:txBody>
            <a:bodyPr wrap="none" anchor="ctr"/>
            <a:lstStyle/>
            <a:p>
              <a:pPr eaLnBrk="1" hangingPunct="1"/>
              <a:endParaRPr lang="zh-CN" altLang="en-US"/>
            </a:p>
          </p:txBody>
        </p:sp>
        <p:grpSp>
          <p:nvGrpSpPr>
            <p:cNvPr id="15386" name="Group 35"/>
            <p:cNvGrpSpPr>
              <a:grpSpLocks/>
            </p:cNvGrpSpPr>
            <p:nvPr/>
          </p:nvGrpSpPr>
          <p:grpSpPr bwMode="auto">
            <a:xfrm>
              <a:off x="720" y="3504"/>
              <a:ext cx="1536" cy="239"/>
              <a:chOff x="528" y="3504"/>
              <a:chExt cx="1536" cy="239"/>
            </a:xfrm>
          </p:grpSpPr>
          <p:sp>
            <p:nvSpPr>
              <p:cNvPr id="15390" name="Line 36"/>
              <p:cNvSpPr>
                <a:spLocks noChangeShapeType="1"/>
              </p:cNvSpPr>
              <p:nvPr/>
            </p:nvSpPr>
            <p:spPr bwMode="auto">
              <a:xfrm>
                <a:off x="528" y="3504"/>
                <a:ext cx="1536" cy="0"/>
              </a:xfrm>
              <a:prstGeom prst="line">
                <a:avLst/>
              </a:prstGeom>
              <a:noFill/>
              <a:ln w="28575">
                <a:solidFill>
                  <a:schemeClr val="tx1"/>
                </a:solidFill>
                <a:round/>
                <a:headEnd/>
                <a:tailEnd type="arrow" w="med" len="med"/>
              </a:ln>
            </p:spPr>
            <p:txBody>
              <a:bodyPr wrap="none" anchor="ctr"/>
              <a:lstStyle/>
              <a:p>
                <a:endParaRPr lang="zh-CN" altLang="en-US"/>
              </a:p>
            </p:txBody>
          </p:sp>
          <p:graphicFrame>
            <p:nvGraphicFramePr>
              <p:cNvPr id="15391" name="Object 37"/>
              <p:cNvGraphicFramePr>
                <a:graphicFrameLocks noChangeAspect="1"/>
              </p:cNvGraphicFramePr>
              <p:nvPr/>
            </p:nvGraphicFramePr>
            <p:xfrm>
              <a:off x="1104" y="3544"/>
              <a:ext cx="151" cy="199"/>
            </p:xfrm>
            <a:graphic>
              <a:graphicData uri="http://schemas.openxmlformats.org/presentationml/2006/ole">
                <p:oleObj spid="_x0000_s15593" name="公式" r:id="rId16" imgW="241091" imgH="317225" progId="Equation.3">
                  <p:embed/>
                </p:oleObj>
              </a:graphicData>
            </a:graphic>
          </p:graphicFrame>
        </p:grpSp>
        <p:grpSp>
          <p:nvGrpSpPr>
            <p:cNvPr id="15387" name="Group 38"/>
            <p:cNvGrpSpPr>
              <a:grpSpLocks/>
            </p:cNvGrpSpPr>
            <p:nvPr/>
          </p:nvGrpSpPr>
          <p:grpSpPr bwMode="auto">
            <a:xfrm>
              <a:off x="720" y="2956"/>
              <a:ext cx="336" cy="548"/>
              <a:chOff x="528" y="2956"/>
              <a:chExt cx="336" cy="548"/>
            </a:xfrm>
          </p:grpSpPr>
          <p:sp>
            <p:nvSpPr>
              <p:cNvPr id="15388" name="Line 39"/>
              <p:cNvSpPr>
                <a:spLocks noChangeShapeType="1"/>
              </p:cNvSpPr>
              <p:nvPr/>
            </p:nvSpPr>
            <p:spPr bwMode="auto">
              <a:xfrm flipV="1">
                <a:off x="528" y="2956"/>
                <a:ext cx="336" cy="548"/>
              </a:xfrm>
              <a:prstGeom prst="line">
                <a:avLst/>
              </a:prstGeom>
              <a:noFill/>
              <a:ln w="28575">
                <a:solidFill>
                  <a:schemeClr val="tx1"/>
                </a:solidFill>
                <a:round/>
                <a:headEnd/>
                <a:tailEnd type="arrow" w="med" len="med"/>
              </a:ln>
            </p:spPr>
            <p:txBody>
              <a:bodyPr wrap="none" anchor="ctr"/>
              <a:lstStyle/>
              <a:p>
                <a:endParaRPr lang="zh-CN" altLang="en-US"/>
              </a:p>
            </p:txBody>
          </p:sp>
          <p:graphicFrame>
            <p:nvGraphicFramePr>
              <p:cNvPr id="15389" name="Object 40"/>
              <p:cNvGraphicFramePr>
                <a:graphicFrameLocks noChangeAspect="1"/>
              </p:cNvGraphicFramePr>
              <p:nvPr/>
            </p:nvGraphicFramePr>
            <p:xfrm>
              <a:off x="561" y="3024"/>
              <a:ext cx="159" cy="255"/>
            </p:xfrm>
            <a:graphic>
              <a:graphicData uri="http://schemas.openxmlformats.org/presentationml/2006/ole">
                <p:oleObj spid="_x0000_s15594" name="公式" r:id="rId17" imgW="253780" imgH="406048" progId="Equation.3">
                  <p:embed/>
                </p:oleObj>
              </a:graphicData>
            </a:graphic>
          </p:graphicFrame>
        </p:grpSp>
      </p:grpSp>
      <p:sp>
        <p:nvSpPr>
          <p:cNvPr id="15384" name="WordArt 41"/>
          <p:cNvSpPr>
            <a:spLocks noChangeArrowheads="1" noChangeShapeType="1" noTextEdit="1"/>
          </p:cNvSpPr>
          <p:nvPr/>
        </p:nvSpPr>
        <p:spPr bwMode="auto">
          <a:xfrm>
            <a:off x="395288" y="44450"/>
            <a:ext cx="421005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二、向量的线性运算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wipe(left)">
                                      <p:cBhvr>
                                        <p:cTn id="7" dur="500"/>
                                        <p:tgtEl>
                                          <p:spTgt spid="5837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8374"/>
                                        </p:tgtEl>
                                        <p:attrNameLst>
                                          <p:attrName>style.visibility</p:attrName>
                                        </p:attrNameLst>
                                      </p:cBhvr>
                                      <p:to>
                                        <p:strVal val="visible"/>
                                      </p:to>
                                    </p:set>
                                    <p:animEffect transition="in" filter="wipe(left)">
                                      <p:cBhvr>
                                        <p:cTn id="11" dur="500"/>
                                        <p:tgtEl>
                                          <p:spTgt spid="5837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8375"/>
                                        </p:tgtEl>
                                        <p:attrNameLst>
                                          <p:attrName>style.visibility</p:attrName>
                                        </p:attrNameLst>
                                      </p:cBhvr>
                                      <p:to>
                                        <p:strVal val="visible"/>
                                      </p:to>
                                    </p:set>
                                    <p:animEffect transition="in" filter="wipe(left)">
                                      <p:cBhvr>
                                        <p:cTn id="16" dur="500"/>
                                        <p:tgtEl>
                                          <p:spTgt spid="58375"/>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58376"/>
                                        </p:tgtEl>
                                        <p:attrNameLst>
                                          <p:attrName>style.visibility</p:attrName>
                                        </p:attrNameLst>
                                      </p:cBhvr>
                                      <p:to>
                                        <p:strVal val="visible"/>
                                      </p:to>
                                    </p:set>
                                    <p:animEffect transition="in" filter="wipe(left)">
                                      <p:cBhvr>
                                        <p:cTn id="20" dur="500"/>
                                        <p:tgtEl>
                                          <p:spTgt spid="58376"/>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58377"/>
                                        </p:tgtEl>
                                        <p:attrNameLst>
                                          <p:attrName>style.visibility</p:attrName>
                                        </p:attrNameLst>
                                      </p:cBhvr>
                                      <p:to>
                                        <p:strVal val="visible"/>
                                      </p:to>
                                    </p:set>
                                    <p:animEffect transition="in" filter="wipe(left)">
                                      <p:cBhvr>
                                        <p:cTn id="24" dur="500"/>
                                        <p:tgtEl>
                                          <p:spTgt spid="5837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8378"/>
                                        </p:tgtEl>
                                        <p:attrNameLst>
                                          <p:attrName>style.visibility</p:attrName>
                                        </p:attrNameLst>
                                      </p:cBhvr>
                                      <p:to>
                                        <p:strVal val="visible"/>
                                      </p:to>
                                    </p:set>
                                    <p:animEffect transition="in" filter="wipe(left)">
                                      <p:cBhvr>
                                        <p:cTn id="29" dur="500"/>
                                        <p:tgtEl>
                                          <p:spTgt spid="58378"/>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58379"/>
                                        </p:tgtEl>
                                        <p:attrNameLst>
                                          <p:attrName>style.visibility</p:attrName>
                                        </p:attrNameLst>
                                      </p:cBhvr>
                                      <p:to>
                                        <p:strVal val="visible"/>
                                      </p:to>
                                    </p:set>
                                    <p:animEffect transition="in" filter="wipe(left)">
                                      <p:cBhvr>
                                        <p:cTn id="33" dur="500"/>
                                        <p:tgtEl>
                                          <p:spTgt spid="5837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8380"/>
                                        </p:tgtEl>
                                        <p:attrNameLst>
                                          <p:attrName>style.visibility</p:attrName>
                                        </p:attrNameLst>
                                      </p:cBhvr>
                                      <p:to>
                                        <p:strVal val="visible"/>
                                      </p:to>
                                    </p:set>
                                    <p:animEffect transition="in" filter="wipe(left)">
                                      <p:cBhvr>
                                        <p:cTn id="38" dur="500"/>
                                        <p:tgtEl>
                                          <p:spTgt spid="58380"/>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58381"/>
                                        </p:tgtEl>
                                        <p:attrNameLst>
                                          <p:attrName>style.visibility</p:attrName>
                                        </p:attrNameLst>
                                      </p:cBhvr>
                                      <p:to>
                                        <p:strVal val="visible"/>
                                      </p:to>
                                    </p:set>
                                    <p:animEffect transition="in" filter="wipe(left)">
                                      <p:cBhvr>
                                        <p:cTn id="42" dur="500"/>
                                        <p:tgtEl>
                                          <p:spTgt spid="5838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8382"/>
                                        </p:tgtEl>
                                        <p:attrNameLst>
                                          <p:attrName>style.visibility</p:attrName>
                                        </p:attrNameLst>
                                      </p:cBhvr>
                                      <p:to>
                                        <p:strVal val="visible"/>
                                      </p:to>
                                    </p:set>
                                    <p:animEffect transition="in" filter="wipe(left)">
                                      <p:cBhvr>
                                        <p:cTn id="47" dur="500"/>
                                        <p:tgtEl>
                                          <p:spTgt spid="58382"/>
                                        </p:tgtEl>
                                      </p:cBhvr>
                                    </p:animEffect>
                                  </p:childTnLst>
                                </p:cTn>
                              </p:par>
                            </p:childTnLst>
                          </p:cTn>
                        </p:par>
                        <p:par>
                          <p:cTn id="48" fill="hold" nodeType="afterGroup">
                            <p:stCondLst>
                              <p:cond delay="500"/>
                            </p:stCondLst>
                            <p:childTnLst>
                              <p:par>
                                <p:cTn id="49" presetID="22" presetClass="entr" presetSubtype="4" fill="hold" nodeType="afterEffect">
                                  <p:stCondLst>
                                    <p:cond delay="0"/>
                                  </p:stCondLst>
                                  <p:childTnLst>
                                    <p:set>
                                      <p:cBhvr>
                                        <p:cTn id="50" dur="1" fill="hold">
                                          <p:stCondLst>
                                            <p:cond delay="0"/>
                                          </p:stCondLst>
                                        </p:cTn>
                                        <p:tgtEl>
                                          <p:spTgt spid="58385"/>
                                        </p:tgtEl>
                                        <p:attrNameLst>
                                          <p:attrName>style.visibility</p:attrName>
                                        </p:attrNameLst>
                                      </p:cBhvr>
                                      <p:to>
                                        <p:strVal val="visible"/>
                                      </p:to>
                                    </p:set>
                                    <p:animEffect transition="in" filter="wipe(down)">
                                      <p:cBhvr>
                                        <p:cTn id="51" dur="500"/>
                                        <p:tgtEl>
                                          <p:spTgt spid="5838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nodeType="clickEffect">
                                  <p:stCondLst>
                                    <p:cond delay="0"/>
                                  </p:stCondLst>
                                  <p:childTnLst>
                                    <p:set>
                                      <p:cBhvr>
                                        <p:cTn id="55" dur="1" fill="hold">
                                          <p:stCondLst>
                                            <p:cond delay="0"/>
                                          </p:stCondLst>
                                        </p:cTn>
                                        <p:tgtEl>
                                          <p:spTgt spid="58388"/>
                                        </p:tgtEl>
                                        <p:attrNameLst>
                                          <p:attrName>style.visibility</p:attrName>
                                        </p:attrNameLst>
                                      </p:cBhvr>
                                      <p:to>
                                        <p:strVal val="visible"/>
                                      </p:to>
                                    </p:set>
                                    <p:animEffect transition="in" filter="wipe(up)">
                                      <p:cBhvr>
                                        <p:cTn id="56" dur="500"/>
                                        <p:tgtEl>
                                          <p:spTgt spid="58388"/>
                                        </p:tgtEl>
                                      </p:cBhvr>
                                    </p:animEffect>
                                  </p:childTnLst>
                                  <p:subTnLst>
                                    <p:set>
                                      <p:cBhvr override="childStyle">
                                        <p:cTn dur="1" fill="hold" display="0" masterRel="nextClick" afterEffect="1"/>
                                        <p:tgtEl>
                                          <p:spTgt spid="58388"/>
                                        </p:tgtEl>
                                        <p:attrNameLst>
                                          <p:attrName>style.visibility</p:attrName>
                                        </p:attrNameLst>
                                      </p:cBhvr>
                                      <p:to>
                                        <p:strVal val="hidden"/>
                                      </p:to>
                                    </p:set>
                                  </p:sub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nodeType="clickEffect">
                                  <p:stCondLst>
                                    <p:cond delay="0"/>
                                  </p:stCondLst>
                                  <p:childTnLst>
                                    <p:set>
                                      <p:cBhvr>
                                        <p:cTn id="60" dur="1" fill="hold">
                                          <p:stCondLst>
                                            <p:cond delay="0"/>
                                          </p:stCondLst>
                                        </p:cTn>
                                        <p:tgtEl>
                                          <p:spTgt spid="58391"/>
                                        </p:tgtEl>
                                        <p:attrNameLst>
                                          <p:attrName>style.visibility</p:attrName>
                                        </p:attrNameLst>
                                      </p:cBhvr>
                                      <p:to>
                                        <p:strVal val="visible"/>
                                      </p:to>
                                    </p:set>
                                    <p:animEffect transition="in" filter="wipe(up)">
                                      <p:cBhvr>
                                        <p:cTn id="61" dur="500"/>
                                        <p:tgtEl>
                                          <p:spTgt spid="5839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8394"/>
                                        </p:tgtEl>
                                        <p:attrNameLst>
                                          <p:attrName>style.visibility</p:attrName>
                                        </p:attrNameLst>
                                      </p:cBhvr>
                                      <p:to>
                                        <p:strVal val="visible"/>
                                      </p:to>
                                    </p:set>
                                    <p:animEffect transition="in" filter="wipe(left)">
                                      <p:cBhvr>
                                        <p:cTn id="66" dur="500"/>
                                        <p:tgtEl>
                                          <p:spTgt spid="58394"/>
                                        </p:tgtEl>
                                      </p:cBhvr>
                                    </p:animEffect>
                                  </p:childTnLst>
                                </p:cTn>
                              </p:par>
                            </p:childTnLst>
                          </p:cTn>
                        </p:par>
                        <p:par>
                          <p:cTn id="67" fill="hold" nodeType="afterGroup">
                            <p:stCondLst>
                              <p:cond delay="500"/>
                            </p:stCondLst>
                            <p:childTnLst>
                              <p:par>
                                <p:cTn id="68" presetID="22" presetClass="entr" presetSubtype="8" fill="hold" nodeType="afterEffect">
                                  <p:stCondLst>
                                    <p:cond delay="0"/>
                                  </p:stCondLst>
                                  <p:childTnLst>
                                    <p:set>
                                      <p:cBhvr>
                                        <p:cTn id="69" dur="1" fill="hold">
                                          <p:stCondLst>
                                            <p:cond delay="0"/>
                                          </p:stCondLst>
                                        </p:cTn>
                                        <p:tgtEl>
                                          <p:spTgt spid="58395"/>
                                        </p:tgtEl>
                                        <p:attrNameLst>
                                          <p:attrName>style.visibility</p:attrName>
                                        </p:attrNameLst>
                                      </p:cBhvr>
                                      <p:to>
                                        <p:strVal val="visible"/>
                                      </p:to>
                                    </p:set>
                                    <p:animEffect transition="in" filter="wipe(left)">
                                      <p:cBhvr>
                                        <p:cTn id="70" dur="500"/>
                                        <p:tgtEl>
                                          <p:spTgt spid="58395"/>
                                        </p:tgtEl>
                                      </p:cBhvr>
                                    </p:animEffect>
                                  </p:childTnLst>
                                </p:cTn>
                              </p:par>
                            </p:childTnLst>
                          </p:cTn>
                        </p:par>
                        <p:par>
                          <p:cTn id="71" fill="hold" nodeType="afterGroup">
                            <p:stCondLst>
                              <p:cond delay="1000"/>
                            </p:stCondLst>
                            <p:childTnLst>
                              <p:par>
                                <p:cTn id="72" presetID="22" presetClass="entr" presetSubtype="8" fill="hold" nodeType="afterEffect">
                                  <p:stCondLst>
                                    <p:cond delay="0"/>
                                  </p:stCondLst>
                                  <p:childTnLst>
                                    <p:set>
                                      <p:cBhvr>
                                        <p:cTn id="73" dur="1" fill="hold">
                                          <p:stCondLst>
                                            <p:cond delay="0"/>
                                          </p:stCondLst>
                                        </p:cTn>
                                        <p:tgtEl>
                                          <p:spTgt spid="58396"/>
                                        </p:tgtEl>
                                        <p:attrNameLst>
                                          <p:attrName>style.visibility</p:attrName>
                                        </p:attrNameLst>
                                      </p:cBhvr>
                                      <p:to>
                                        <p:strVal val="visible"/>
                                      </p:to>
                                    </p:set>
                                    <p:animEffect transition="in" filter="wipe(left)">
                                      <p:cBhvr>
                                        <p:cTn id="74" dur="500"/>
                                        <p:tgtEl>
                                          <p:spTgt spid="5839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58401"/>
                                        </p:tgtEl>
                                        <p:attrNameLst>
                                          <p:attrName>style.visibility</p:attrName>
                                        </p:attrNameLst>
                                      </p:cBhvr>
                                      <p:to>
                                        <p:strVal val="visible"/>
                                      </p:to>
                                    </p:set>
                                    <p:animEffect transition="in" filter="wipe(left)">
                                      <p:cBhvr>
                                        <p:cTn id="79" dur="500"/>
                                        <p:tgtEl>
                                          <p:spTgt spid="58401"/>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8397"/>
                                        </p:tgtEl>
                                        <p:attrNameLst>
                                          <p:attrName>style.visibility</p:attrName>
                                        </p:attrNameLst>
                                      </p:cBhvr>
                                      <p:to>
                                        <p:strVal val="visible"/>
                                      </p:to>
                                    </p:set>
                                    <p:animEffect transition="in" filter="wipe(left)">
                                      <p:cBhvr>
                                        <p:cTn id="84" dur="500"/>
                                        <p:tgtEl>
                                          <p:spTgt spid="58397"/>
                                        </p:tgtEl>
                                      </p:cBhvr>
                                    </p:animEffect>
                                  </p:childTnLst>
                                </p:cTn>
                              </p:par>
                            </p:childTnLst>
                          </p:cTn>
                        </p:par>
                        <p:par>
                          <p:cTn id="85" fill="hold" nodeType="afterGroup">
                            <p:stCondLst>
                              <p:cond delay="500"/>
                            </p:stCondLst>
                            <p:childTnLst>
                              <p:par>
                                <p:cTn id="86" presetID="22" presetClass="entr" presetSubtype="8" fill="hold" nodeType="afterEffect">
                                  <p:stCondLst>
                                    <p:cond delay="0"/>
                                  </p:stCondLst>
                                  <p:childTnLst>
                                    <p:set>
                                      <p:cBhvr>
                                        <p:cTn id="87" dur="1" fill="hold">
                                          <p:stCondLst>
                                            <p:cond delay="0"/>
                                          </p:stCondLst>
                                        </p:cTn>
                                        <p:tgtEl>
                                          <p:spTgt spid="58398"/>
                                        </p:tgtEl>
                                        <p:attrNameLst>
                                          <p:attrName>style.visibility</p:attrName>
                                        </p:attrNameLst>
                                      </p:cBhvr>
                                      <p:to>
                                        <p:strVal val="visible"/>
                                      </p:to>
                                    </p:set>
                                    <p:animEffect transition="in" filter="wipe(left)">
                                      <p:cBhvr>
                                        <p:cTn id="88" dur="500"/>
                                        <p:tgtEl>
                                          <p:spTgt spid="58398"/>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58399"/>
                                        </p:tgtEl>
                                        <p:attrNameLst>
                                          <p:attrName>style.visibility</p:attrName>
                                        </p:attrNameLst>
                                      </p:cBhvr>
                                      <p:to>
                                        <p:strVal val="visible"/>
                                      </p:to>
                                    </p:set>
                                    <p:animEffect transition="in" filter="wipe(left)">
                                      <p:cBhvr>
                                        <p:cTn id="93" dur="500"/>
                                        <p:tgtEl>
                                          <p:spTgt spid="58399"/>
                                        </p:tgtEl>
                                      </p:cBhvr>
                                    </p:animEffect>
                                  </p:childTnLst>
                                </p:cTn>
                              </p:par>
                            </p:childTnLst>
                          </p:cTn>
                        </p:par>
                        <p:par>
                          <p:cTn id="94" fill="hold" nodeType="afterGroup">
                            <p:stCondLst>
                              <p:cond delay="500"/>
                            </p:stCondLst>
                            <p:childTnLst>
                              <p:par>
                                <p:cTn id="95" presetID="22" presetClass="entr" presetSubtype="8" fill="hold" nodeType="afterEffect">
                                  <p:stCondLst>
                                    <p:cond delay="0"/>
                                  </p:stCondLst>
                                  <p:childTnLst>
                                    <p:set>
                                      <p:cBhvr>
                                        <p:cTn id="96" dur="1" fill="hold">
                                          <p:stCondLst>
                                            <p:cond delay="0"/>
                                          </p:stCondLst>
                                        </p:cTn>
                                        <p:tgtEl>
                                          <p:spTgt spid="58400"/>
                                        </p:tgtEl>
                                        <p:attrNameLst>
                                          <p:attrName>style.visibility</p:attrName>
                                        </p:attrNameLst>
                                      </p:cBhvr>
                                      <p:to>
                                        <p:strVal val="visible"/>
                                      </p:to>
                                    </p:set>
                                    <p:animEffect transition="in" filter="wipe(left)">
                                      <p:cBhvr>
                                        <p:cTn id="97" dur="500"/>
                                        <p:tgtEl>
                                          <p:spTgt spid="58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autoUpdateAnimBg="0"/>
      <p:bldP spid="58375" grpId="0" autoUpdateAnimBg="0"/>
      <p:bldP spid="58378" grpId="0" autoUpdateAnimBg="0"/>
      <p:bldP spid="58380" grpId="0" autoUpdateAnimBg="0"/>
      <p:bldP spid="58394" grpId="0" animBg="1"/>
      <p:bldP spid="58397" grpId="0" animBg="1"/>
      <p:bldP spid="5839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5181600" y="1676400"/>
            <a:ext cx="1752600" cy="1866900"/>
          </a:xfrm>
          <a:prstGeom prst="rect">
            <a:avLst/>
          </a:prstGeom>
          <a:noFill/>
          <a:ln w="3175">
            <a:solidFill>
              <a:schemeClr val="accent2"/>
            </a:solidFill>
            <a:miter lim="800000"/>
            <a:headEnd/>
            <a:tailEnd/>
          </a:ln>
          <a:effectLst/>
        </p:spPr>
      </p:pic>
      <p:sp>
        <p:nvSpPr>
          <p:cNvPr id="122883" name="Text Box 3"/>
          <p:cNvSpPr txBox="1">
            <a:spLocks noChangeArrowheads="1"/>
          </p:cNvSpPr>
          <p:nvPr/>
        </p:nvSpPr>
        <p:spPr bwMode="auto">
          <a:xfrm>
            <a:off x="914400" y="762000"/>
            <a:ext cx="7162800" cy="519113"/>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chemeClr val="accent2"/>
                </a:solidFill>
                <a:latin typeface="黑体" pitchFamily="2" charset="-122"/>
                <a:ea typeface="黑体" pitchFamily="2" charset="-122"/>
              </a:rPr>
              <a:t>补充</a:t>
            </a:r>
            <a:r>
              <a:rPr lang="en-US" altLang="zh-CN" sz="2800" b="1">
                <a:solidFill>
                  <a:schemeClr val="accent2"/>
                </a:solidFill>
                <a:latin typeface="黑体" pitchFamily="2" charset="-122"/>
                <a:ea typeface="黑体" pitchFamily="2" charset="-122"/>
              </a:rPr>
              <a:t>: </a:t>
            </a:r>
            <a:r>
              <a:rPr lang="zh-CN" altLang="en-US" sz="2800" b="1">
                <a:solidFill>
                  <a:schemeClr val="accent2"/>
                </a:solidFill>
                <a:latin typeface="黑体" pitchFamily="2" charset="-122"/>
                <a:ea typeface="黑体" pitchFamily="2" charset="-122"/>
              </a:rPr>
              <a:t>空间立体或曲面在坐标面上的投影</a:t>
            </a:r>
            <a:r>
              <a:rPr lang="en-US" altLang="zh-CN" sz="2800" b="1">
                <a:solidFill>
                  <a:schemeClr val="accent2"/>
                </a:solidFill>
                <a:latin typeface="黑体" pitchFamily="2" charset="-122"/>
                <a:ea typeface="黑体" pitchFamily="2" charset="-122"/>
              </a:rPr>
              <a:t>.</a:t>
            </a:r>
          </a:p>
        </p:txBody>
      </p:sp>
      <p:pic>
        <p:nvPicPr>
          <p:cNvPr id="36868" name="Picture 4"/>
          <p:cNvPicPr>
            <a:picLocks noChangeAspect="1" noChangeArrowheads="1"/>
          </p:cNvPicPr>
          <p:nvPr/>
        </p:nvPicPr>
        <p:blipFill>
          <a:blip r:embed="rId3"/>
          <a:srcRect/>
          <a:stretch>
            <a:fillRect/>
          </a:stretch>
        </p:blipFill>
        <p:spPr bwMode="auto">
          <a:xfrm>
            <a:off x="1828800" y="4114800"/>
            <a:ext cx="2057400" cy="1719263"/>
          </a:xfrm>
          <a:prstGeom prst="rect">
            <a:avLst/>
          </a:prstGeom>
          <a:noFill/>
          <a:ln w="3175">
            <a:solidFill>
              <a:schemeClr val="accent2"/>
            </a:solidFill>
            <a:miter lim="800000"/>
            <a:headEnd/>
            <a:tailEnd/>
          </a:ln>
          <a:effectLst/>
        </p:spPr>
      </p:pic>
      <p:pic>
        <p:nvPicPr>
          <p:cNvPr id="36869" name="Picture 5"/>
          <p:cNvPicPr>
            <a:picLocks noChangeAspect="1" noChangeArrowheads="1"/>
          </p:cNvPicPr>
          <p:nvPr/>
        </p:nvPicPr>
        <p:blipFill>
          <a:blip r:embed="rId4"/>
          <a:srcRect/>
          <a:stretch>
            <a:fillRect/>
          </a:stretch>
        </p:blipFill>
        <p:spPr bwMode="auto">
          <a:xfrm>
            <a:off x="5029200" y="4132263"/>
            <a:ext cx="2057400" cy="1701800"/>
          </a:xfrm>
          <a:prstGeom prst="rect">
            <a:avLst/>
          </a:prstGeom>
          <a:noFill/>
          <a:ln w="3175">
            <a:solidFill>
              <a:schemeClr val="accent2"/>
            </a:solidFill>
            <a:miter lim="800000"/>
            <a:headEnd/>
            <a:tailEnd/>
          </a:ln>
          <a:effectLst/>
        </p:spPr>
      </p:pic>
      <p:pic>
        <p:nvPicPr>
          <p:cNvPr id="36870" name="Picture 6"/>
          <p:cNvPicPr>
            <a:picLocks noChangeAspect="1" noChangeArrowheads="1"/>
          </p:cNvPicPr>
          <p:nvPr/>
        </p:nvPicPr>
        <p:blipFill>
          <a:blip r:embed="rId5"/>
          <a:srcRect/>
          <a:stretch>
            <a:fillRect/>
          </a:stretch>
        </p:blipFill>
        <p:spPr bwMode="auto">
          <a:xfrm>
            <a:off x="1981200" y="1676400"/>
            <a:ext cx="1727200" cy="1878013"/>
          </a:xfrm>
          <a:prstGeom prst="rect">
            <a:avLst/>
          </a:prstGeom>
          <a:noFill/>
          <a:ln w="3175">
            <a:solidFill>
              <a:schemeClr val="accent2"/>
            </a:solidFill>
            <a:miter lim="800000"/>
            <a:headEnd/>
            <a:tailEnd/>
          </a:ln>
          <a:effectLst/>
        </p:spPr>
      </p:pic>
      <p:sp>
        <p:nvSpPr>
          <p:cNvPr id="36871" name="Text Box 7"/>
          <p:cNvSpPr txBox="1">
            <a:spLocks noChangeArrowheads="1"/>
          </p:cNvSpPr>
          <p:nvPr/>
        </p:nvSpPr>
        <p:spPr bwMode="auto">
          <a:xfrm>
            <a:off x="998538" y="1828800"/>
            <a:ext cx="677862" cy="1905000"/>
          </a:xfrm>
          <a:prstGeom prst="rect">
            <a:avLst/>
          </a:prstGeom>
          <a:noFill/>
          <a:ln w="9525">
            <a:noFill/>
            <a:miter lim="800000"/>
            <a:headEnd/>
            <a:tailEnd/>
          </a:ln>
          <a:effectLst/>
        </p:spPr>
        <p:txBody>
          <a:bodyPr vert="eaVert">
            <a:spAutoFit/>
          </a:bodyPr>
          <a:lstStyle/>
          <a:p>
            <a:pPr eaLnBrk="1" hangingPunct="1">
              <a:spcBef>
                <a:spcPct val="50000"/>
              </a:spcBef>
            </a:pPr>
            <a:r>
              <a:rPr lang="zh-CN" altLang="en-US" b="1">
                <a:ea typeface="黑体" pitchFamily="2" charset="-122"/>
              </a:rPr>
              <a:t>空间立体</a:t>
            </a:r>
          </a:p>
        </p:txBody>
      </p:sp>
      <p:sp>
        <p:nvSpPr>
          <p:cNvPr id="36872" name="Text Box 8"/>
          <p:cNvSpPr txBox="1">
            <a:spLocks noChangeArrowheads="1"/>
          </p:cNvSpPr>
          <p:nvPr/>
        </p:nvSpPr>
        <p:spPr bwMode="auto">
          <a:xfrm>
            <a:off x="1066800" y="4495800"/>
            <a:ext cx="549275" cy="1143000"/>
          </a:xfrm>
          <a:prstGeom prst="rect">
            <a:avLst/>
          </a:prstGeom>
          <a:noFill/>
          <a:ln w="9525">
            <a:noFill/>
            <a:miter lim="800000"/>
            <a:headEnd/>
            <a:tailEnd/>
          </a:ln>
          <a:effectLst/>
        </p:spPr>
        <p:txBody>
          <a:bodyPr vert="eaVert">
            <a:spAutoFit/>
          </a:bodyPr>
          <a:lstStyle/>
          <a:p>
            <a:pPr eaLnBrk="1" hangingPunct="1">
              <a:spcBef>
                <a:spcPct val="50000"/>
              </a:spcBef>
            </a:pPr>
            <a:r>
              <a:rPr lang="zh-CN" altLang="en-US" b="1">
                <a:ea typeface="黑体" pitchFamily="2" charset="-122"/>
              </a:rPr>
              <a:t>曲面</a:t>
            </a:r>
          </a:p>
        </p:txBody>
      </p:sp>
      <p:sp>
        <p:nvSpPr>
          <p:cNvPr id="36873" name="AutoShape 9" descr="浅色横线"/>
          <p:cNvSpPr>
            <a:spLocks noChangeArrowheads="1"/>
          </p:cNvSpPr>
          <p:nvPr/>
        </p:nvSpPr>
        <p:spPr bwMode="auto">
          <a:xfrm>
            <a:off x="4038600" y="4767263"/>
            <a:ext cx="838200" cy="304800"/>
          </a:xfrm>
          <a:prstGeom prst="rightArrow">
            <a:avLst>
              <a:gd name="adj1" fmla="val 50000"/>
              <a:gd name="adj2" fmla="val 68750"/>
            </a:avLst>
          </a:prstGeom>
          <a:pattFill prst="ltHorz">
            <a:fgClr>
              <a:schemeClr val="accent2"/>
            </a:fgClr>
            <a:bgClr>
              <a:schemeClr val="bg1"/>
            </a:bgClr>
          </a:pattFill>
          <a:ln w="12700">
            <a:solidFill>
              <a:schemeClr val="accent2"/>
            </a:solidFill>
            <a:miter lim="800000"/>
            <a:headEnd/>
            <a:tailEnd/>
          </a:ln>
          <a:effectLst/>
        </p:spPr>
        <p:txBody>
          <a:bodyPr wrap="none" anchor="ctr"/>
          <a:lstStyle/>
          <a:p>
            <a:pPr eaLnBrk="1" hangingPunct="1"/>
            <a:endParaRPr lang="zh-CN" altLang="en-US"/>
          </a:p>
        </p:txBody>
      </p:sp>
      <p:sp>
        <p:nvSpPr>
          <p:cNvPr id="36874" name="AutoShape 10" descr="浅色横线"/>
          <p:cNvSpPr>
            <a:spLocks noChangeArrowheads="1"/>
          </p:cNvSpPr>
          <p:nvPr/>
        </p:nvSpPr>
        <p:spPr bwMode="auto">
          <a:xfrm>
            <a:off x="3962400" y="2362200"/>
            <a:ext cx="838200" cy="304800"/>
          </a:xfrm>
          <a:prstGeom prst="rightArrow">
            <a:avLst>
              <a:gd name="adj1" fmla="val 50000"/>
              <a:gd name="adj2" fmla="val 68750"/>
            </a:avLst>
          </a:prstGeom>
          <a:pattFill prst="ltHorz">
            <a:fgClr>
              <a:schemeClr val="accent2"/>
            </a:fgClr>
            <a:bgClr>
              <a:schemeClr val="bg1"/>
            </a:bgClr>
          </a:pattFill>
          <a:ln w="12700">
            <a:solidFill>
              <a:schemeClr val="accent2"/>
            </a:solidFill>
            <a:miter lim="800000"/>
            <a:headEnd/>
            <a:tailEnd/>
          </a:ln>
          <a:effectLst/>
        </p:spPr>
        <p:txBody>
          <a:bodyPr wrap="none" anchor="ctr"/>
          <a:lstStyle/>
          <a:p>
            <a:pPr eaLnBrk="1" hangingPunct="1"/>
            <a:endParaRPr lang="zh-CN" altLang="en-US"/>
          </a:p>
        </p:txBody>
      </p:sp>
      <p:sp>
        <p:nvSpPr>
          <p:cNvPr id="122891" name="WordArt 13"/>
          <p:cNvSpPr>
            <a:spLocks noChangeArrowheads="1" noChangeShapeType="1" noTextEdit="1"/>
          </p:cNvSpPr>
          <p:nvPr/>
        </p:nvSpPr>
        <p:spPr bwMode="auto">
          <a:xfrm>
            <a:off x="76200" y="152400"/>
            <a:ext cx="4800600" cy="5334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三、空间曲线在坐标面上的投影</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871"/>
                                        </p:tgtEl>
                                        <p:attrNameLst>
                                          <p:attrName>style.visibility</p:attrName>
                                        </p:attrNameLst>
                                      </p:cBhvr>
                                      <p:to>
                                        <p:strVal val="visible"/>
                                      </p:to>
                                    </p:set>
                                    <p:animEffect transition="in" filter="wipe(up)">
                                      <p:cBhvr>
                                        <p:cTn id="7" dur="500"/>
                                        <p:tgtEl>
                                          <p:spTgt spid="3687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6870"/>
                                        </p:tgtEl>
                                        <p:attrNameLst>
                                          <p:attrName>style.visibility</p:attrName>
                                        </p:attrNameLst>
                                      </p:cBhvr>
                                      <p:to>
                                        <p:strVal val="visible"/>
                                      </p:to>
                                    </p:set>
                                    <p:animEffect transition="in" filter="wipe(left)">
                                      <p:cBhvr>
                                        <p:cTn id="11" dur="500"/>
                                        <p:tgtEl>
                                          <p:spTgt spid="368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6874"/>
                                        </p:tgtEl>
                                        <p:attrNameLst>
                                          <p:attrName>style.visibility</p:attrName>
                                        </p:attrNameLst>
                                      </p:cBhvr>
                                      <p:to>
                                        <p:strVal val="visible"/>
                                      </p:to>
                                    </p:set>
                                    <p:animEffect transition="in" filter="wipe(left)">
                                      <p:cBhvr>
                                        <p:cTn id="16" dur="500"/>
                                        <p:tgtEl>
                                          <p:spTgt spid="36874"/>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6866"/>
                                        </p:tgtEl>
                                        <p:attrNameLst>
                                          <p:attrName>style.visibility</p:attrName>
                                        </p:attrNameLst>
                                      </p:cBhvr>
                                      <p:to>
                                        <p:strVal val="visible"/>
                                      </p:to>
                                    </p:set>
                                    <p:animEffect transition="in" filter="wipe(left)">
                                      <p:cBhvr>
                                        <p:cTn id="20" dur="500"/>
                                        <p:tgtEl>
                                          <p:spTgt spid="3686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6872"/>
                                        </p:tgtEl>
                                        <p:attrNameLst>
                                          <p:attrName>style.visibility</p:attrName>
                                        </p:attrNameLst>
                                      </p:cBhvr>
                                      <p:to>
                                        <p:strVal val="visible"/>
                                      </p:to>
                                    </p:set>
                                    <p:animEffect transition="in" filter="wipe(up)">
                                      <p:cBhvr>
                                        <p:cTn id="25" dur="500"/>
                                        <p:tgtEl>
                                          <p:spTgt spid="36872"/>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36868"/>
                                        </p:tgtEl>
                                        <p:attrNameLst>
                                          <p:attrName>style.visibility</p:attrName>
                                        </p:attrNameLst>
                                      </p:cBhvr>
                                      <p:to>
                                        <p:strVal val="visible"/>
                                      </p:to>
                                    </p:set>
                                    <p:animEffect transition="in" filter="wipe(left)">
                                      <p:cBhvr>
                                        <p:cTn id="29" dur="500"/>
                                        <p:tgtEl>
                                          <p:spTgt spid="3686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6873"/>
                                        </p:tgtEl>
                                        <p:attrNameLst>
                                          <p:attrName>style.visibility</p:attrName>
                                        </p:attrNameLst>
                                      </p:cBhvr>
                                      <p:to>
                                        <p:strVal val="visible"/>
                                      </p:to>
                                    </p:set>
                                    <p:animEffect transition="in" filter="wipe(left)">
                                      <p:cBhvr>
                                        <p:cTn id="34" dur="500"/>
                                        <p:tgtEl>
                                          <p:spTgt spid="36873"/>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36869"/>
                                        </p:tgtEl>
                                        <p:attrNameLst>
                                          <p:attrName>style.visibility</p:attrName>
                                        </p:attrNameLst>
                                      </p:cBhvr>
                                      <p:to>
                                        <p:strVal val="visible"/>
                                      </p:to>
                                    </p:set>
                                    <p:animEffect transition="in" filter="wipe(left)">
                                      <p:cBhvr>
                                        <p:cTn id="38"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autoUpdateAnimBg="0"/>
      <p:bldP spid="36872" grpId="0" autoUpdateAnimBg="0"/>
      <p:bldP spid="36873" grpId="0" animBg="1"/>
      <p:bldP spid="3687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933450" y="914400"/>
            <a:ext cx="1066800" cy="519113"/>
          </a:xfrm>
          <a:prstGeom prst="rect">
            <a:avLst/>
          </a:prstGeom>
          <a:noFill/>
          <a:ln w="57150">
            <a:noFill/>
            <a:miter lim="800000"/>
            <a:headEnd/>
            <a:tailEnd/>
          </a:ln>
        </p:spPr>
        <p:txBody>
          <a:bodyPr>
            <a:spAutoFit/>
          </a:bodyPr>
          <a:lstStyle/>
          <a:p>
            <a:pPr eaLnBrk="1" hangingPunct="1">
              <a:spcBef>
                <a:spcPct val="50000"/>
              </a:spcBef>
            </a:pPr>
            <a:r>
              <a:rPr lang="zh-CN" altLang="en-US" sz="2800" b="1">
                <a:ea typeface="黑体" pitchFamily="2" charset="-122"/>
              </a:rPr>
              <a:t>例</a:t>
            </a:r>
            <a:r>
              <a:rPr lang="en-US" altLang="zh-CN" sz="2800" b="1">
                <a:ea typeface="黑体" pitchFamily="2" charset="-122"/>
              </a:rPr>
              <a:t>6</a:t>
            </a:r>
          </a:p>
        </p:txBody>
      </p:sp>
      <p:graphicFrame>
        <p:nvGraphicFramePr>
          <p:cNvPr id="123907" name="Object 3"/>
          <p:cNvGraphicFramePr>
            <a:graphicFrameLocks noChangeAspect="1"/>
          </p:cNvGraphicFramePr>
          <p:nvPr/>
        </p:nvGraphicFramePr>
        <p:xfrm>
          <a:off x="1874838" y="914400"/>
          <a:ext cx="6354762" cy="1598613"/>
        </p:xfrm>
        <a:graphic>
          <a:graphicData uri="http://schemas.openxmlformats.org/presentationml/2006/ole">
            <p:oleObj spid="_x0000_s123948" name="公式" r:id="rId3" imgW="6451600" imgH="1625600" progId="Equation.3">
              <p:embed/>
            </p:oleObj>
          </a:graphicData>
        </a:graphic>
      </p:graphicFrame>
      <p:sp>
        <p:nvSpPr>
          <p:cNvPr id="37892" name="Text Box 4"/>
          <p:cNvSpPr txBox="1">
            <a:spLocks noChangeArrowheads="1"/>
          </p:cNvSpPr>
          <p:nvPr/>
        </p:nvSpPr>
        <p:spPr bwMode="auto">
          <a:xfrm>
            <a:off x="914400" y="2705100"/>
            <a:ext cx="762000" cy="519113"/>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解</a:t>
            </a:r>
            <a:endParaRPr lang="zh-CN" altLang="en-US" sz="2800" b="1"/>
          </a:p>
        </p:txBody>
      </p:sp>
      <p:sp>
        <p:nvSpPr>
          <p:cNvPr id="37893" name="Text Box 5"/>
          <p:cNvSpPr txBox="1">
            <a:spLocks noChangeArrowheads="1"/>
          </p:cNvSpPr>
          <p:nvPr/>
        </p:nvSpPr>
        <p:spPr bwMode="auto">
          <a:xfrm>
            <a:off x="1676400" y="2743200"/>
            <a:ext cx="5029200" cy="519113"/>
          </a:xfrm>
          <a:prstGeom prst="rect">
            <a:avLst/>
          </a:prstGeom>
          <a:noFill/>
          <a:ln w="57150">
            <a:noFill/>
            <a:miter lim="800000"/>
            <a:headEnd/>
            <a:tailEnd/>
          </a:ln>
        </p:spPr>
        <p:txBody>
          <a:bodyPr>
            <a:spAutoFit/>
          </a:bodyPr>
          <a:lstStyle/>
          <a:p>
            <a:pPr eaLnBrk="1" hangingPunct="1">
              <a:spcBef>
                <a:spcPct val="50000"/>
              </a:spcBef>
            </a:pPr>
            <a:r>
              <a:rPr lang="zh-CN" altLang="en-US" sz="2800" b="1"/>
              <a:t>半球面和锥面的交线为</a:t>
            </a:r>
          </a:p>
        </p:txBody>
      </p:sp>
      <p:graphicFrame>
        <p:nvGraphicFramePr>
          <p:cNvPr id="37894" name="Object 6"/>
          <p:cNvGraphicFramePr>
            <a:graphicFrameLocks noChangeAspect="1"/>
          </p:cNvGraphicFramePr>
          <p:nvPr/>
        </p:nvGraphicFramePr>
        <p:xfrm>
          <a:off x="2057400" y="3568700"/>
          <a:ext cx="3187700" cy="1155700"/>
        </p:xfrm>
        <a:graphic>
          <a:graphicData uri="http://schemas.openxmlformats.org/presentationml/2006/ole">
            <p:oleObj spid="_x0000_s123949" name="公式" r:id="rId4" imgW="3187700" imgH="1155700" progId="Equation.3">
              <p:embed/>
            </p:oleObj>
          </a:graphicData>
        </a:graphic>
      </p:graphicFrame>
      <p:graphicFrame>
        <p:nvGraphicFramePr>
          <p:cNvPr id="37895" name="Object 7"/>
          <p:cNvGraphicFramePr>
            <a:graphicFrameLocks noChangeAspect="1"/>
          </p:cNvGraphicFramePr>
          <p:nvPr/>
        </p:nvGraphicFramePr>
        <p:xfrm>
          <a:off x="1143000" y="5105400"/>
          <a:ext cx="4622800" cy="469900"/>
        </p:xfrm>
        <a:graphic>
          <a:graphicData uri="http://schemas.openxmlformats.org/presentationml/2006/ole">
            <p:oleObj spid="_x0000_s123950" name="公式" r:id="rId5" imgW="4622800" imgH="469900" progId="Equation.3">
              <p:embed/>
            </p:oleObj>
          </a:graphicData>
        </a:graphic>
      </p:graphicFrame>
      <p:sp>
        <p:nvSpPr>
          <p:cNvPr id="123912" name="WordArt 13"/>
          <p:cNvSpPr>
            <a:spLocks noChangeArrowheads="1" noChangeShapeType="1" noTextEdit="1"/>
          </p:cNvSpPr>
          <p:nvPr/>
        </p:nvSpPr>
        <p:spPr bwMode="auto">
          <a:xfrm>
            <a:off x="76200" y="152400"/>
            <a:ext cx="4800600" cy="5334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三、空间曲线在坐标面上的投影</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wipe(left)">
                                      <p:cBhvr>
                                        <p:cTn id="7" dur="500"/>
                                        <p:tgtEl>
                                          <p:spTgt spid="378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37893"/>
                                        </p:tgtEl>
                                        <p:attrNameLst>
                                          <p:attrName>style.visibility</p:attrName>
                                        </p:attrNameLst>
                                      </p:cBhvr>
                                      <p:to>
                                        <p:strVal val="visible"/>
                                      </p:to>
                                    </p:set>
                                    <p:animEffect transition="in" filter="wipe(left)">
                                      <p:cBhvr>
                                        <p:cTn id="12" dur="75"/>
                                        <p:tgtEl>
                                          <p:spTgt spid="37893"/>
                                        </p:tgtEl>
                                      </p:cBhvr>
                                    </p:animEffect>
                                  </p:childTnLst>
                                </p:cTn>
                              </p:par>
                            </p:childTnLst>
                          </p:cTn>
                        </p:par>
                        <p:par>
                          <p:cTn id="13" fill="hold" nodeType="afterGroup">
                            <p:stCondLst>
                              <p:cond delay="750"/>
                            </p:stCondLst>
                            <p:childTnLst>
                              <p:par>
                                <p:cTn id="14" presetID="22" presetClass="entr" presetSubtype="8" fill="hold" nodeType="afterEffect">
                                  <p:stCondLst>
                                    <p:cond delay="0"/>
                                  </p:stCondLst>
                                  <p:childTnLst>
                                    <p:set>
                                      <p:cBhvr>
                                        <p:cTn id="15" dur="1" fill="hold">
                                          <p:stCondLst>
                                            <p:cond delay="0"/>
                                          </p:stCondLst>
                                        </p:cTn>
                                        <p:tgtEl>
                                          <p:spTgt spid="37894"/>
                                        </p:tgtEl>
                                        <p:attrNameLst>
                                          <p:attrName>style.visibility</p:attrName>
                                        </p:attrNameLst>
                                      </p:cBhvr>
                                      <p:to>
                                        <p:strVal val="visible"/>
                                      </p:to>
                                    </p:set>
                                    <p:animEffect transition="in" filter="wipe(left)">
                                      <p:cBhvr>
                                        <p:cTn id="16" dur="500"/>
                                        <p:tgtEl>
                                          <p:spTgt spid="3789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7895"/>
                                        </p:tgtEl>
                                        <p:attrNameLst>
                                          <p:attrName>style.visibility</p:attrName>
                                        </p:attrNameLst>
                                      </p:cBhvr>
                                      <p:to>
                                        <p:strVal val="visible"/>
                                      </p:to>
                                    </p:set>
                                    <p:animEffect transition="in" filter="wipe(left)">
                                      <p:cBhvr>
                                        <p:cTn id="21" dur="5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3"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930" name="Object 1026"/>
          <p:cNvGraphicFramePr>
            <a:graphicFrameLocks noChangeAspect="1"/>
          </p:cNvGraphicFramePr>
          <p:nvPr/>
        </p:nvGraphicFramePr>
        <p:xfrm>
          <a:off x="1143000" y="1066800"/>
          <a:ext cx="4711700" cy="430213"/>
        </p:xfrm>
        <a:graphic>
          <a:graphicData uri="http://schemas.openxmlformats.org/presentationml/2006/ole">
            <p:oleObj spid="_x0000_s124983" name="公式" r:id="rId3" imgW="4711700" imgH="431800" progId="Equation.3">
              <p:embed/>
            </p:oleObj>
          </a:graphicData>
        </a:graphic>
      </p:graphicFrame>
      <p:graphicFrame>
        <p:nvGraphicFramePr>
          <p:cNvPr id="38915" name="Object 1027"/>
          <p:cNvGraphicFramePr>
            <a:graphicFrameLocks noChangeAspect="1"/>
          </p:cNvGraphicFramePr>
          <p:nvPr/>
        </p:nvGraphicFramePr>
        <p:xfrm>
          <a:off x="1524000" y="1752600"/>
          <a:ext cx="2019300" cy="1028700"/>
        </p:xfrm>
        <a:graphic>
          <a:graphicData uri="http://schemas.openxmlformats.org/presentationml/2006/ole">
            <p:oleObj spid="_x0000_s124984" name="公式" r:id="rId4" imgW="2019300" imgH="1028700" progId="Equation.3">
              <p:embed/>
            </p:oleObj>
          </a:graphicData>
        </a:graphic>
      </p:graphicFrame>
      <p:sp>
        <p:nvSpPr>
          <p:cNvPr id="38916" name="Text Box 1028"/>
          <p:cNvSpPr txBox="1">
            <a:spLocks noChangeArrowheads="1"/>
          </p:cNvSpPr>
          <p:nvPr/>
        </p:nvSpPr>
        <p:spPr bwMode="auto">
          <a:xfrm>
            <a:off x="3962400" y="1905000"/>
            <a:ext cx="3124200" cy="519113"/>
          </a:xfrm>
          <a:prstGeom prst="rect">
            <a:avLst/>
          </a:prstGeom>
          <a:noFill/>
          <a:ln w="57150">
            <a:noFill/>
            <a:miter lim="800000"/>
            <a:headEnd/>
            <a:tailEnd/>
          </a:ln>
        </p:spPr>
        <p:txBody>
          <a:bodyPr>
            <a:spAutoFit/>
          </a:bodyPr>
          <a:lstStyle/>
          <a:p>
            <a:pPr eaLnBrk="1" hangingPunct="1">
              <a:spcBef>
                <a:spcPct val="50000"/>
              </a:spcBef>
            </a:pPr>
            <a:r>
              <a:rPr lang="zh-CN" altLang="en-US" sz="2800" b="1"/>
              <a:t>一个圆</a:t>
            </a:r>
            <a:r>
              <a:rPr lang="en-US" altLang="zh-CN" sz="2800" b="1"/>
              <a:t>,</a:t>
            </a:r>
          </a:p>
        </p:txBody>
      </p:sp>
      <p:graphicFrame>
        <p:nvGraphicFramePr>
          <p:cNvPr id="38917" name="Object 1029"/>
          <p:cNvGraphicFramePr>
            <a:graphicFrameLocks noChangeAspect="1"/>
          </p:cNvGraphicFramePr>
          <p:nvPr/>
        </p:nvGraphicFramePr>
        <p:xfrm>
          <a:off x="914400" y="3048000"/>
          <a:ext cx="5232400" cy="430213"/>
        </p:xfrm>
        <a:graphic>
          <a:graphicData uri="http://schemas.openxmlformats.org/presentationml/2006/ole">
            <p:oleObj spid="_x0000_s124985" name="公式" r:id="rId5" imgW="5232400" imgH="431800" progId="Equation.3">
              <p:embed/>
            </p:oleObj>
          </a:graphicData>
        </a:graphic>
      </p:graphicFrame>
      <p:graphicFrame>
        <p:nvGraphicFramePr>
          <p:cNvPr id="38918" name="Object 1030"/>
          <p:cNvGraphicFramePr>
            <a:graphicFrameLocks noChangeAspect="1"/>
          </p:cNvGraphicFramePr>
          <p:nvPr/>
        </p:nvGraphicFramePr>
        <p:xfrm>
          <a:off x="2362200" y="3810000"/>
          <a:ext cx="1828800" cy="469900"/>
        </p:xfrm>
        <a:graphic>
          <a:graphicData uri="http://schemas.openxmlformats.org/presentationml/2006/ole">
            <p:oleObj spid="_x0000_s124986" name="公式" r:id="rId6" imgW="1828800" imgH="469900" progId="Equation.3">
              <p:embed/>
            </p:oleObj>
          </a:graphicData>
        </a:graphic>
      </p:graphicFrame>
      <p:sp>
        <p:nvSpPr>
          <p:cNvPr id="124935" name="WordArt 13"/>
          <p:cNvSpPr>
            <a:spLocks noChangeArrowheads="1" noChangeShapeType="1" noTextEdit="1"/>
          </p:cNvSpPr>
          <p:nvPr/>
        </p:nvSpPr>
        <p:spPr bwMode="auto">
          <a:xfrm>
            <a:off x="76200" y="152400"/>
            <a:ext cx="4800600" cy="5334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三、空间曲线在坐标面上的投影</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500"/>
                                        <p:tgtEl>
                                          <p:spTgt spid="3891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916"/>
                                        </p:tgtEl>
                                        <p:attrNameLst>
                                          <p:attrName>style.visibility</p:attrName>
                                        </p:attrNameLst>
                                      </p:cBhvr>
                                      <p:to>
                                        <p:strVal val="visible"/>
                                      </p:to>
                                    </p:set>
                                    <p:animEffect transition="in" filter="wipe(left)">
                                      <p:cBhvr>
                                        <p:cTn id="11" dur="500"/>
                                        <p:tgtEl>
                                          <p:spTgt spid="389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8917"/>
                                        </p:tgtEl>
                                        <p:attrNameLst>
                                          <p:attrName>style.visibility</p:attrName>
                                        </p:attrNameLst>
                                      </p:cBhvr>
                                      <p:to>
                                        <p:strVal val="visible"/>
                                      </p:to>
                                    </p:set>
                                    <p:animEffect transition="in" filter="wipe(left)">
                                      <p:cBhvr>
                                        <p:cTn id="16" dur="500"/>
                                        <p:tgtEl>
                                          <p:spTgt spid="38917"/>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8918"/>
                                        </p:tgtEl>
                                        <p:attrNameLst>
                                          <p:attrName>style.visibility</p:attrName>
                                        </p:attrNameLst>
                                      </p:cBhvr>
                                      <p:to>
                                        <p:strVal val="visible"/>
                                      </p:to>
                                    </p:set>
                                    <p:animEffect transition="in" filter="wipe(left)">
                                      <p:cBhvr>
                                        <p:cTn id="20" dur="500"/>
                                        <p:tgtEl>
                                          <p:spTgt spid="38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Text Box 7"/>
          <p:cNvSpPr txBox="1">
            <a:spLocks noChangeArrowheads="1"/>
          </p:cNvSpPr>
          <p:nvPr/>
        </p:nvSpPr>
        <p:spPr bwMode="auto">
          <a:xfrm>
            <a:off x="1219200" y="1600200"/>
            <a:ext cx="6781800" cy="579438"/>
          </a:xfrm>
          <a:prstGeom prst="rect">
            <a:avLst/>
          </a:prstGeom>
          <a:noFill/>
          <a:ln w="9525">
            <a:noFill/>
            <a:miter lim="800000"/>
            <a:headEnd/>
            <a:tailEnd/>
          </a:ln>
        </p:spPr>
        <p:txBody>
          <a:bodyPr>
            <a:spAutoFit/>
          </a:bodyPr>
          <a:lstStyle/>
          <a:p>
            <a:pPr eaLnBrk="1" hangingPunct="1">
              <a:spcBef>
                <a:spcPct val="50000"/>
              </a:spcBef>
            </a:pPr>
            <a:r>
              <a:rPr lang="zh-CN" altLang="en-US" b="1"/>
              <a:t>空间曲线的一般方程、参数方程．</a:t>
            </a:r>
          </a:p>
        </p:txBody>
      </p:sp>
      <p:sp>
        <p:nvSpPr>
          <p:cNvPr id="19466" name="Text Box 10"/>
          <p:cNvSpPr txBox="1">
            <a:spLocks noChangeArrowheads="1"/>
          </p:cNvSpPr>
          <p:nvPr/>
        </p:nvSpPr>
        <p:spPr bwMode="auto">
          <a:xfrm>
            <a:off x="1295400" y="3962400"/>
            <a:ext cx="6096000" cy="579438"/>
          </a:xfrm>
          <a:prstGeom prst="rect">
            <a:avLst/>
          </a:prstGeom>
          <a:noFill/>
          <a:ln w="9525">
            <a:noFill/>
            <a:miter lim="800000"/>
            <a:headEnd/>
            <a:tailEnd/>
          </a:ln>
        </p:spPr>
        <p:txBody>
          <a:bodyPr>
            <a:spAutoFit/>
          </a:bodyPr>
          <a:lstStyle/>
          <a:p>
            <a:pPr eaLnBrk="1" hangingPunct="1">
              <a:spcBef>
                <a:spcPct val="50000"/>
              </a:spcBef>
            </a:pPr>
            <a:r>
              <a:rPr lang="zh-CN" altLang="en-US" b="1"/>
              <a:t>空间曲线在坐标面上的投影．</a:t>
            </a:r>
          </a:p>
        </p:txBody>
      </p:sp>
      <p:graphicFrame>
        <p:nvGraphicFramePr>
          <p:cNvPr id="19467" name="Object 11"/>
          <p:cNvGraphicFramePr>
            <a:graphicFrameLocks noChangeAspect="1"/>
          </p:cNvGraphicFramePr>
          <p:nvPr/>
        </p:nvGraphicFramePr>
        <p:xfrm>
          <a:off x="1524000" y="2590800"/>
          <a:ext cx="2298700" cy="1041400"/>
        </p:xfrm>
        <a:graphic>
          <a:graphicData uri="http://schemas.openxmlformats.org/presentationml/2006/ole">
            <p:oleObj spid="_x0000_s126021" name="公式" r:id="rId3" imgW="2454480" imgH="1081440" progId="Equation.3">
              <p:embed/>
            </p:oleObj>
          </a:graphicData>
        </a:graphic>
      </p:graphicFrame>
      <p:graphicFrame>
        <p:nvGraphicFramePr>
          <p:cNvPr id="19468" name="Object 12"/>
          <p:cNvGraphicFramePr>
            <a:graphicFrameLocks noChangeAspect="1"/>
          </p:cNvGraphicFramePr>
          <p:nvPr/>
        </p:nvGraphicFramePr>
        <p:xfrm>
          <a:off x="4508500" y="2286000"/>
          <a:ext cx="1511300" cy="1625600"/>
        </p:xfrm>
        <a:graphic>
          <a:graphicData uri="http://schemas.openxmlformats.org/presentationml/2006/ole">
            <p:oleObj spid="_x0000_s126022" name="公式" r:id="rId4" imgW="1601640" imgH="1726560" progId="Equation.3">
              <p:embed/>
            </p:oleObj>
          </a:graphicData>
        </a:graphic>
      </p:graphicFrame>
      <p:graphicFrame>
        <p:nvGraphicFramePr>
          <p:cNvPr id="19469" name="Object 13"/>
          <p:cNvGraphicFramePr>
            <a:graphicFrameLocks noChangeAspect="1"/>
          </p:cNvGraphicFramePr>
          <p:nvPr/>
        </p:nvGraphicFramePr>
        <p:xfrm>
          <a:off x="1371600" y="4724400"/>
          <a:ext cx="2044700" cy="1041400"/>
        </p:xfrm>
        <a:graphic>
          <a:graphicData uri="http://schemas.openxmlformats.org/presentationml/2006/ole">
            <p:oleObj spid="_x0000_s126023" name="公式" r:id="rId5" imgW="2184120" imgH="1081440" progId="Equation.3">
              <p:embed/>
            </p:oleObj>
          </a:graphicData>
        </a:graphic>
      </p:graphicFrame>
      <p:graphicFrame>
        <p:nvGraphicFramePr>
          <p:cNvPr id="19470" name="Object 14"/>
          <p:cNvGraphicFramePr>
            <a:graphicFrameLocks noChangeAspect="1"/>
          </p:cNvGraphicFramePr>
          <p:nvPr/>
        </p:nvGraphicFramePr>
        <p:xfrm>
          <a:off x="3733800" y="4724400"/>
          <a:ext cx="1905000" cy="1041400"/>
        </p:xfrm>
        <a:graphic>
          <a:graphicData uri="http://schemas.openxmlformats.org/presentationml/2006/ole">
            <p:oleObj spid="_x0000_s126024" name="公式" r:id="rId6" imgW="2027880" imgH="1081440" progId="Equation.3">
              <p:embed/>
            </p:oleObj>
          </a:graphicData>
        </a:graphic>
      </p:graphicFrame>
      <p:graphicFrame>
        <p:nvGraphicFramePr>
          <p:cNvPr id="19471" name="Object 15"/>
          <p:cNvGraphicFramePr>
            <a:graphicFrameLocks noChangeAspect="1"/>
          </p:cNvGraphicFramePr>
          <p:nvPr/>
        </p:nvGraphicFramePr>
        <p:xfrm>
          <a:off x="6096000" y="4724400"/>
          <a:ext cx="1879600" cy="1041400"/>
        </p:xfrm>
        <a:graphic>
          <a:graphicData uri="http://schemas.openxmlformats.org/presentationml/2006/ole">
            <p:oleObj spid="_x0000_s126025" name="公式" r:id="rId7" imgW="1996920" imgH="1081440" progId="Equation.3">
              <p:embed/>
            </p:oleObj>
          </a:graphicData>
        </a:graphic>
      </p:graphicFrame>
      <p:sp>
        <p:nvSpPr>
          <p:cNvPr id="125961" name="WordArt 13"/>
          <p:cNvSpPr>
            <a:spLocks noChangeArrowheads="1" noChangeShapeType="1" noTextEdit="1"/>
          </p:cNvSpPr>
          <p:nvPr/>
        </p:nvSpPr>
        <p:spPr bwMode="auto">
          <a:xfrm>
            <a:off x="76200" y="152400"/>
            <a:ext cx="2209800" cy="5334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四、小结</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9463"/>
                                        </p:tgtEl>
                                        <p:attrNameLst>
                                          <p:attrName>style.visibility</p:attrName>
                                        </p:attrNameLst>
                                      </p:cBhvr>
                                      <p:to>
                                        <p:strVal val="visible"/>
                                      </p:to>
                                    </p:set>
                                    <p:animEffect transition="in" filter="wipe(left)">
                                      <p:cBhvr>
                                        <p:cTn id="7" dur="75"/>
                                        <p:tgtEl>
                                          <p:spTgt spid="19463"/>
                                        </p:tgtEl>
                                      </p:cBhvr>
                                    </p:animEffect>
                                  </p:childTnLst>
                                </p:cTn>
                              </p:par>
                            </p:childTnLst>
                          </p:cTn>
                        </p:par>
                        <p:par>
                          <p:cTn id="8" fill="hold" nodeType="afterGroup">
                            <p:stCondLst>
                              <p:cond delay="1125"/>
                            </p:stCondLst>
                            <p:childTnLst>
                              <p:par>
                                <p:cTn id="9" presetID="22" presetClass="entr" presetSubtype="8" fill="hold" nodeType="afterEffect">
                                  <p:stCondLst>
                                    <p:cond delay="0"/>
                                  </p:stCondLst>
                                  <p:childTnLst>
                                    <p:set>
                                      <p:cBhvr>
                                        <p:cTn id="10" dur="1" fill="hold">
                                          <p:stCondLst>
                                            <p:cond delay="0"/>
                                          </p:stCondLst>
                                        </p:cTn>
                                        <p:tgtEl>
                                          <p:spTgt spid="19467"/>
                                        </p:tgtEl>
                                        <p:attrNameLst>
                                          <p:attrName>style.visibility</p:attrName>
                                        </p:attrNameLst>
                                      </p:cBhvr>
                                      <p:to>
                                        <p:strVal val="visible"/>
                                      </p:to>
                                    </p:set>
                                    <p:animEffect transition="in" filter="wipe(left)">
                                      <p:cBhvr>
                                        <p:cTn id="11" dur="500"/>
                                        <p:tgtEl>
                                          <p:spTgt spid="19467"/>
                                        </p:tgtEl>
                                      </p:cBhvr>
                                    </p:animEffect>
                                  </p:childTnLst>
                                </p:cTn>
                              </p:par>
                            </p:childTnLst>
                          </p:cTn>
                        </p:par>
                        <p:par>
                          <p:cTn id="12" fill="hold" nodeType="afterGroup">
                            <p:stCondLst>
                              <p:cond delay="1625"/>
                            </p:stCondLst>
                            <p:childTnLst>
                              <p:par>
                                <p:cTn id="13" presetID="22" presetClass="entr" presetSubtype="8" fill="hold" nodeType="afterEffect">
                                  <p:stCondLst>
                                    <p:cond delay="0"/>
                                  </p:stCondLst>
                                  <p:childTnLst>
                                    <p:set>
                                      <p:cBhvr>
                                        <p:cTn id="14" dur="1" fill="hold">
                                          <p:stCondLst>
                                            <p:cond delay="0"/>
                                          </p:stCondLst>
                                        </p:cTn>
                                        <p:tgtEl>
                                          <p:spTgt spid="19468"/>
                                        </p:tgtEl>
                                        <p:attrNameLst>
                                          <p:attrName>style.visibility</p:attrName>
                                        </p:attrNameLst>
                                      </p:cBhvr>
                                      <p:to>
                                        <p:strVal val="visible"/>
                                      </p:to>
                                    </p:set>
                                    <p:animEffect transition="in" filter="wipe(left)">
                                      <p:cBhvr>
                                        <p:cTn id="15" dur="500"/>
                                        <p:tgtEl>
                                          <p:spTgt spid="1946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iterate type="lt">
                                    <p:tmPct val="100000"/>
                                  </p:iterate>
                                  <p:childTnLst>
                                    <p:set>
                                      <p:cBhvr>
                                        <p:cTn id="19" dur="1" fill="hold">
                                          <p:stCondLst>
                                            <p:cond delay="0"/>
                                          </p:stCondLst>
                                        </p:cTn>
                                        <p:tgtEl>
                                          <p:spTgt spid="19466"/>
                                        </p:tgtEl>
                                        <p:attrNameLst>
                                          <p:attrName>style.visibility</p:attrName>
                                        </p:attrNameLst>
                                      </p:cBhvr>
                                      <p:to>
                                        <p:strVal val="visible"/>
                                      </p:to>
                                    </p:set>
                                    <p:animEffect transition="in" filter="wipe(left)">
                                      <p:cBhvr>
                                        <p:cTn id="20" dur="75"/>
                                        <p:tgtEl>
                                          <p:spTgt spid="19466"/>
                                        </p:tgtEl>
                                      </p:cBhvr>
                                    </p:animEffect>
                                  </p:childTnLst>
                                </p:cTn>
                              </p:par>
                            </p:childTnLst>
                          </p:cTn>
                        </p:par>
                        <p:par>
                          <p:cTn id="21" fill="hold" nodeType="afterGroup">
                            <p:stCondLst>
                              <p:cond delay="975"/>
                            </p:stCondLst>
                            <p:childTnLst>
                              <p:par>
                                <p:cTn id="22" presetID="22" presetClass="entr" presetSubtype="8" fill="hold" nodeType="afterEffect">
                                  <p:stCondLst>
                                    <p:cond delay="0"/>
                                  </p:stCondLst>
                                  <p:childTnLst>
                                    <p:set>
                                      <p:cBhvr>
                                        <p:cTn id="23" dur="1" fill="hold">
                                          <p:stCondLst>
                                            <p:cond delay="0"/>
                                          </p:stCondLst>
                                        </p:cTn>
                                        <p:tgtEl>
                                          <p:spTgt spid="19469"/>
                                        </p:tgtEl>
                                        <p:attrNameLst>
                                          <p:attrName>style.visibility</p:attrName>
                                        </p:attrNameLst>
                                      </p:cBhvr>
                                      <p:to>
                                        <p:strVal val="visible"/>
                                      </p:to>
                                    </p:set>
                                    <p:animEffect transition="in" filter="wipe(left)">
                                      <p:cBhvr>
                                        <p:cTn id="24" dur="500"/>
                                        <p:tgtEl>
                                          <p:spTgt spid="19469"/>
                                        </p:tgtEl>
                                      </p:cBhvr>
                                    </p:animEffect>
                                  </p:childTnLst>
                                </p:cTn>
                              </p:par>
                            </p:childTnLst>
                          </p:cTn>
                        </p:par>
                        <p:par>
                          <p:cTn id="25" fill="hold" nodeType="afterGroup">
                            <p:stCondLst>
                              <p:cond delay="1475"/>
                            </p:stCondLst>
                            <p:childTnLst>
                              <p:par>
                                <p:cTn id="26" presetID="22" presetClass="entr" presetSubtype="8" fill="hold" nodeType="afterEffect">
                                  <p:stCondLst>
                                    <p:cond delay="0"/>
                                  </p:stCondLst>
                                  <p:childTnLst>
                                    <p:set>
                                      <p:cBhvr>
                                        <p:cTn id="27" dur="1" fill="hold">
                                          <p:stCondLst>
                                            <p:cond delay="0"/>
                                          </p:stCondLst>
                                        </p:cTn>
                                        <p:tgtEl>
                                          <p:spTgt spid="19470"/>
                                        </p:tgtEl>
                                        <p:attrNameLst>
                                          <p:attrName>style.visibility</p:attrName>
                                        </p:attrNameLst>
                                      </p:cBhvr>
                                      <p:to>
                                        <p:strVal val="visible"/>
                                      </p:to>
                                    </p:set>
                                    <p:animEffect transition="in" filter="wipe(left)">
                                      <p:cBhvr>
                                        <p:cTn id="28" dur="500"/>
                                        <p:tgtEl>
                                          <p:spTgt spid="19470"/>
                                        </p:tgtEl>
                                      </p:cBhvr>
                                    </p:animEffect>
                                  </p:childTnLst>
                                </p:cTn>
                              </p:par>
                            </p:childTnLst>
                          </p:cTn>
                        </p:par>
                        <p:par>
                          <p:cTn id="29" fill="hold" nodeType="afterGroup">
                            <p:stCondLst>
                              <p:cond delay="1975"/>
                            </p:stCondLst>
                            <p:childTnLst>
                              <p:par>
                                <p:cTn id="30" presetID="22" presetClass="entr" presetSubtype="8" fill="hold" nodeType="afterEffect">
                                  <p:stCondLst>
                                    <p:cond delay="0"/>
                                  </p:stCondLst>
                                  <p:childTnLst>
                                    <p:set>
                                      <p:cBhvr>
                                        <p:cTn id="31" dur="1" fill="hold">
                                          <p:stCondLst>
                                            <p:cond delay="0"/>
                                          </p:stCondLst>
                                        </p:cTn>
                                        <p:tgtEl>
                                          <p:spTgt spid="19471"/>
                                        </p:tgtEl>
                                        <p:attrNameLst>
                                          <p:attrName>style.visibility</p:attrName>
                                        </p:attrNameLst>
                                      </p:cBhvr>
                                      <p:to>
                                        <p:strVal val="visible"/>
                                      </p:to>
                                    </p:set>
                                    <p:animEffect transition="in" filter="wipe(left)">
                                      <p:cBhvr>
                                        <p:cTn id="32" dur="500"/>
                                        <p:tgtEl>
                                          <p:spTgt spid="19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autoUpdateAnimBg="0"/>
      <p:bldP spid="19466"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1330325" y="1447800"/>
            <a:ext cx="1565275" cy="641350"/>
          </a:xfrm>
          <a:prstGeom prst="rect">
            <a:avLst/>
          </a:prstGeom>
          <a:noFill/>
          <a:ln w="9525">
            <a:noFill/>
            <a:miter lim="800000"/>
            <a:headEnd/>
            <a:tailEnd/>
          </a:ln>
        </p:spPr>
        <p:txBody>
          <a:bodyPr wrap="none">
            <a:spAutoFit/>
          </a:bodyPr>
          <a:lstStyle/>
          <a:p>
            <a:pPr eaLnBrk="1" hangingPunct="1"/>
            <a:r>
              <a:rPr lang="zh-CN" altLang="en-US" sz="3600" b="1">
                <a:solidFill>
                  <a:schemeClr val="accent2"/>
                </a:solidFill>
                <a:ea typeface="黑体" pitchFamily="2" charset="-122"/>
              </a:rPr>
              <a:t>思考题</a:t>
            </a:r>
          </a:p>
        </p:txBody>
      </p:sp>
      <p:graphicFrame>
        <p:nvGraphicFramePr>
          <p:cNvPr id="126979" name="Object 3"/>
          <p:cNvGraphicFramePr>
            <a:graphicFrameLocks noChangeAspect="1"/>
          </p:cNvGraphicFramePr>
          <p:nvPr/>
        </p:nvGraphicFramePr>
        <p:xfrm>
          <a:off x="1447800" y="2438400"/>
          <a:ext cx="6324600" cy="1539875"/>
        </p:xfrm>
        <a:graphic>
          <a:graphicData uri="http://schemas.openxmlformats.org/presentationml/2006/ole">
            <p:oleObj spid="_x0000_s126992" name="文档" r:id="rId3" imgW="6172200" imgH="1514475" progId="Word.Document.8">
              <p:embed/>
            </p:oleObj>
          </a:graphicData>
        </a:graphic>
      </p:graphicFrame>
    </p:spTree>
  </p:cSld>
  <p:clrMapOvr>
    <a:masterClrMapping/>
  </p:clrMapOvr>
  <p:transition>
    <p:wip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ChangeArrowheads="1"/>
          </p:cNvSpPr>
          <p:nvPr/>
        </p:nvSpPr>
        <p:spPr bwMode="auto">
          <a:xfrm>
            <a:off x="1281113" y="1042988"/>
            <a:ext cx="2232025" cy="579437"/>
          </a:xfrm>
          <a:prstGeom prst="rect">
            <a:avLst/>
          </a:prstGeom>
          <a:noFill/>
          <a:ln w="9525">
            <a:noFill/>
            <a:miter lim="800000"/>
            <a:headEnd/>
            <a:tailEnd/>
          </a:ln>
        </p:spPr>
        <p:txBody>
          <a:bodyPr wrap="none">
            <a:spAutoFit/>
          </a:bodyPr>
          <a:lstStyle/>
          <a:p>
            <a:pPr eaLnBrk="1" hangingPunct="1"/>
            <a:r>
              <a:rPr lang="zh-CN" altLang="en-US" b="1">
                <a:ea typeface="黑体" pitchFamily="2" charset="-122"/>
              </a:rPr>
              <a:t>思考题解答</a:t>
            </a:r>
          </a:p>
        </p:txBody>
      </p:sp>
      <p:graphicFrame>
        <p:nvGraphicFramePr>
          <p:cNvPr id="21507" name="Object 3"/>
          <p:cNvGraphicFramePr>
            <a:graphicFrameLocks noChangeAspect="1"/>
          </p:cNvGraphicFramePr>
          <p:nvPr/>
        </p:nvGraphicFramePr>
        <p:xfrm>
          <a:off x="3067050" y="2108200"/>
          <a:ext cx="2120900" cy="1054100"/>
        </p:xfrm>
        <a:graphic>
          <a:graphicData uri="http://schemas.openxmlformats.org/presentationml/2006/ole">
            <p:oleObj spid="_x0000_s128072" name="公式" r:id="rId3" imgW="2120900" imgH="1054100" progId="Equation.3">
              <p:embed/>
            </p:oleObj>
          </a:graphicData>
        </a:graphic>
      </p:graphicFrame>
      <p:sp>
        <p:nvSpPr>
          <p:cNvPr id="21508" name="Text Box 4"/>
          <p:cNvSpPr txBox="1">
            <a:spLocks noChangeArrowheads="1"/>
          </p:cNvSpPr>
          <p:nvPr/>
        </p:nvSpPr>
        <p:spPr bwMode="auto">
          <a:xfrm>
            <a:off x="1066800" y="2368550"/>
            <a:ext cx="2209800" cy="519113"/>
          </a:xfrm>
          <a:prstGeom prst="rect">
            <a:avLst/>
          </a:prstGeom>
          <a:noFill/>
          <a:ln w="9525">
            <a:noFill/>
            <a:miter lim="800000"/>
            <a:headEnd/>
            <a:tailEnd/>
          </a:ln>
        </p:spPr>
        <p:txBody>
          <a:bodyPr>
            <a:spAutoFit/>
          </a:bodyPr>
          <a:lstStyle/>
          <a:p>
            <a:pPr eaLnBrk="1" hangingPunct="1">
              <a:spcBef>
                <a:spcPct val="50000"/>
              </a:spcBef>
            </a:pPr>
            <a:r>
              <a:rPr lang="zh-CN" altLang="en-US" sz="2800" b="1"/>
              <a:t>交线方程为</a:t>
            </a:r>
          </a:p>
        </p:txBody>
      </p:sp>
      <p:graphicFrame>
        <p:nvGraphicFramePr>
          <p:cNvPr id="21509" name="Object 5"/>
          <p:cNvGraphicFramePr>
            <a:graphicFrameLocks noChangeAspect="1"/>
          </p:cNvGraphicFramePr>
          <p:nvPr/>
        </p:nvGraphicFramePr>
        <p:xfrm>
          <a:off x="1143000" y="3663950"/>
          <a:ext cx="2952750" cy="603250"/>
        </p:xfrm>
        <a:graphic>
          <a:graphicData uri="http://schemas.openxmlformats.org/presentationml/2006/ole">
            <p:oleObj spid="_x0000_s128073" name="文档" r:id="rId4" imgW="2871859" imgH="592752" progId="Word.Document.8">
              <p:embed/>
            </p:oleObj>
          </a:graphicData>
        </a:graphic>
      </p:graphicFrame>
      <p:graphicFrame>
        <p:nvGraphicFramePr>
          <p:cNvPr id="21510" name="Object 6"/>
          <p:cNvGraphicFramePr>
            <a:graphicFrameLocks noChangeAspect="1"/>
          </p:cNvGraphicFramePr>
          <p:nvPr/>
        </p:nvGraphicFramePr>
        <p:xfrm>
          <a:off x="4038600" y="3721100"/>
          <a:ext cx="1714500" cy="469900"/>
        </p:xfrm>
        <a:graphic>
          <a:graphicData uri="http://schemas.openxmlformats.org/presentationml/2006/ole">
            <p:oleObj spid="_x0000_s128074" name="公式" r:id="rId5" imgW="1714500" imgH="469900" progId="Equation.3">
              <p:embed/>
            </p:oleObj>
          </a:graphicData>
        </a:graphic>
      </p:graphicFrame>
      <p:grpSp>
        <p:nvGrpSpPr>
          <p:cNvPr id="21511" name="Group 7"/>
          <p:cNvGrpSpPr>
            <a:grpSpLocks/>
          </p:cNvGrpSpPr>
          <p:nvPr/>
        </p:nvGrpSpPr>
        <p:grpSpPr bwMode="auto">
          <a:xfrm>
            <a:off x="1111250" y="4745038"/>
            <a:ext cx="3429000" cy="519112"/>
            <a:chOff x="1392" y="2084"/>
            <a:chExt cx="2160" cy="327"/>
          </a:xfrm>
        </p:grpSpPr>
        <p:sp>
          <p:nvSpPr>
            <p:cNvPr id="128010" name="Text Box 8"/>
            <p:cNvSpPr txBox="1">
              <a:spLocks noChangeArrowheads="1"/>
            </p:cNvSpPr>
            <p:nvPr/>
          </p:nvSpPr>
          <p:spPr bwMode="auto">
            <a:xfrm>
              <a:off x="1392" y="2084"/>
              <a:ext cx="2160" cy="327"/>
            </a:xfrm>
            <a:prstGeom prst="rect">
              <a:avLst/>
            </a:prstGeom>
            <a:noFill/>
            <a:ln w="9525">
              <a:noFill/>
              <a:miter lim="800000"/>
              <a:headEnd/>
              <a:tailEnd/>
            </a:ln>
          </p:spPr>
          <p:txBody>
            <a:bodyPr>
              <a:spAutoFit/>
            </a:bodyPr>
            <a:lstStyle/>
            <a:p>
              <a:pPr eaLnBrk="1" hangingPunct="1">
                <a:spcBef>
                  <a:spcPct val="50000"/>
                </a:spcBef>
              </a:pPr>
              <a:r>
                <a:rPr lang="zh-CN" altLang="en-US" sz="2800" b="1"/>
                <a:t>在       面上的投影为</a:t>
              </a:r>
            </a:p>
          </p:txBody>
        </p:sp>
        <p:graphicFrame>
          <p:nvGraphicFramePr>
            <p:cNvPr id="128011" name="Object 9"/>
            <p:cNvGraphicFramePr>
              <a:graphicFrameLocks noChangeAspect="1"/>
            </p:cNvGraphicFramePr>
            <p:nvPr/>
          </p:nvGraphicFramePr>
          <p:xfrm>
            <a:off x="1680" y="2161"/>
            <a:ext cx="391" cy="208"/>
          </p:xfrm>
          <a:graphic>
            <a:graphicData uri="http://schemas.openxmlformats.org/presentationml/2006/ole">
              <p:oleObj spid="_x0000_s128075" name="公式" r:id="rId6" imgW="622030" imgH="330057" progId="Equation.3">
                <p:embed/>
              </p:oleObj>
            </a:graphicData>
          </a:graphic>
        </p:graphicFrame>
      </p:grpSp>
      <p:graphicFrame>
        <p:nvGraphicFramePr>
          <p:cNvPr id="21514" name="Object 10"/>
          <p:cNvGraphicFramePr>
            <a:graphicFrameLocks noChangeAspect="1"/>
          </p:cNvGraphicFramePr>
          <p:nvPr/>
        </p:nvGraphicFramePr>
        <p:xfrm>
          <a:off x="4508500" y="4533900"/>
          <a:ext cx="1905000" cy="1028700"/>
        </p:xfrm>
        <a:graphic>
          <a:graphicData uri="http://schemas.openxmlformats.org/presentationml/2006/ole">
            <p:oleObj spid="_x0000_s128076" name="公式" r:id="rId7" imgW="1905000" imgH="1028700" progId="Equation.3">
              <p:embed/>
            </p:oleObj>
          </a:graphicData>
        </a:graphic>
      </p:graphicFrame>
      <p:pic>
        <p:nvPicPr>
          <p:cNvPr id="21517" name="Picture 13"/>
          <p:cNvPicPr>
            <a:picLocks noChangeAspect="1" noChangeArrowheads="1"/>
          </p:cNvPicPr>
          <p:nvPr/>
        </p:nvPicPr>
        <p:blipFill>
          <a:blip r:embed="rId8"/>
          <a:srcRect/>
          <a:stretch>
            <a:fillRect/>
          </a:stretch>
        </p:blipFill>
        <p:spPr bwMode="auto">
          <a:xfrm>
            <a:off x="5638800" y="762000"/>
            <a:ext cx="2781300" cy="2857500"/>
          </a:xfrm>
          <a:prstGeom prst="rect">
            <a:avLst/>
          </a:prstGeom>
          <a:noFill/>
          <a:ln w="3175">
            <a:solidFill>
              <a:schemeClr val="accent2"/>
            </a:solidFill>
            <a:miter lim="800000"/>
            <a:headEnd/>
            <a:tailEnd/>
          </a:ln>
          <a:effectLst/>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ipe(left)">
                                      <p:cBhvr>
                                        <p:cTn id="7" dur="500"/>
                                        <p:tgtEl>
                                          <p:spTgt spid="2150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1507"/>
                                        </p:tgtEl>
                                        <p:attrNameLst>
                                          <p:attrName>style.visibility</p:attrName>
                                        </p:attrNameLst>
                                      </p:cBhvr>
                                      <p:to>
                                        <p:strVal val="visible"/>
                                      </p:to>
                                    </p:set>
                                    <p:animEffect transition="in" filter="wipe(left)">
                                      <p:cBhvr>
                                        <p:cTn id="11" dur="500"/>
                                        <p:tgtEl>
                                          <p:spTgt spid="2150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517"/>
                                        </p:tgtEl>
                                        <p:attrNameLst>
                                          <p:attrName>style.visibility</p:attrName>
                                        </p:attrNameLst>
                                      </p:cBhvr>
                                      <p:to>
                                        <p:strVal val="visible"/>
                                      </p:to>
                                    </p:set>
                                    <p:animEffect transition="in" filter="wipe(left)">
                                      <p:cBhvr>
                                        <p:cTn id="15" dur="500"/>
                                        <p:tgtEl>
                                          <p:spTgt spid="2151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1509"/>
                                        </p:tgtEl>
                                        <p:attrNameLst>
                                          <p:attrName>style.visibility</p:attrName>
                                        </p:attrNameLst>
                                      </p:cBhvr>
                                      <p:to>
                                        <p:strVal val="visible"/>
                                      </p:to>
                                    </p:set>
                                    <p:animEffect transition="in" filter="wipe(left)">
                                      <p:cBhvr>
                                        <p:cTn id="20" dur="500"/>
                                        <p:tgtEl>
                                          <p:spTgt spid="21509"/>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21510"/>
                                        </p:tgtEl>
                                        <p:attrNameLst>
                                          <p:attrName>style.visibility</p:attrName>
                                        </p:attrNameLst>
                                      </p:cBhvr>
                                      <p:to>
                                        <p:strVal val="visible"/>
                                      </p:to>
                                    </p:set>
                                    <p:animEffect transition="in" filter="wipe(left)">
                                      <p:cBhvr>
                                        <p:cTn id="24" dur="500"/>
                                        <p:tgtEl>
                                          <p:spTgt spid="2151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21511"/>
                                        </p:tgtEl>
                                        <p:attrNameLst>
                                          <p:attrName>style.visibility</p:attrName>
                                        </p:attrNameLst>
                                      </p:cBhvr>
                                      <p:to>
                                        <p:strVal val="visible"/>
                                      </p:to>
                                    </p:set>
                                    <p:animEffect transition="in" filter="wipe(left)">
                                      <p:cBhvr>
                                        <p:cTn id="29" dur="500"/>
                                        <p:tgtEl>
                                          <p:spTgt spid="21511"/>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1514"/>
                                        </p:tgtEl>
                                        <p:attrNameLst>
                                          <p:attrName>style.visibility</p:attrName>
                                        </p:attrNameLst>
                                      </p:cBhvr>
                                      <p:to>
                                        <p:strVal val="visible"/>
                                      </p:to>
                                    </p:set>
                                    <p:animEffect transition="in" filter="wipe(left)">
                                      <p:cBhvr>
                                        <p:cTn id="33" dur="5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20" name="Oval 4"/>
          <p:cNvSpPr>
            <a:spLocks noChangeAspect="1" noChangeArrowheads="1"/>
          </p:cNvSpPr>
          <p:nvPr/>
        </p:nvSpPr>
        <p:spPr bwMode="auto">
          <a:xfrm>
            <a:off x="2535238" y="1538288"/>
            <a:ext cx="414337" cy="414337"/>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1</a:t>
            </a:r>
          </a:p>
        </p:txBody>
      </p:sp>
      <p:sp>
        <p:nvSpPr>
          <p:cNvPr id="137221" name="Text Box 5"/>
          <p:cNvSpPr txBox="1">
            <a:spLocks noChangeArrowheads="1"/>
          </p:cNvSpPr>
          <p:nvPr/>
        </p:nvSpPr>
        <p:spPr bwMode="auto">
          <a:xfrm>
            <a:off x="3040063" y="1444625"/>
            <a:ext cx="35131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平面的点法式方程</a:t>
            </a:r>
          </a:p>
        </p:txBody>
      </p:sp>
      <p:sp>
        <p:nvSpPr>
          <p:cNvPr id="137222" name="Oval 6"/>
          <p:cNvSpPr>
            <a:spLocks noChangeAspect="1" noChangeArrowheads="1"/>
          </p:cNvSpPr>
          <p:nvPr/>
        </p:nvSpPr>
        <p:spPr bwMode="auto">
          <a:xfrm>
            <a:off x="2535238" y="2463800"/>
            <a:ext cx="431800" cy="431800"/>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2</a:t>
            </a:r>
          </a:p>
        </p:txBody>
      </p:sp>
      <p:sp>
        <p:nvSpPr>
          <p:cNvPr id="137223" name="Text Box 7"/>
          <p:cNvSpPr txBox="1">
            <a:spLocks noChangeArrowheads="1"/>
          </p:cNvSpPr>
          <p:nvPr/>
        </p:nvSpPr>
        <p:spPr bwMode="auto">
          <a:xfrm>
            <a:off x="3040063" y="2371725"/>
            <a:ext cx="44275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平面的一般方程</a:t>
            </a:r>
          </a:p>
        </p:txBody>
      </p:sp>
      <p:sp>
        <p:nvSpPr>
          <p:cNvPr id="129030" name="Text Box 6"/>
          <p:cNvSpPr txBox="1">
            <a:spLocks noChangeArrowheads="1"/>
          </p:cNvSpPr>
          <p:nvPr/>
        </p:nvSpPr>
        <p:spPr bwMode="auto">
          <a:xfrm>
            <a:off x="-71438" y="76200"/>
            <a:ext cx="9144001" cy="641350"/>
          </a:xfrm>
          <a:prstGeom prst="rect">
            <a:avLst/>
          </a:prstGeom>
          <a:noFill/>
          <a:ln w="9525">
            <a:noFill/>
            <a:miter lim="800000"/>
            <a:headEnd/>
            <a:tailEnd/>
          </a:ln>
        </p:spPr>
        <p:txBody>
          <a:bodyPr>
            <a:spAutoFit/>
          </a:bodyPr>
          <a:lstStyle/>
          <a:p>
            <a:pPr eaLnBrk="1" hangingPunct="1">
              <a:spcBef>
                <a:spcPct val="50000"/>
              </a:spcBef>
            </a:pPr>
            <a:r>
              <a:rPr lang="zh-CN" altLang="en-US" sz="3600">
                <a:solidFill>
                  <a:srgbClr val="FFFF00"/>
                </a:solidFill>
                <a:ea typeface="华文行楷" pitchFamily="2" charset="-122"/>
              </a:rPr>
              <a:t>第五节平面及其方程</a:t>
            </a:r>
          </a:p>
        </p:txBody>
      </p:sp>
      <p:sp>
        <p:nvSpPr>
          <p:cNvPr id="137237" name="Oval 21"/>
          <p:cNvSpPr>
            <a:spLocks noChangeAspect="1" noChangeArrowheads="1"/>
          </p:cNvSpPr>
          <p:nvPr/>
        </p:nvSpPr>
        <p:spPr bwMode="auto">
          <a:xfrm>
            <a:off x="2535238" y="3381375"/>
            <a:ext cx="414337" cy="414338"/>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3</a:t>
            </a:r>
          </a:p>
        </p:txBody>
      </p:sp>
      <p:sp>
        <p:nvSpPr>
          <p:cNvPr id="137238" name="Text Box 22"/>
          <p:cNvSpPr txBox="1">
            <a:spLocks noChangeArrowheads="1"/>
          </p:cNvSpPr>
          <p:nvPr/>
        </p:nvSpPr>
        <p:spPr bwMode="auto">
          <a:xfrm>
            <a:off x="3040063" y="3286125"/>
            <a:ext cx="29797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两平面的夹角</a:t>
            </a:r>
          </a:p>
        </p:txBody>
      </p:sp>
      <p:sp>
        <p:nvSpPr>
          <p:cNvPr id="9" name="Oval 21"/>
          <p:cNvSpPr>
            <a:spLocks noChangeAspect="1" noChangeArrowheads="1"/>
          </p:cNvSpPr>
          <p:nvPr/>
        </p:nvSpPr>
        <p:spPr bwMode="auto">
          <a:xfrm>
            <a:off x="2505075" y="4143375"/>
            <a:ext cx="414338" cy="414338"/>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4</a:t>
            </a:r>
          </a:p>
        </p:txBody>
      </p:sp>
      <p:sp>
        <p:nvSpPr>
          <p:cNvPr id="10" name="Text Box 22"/>
          <p:cNvSpPr txBox="1">
            <a:spLocks noChangeArrowheads="1"/>
          </p:cNvSpPr>
          <p:nvPr/>
        </p:nvSpPr>
        <p:spPr bwMode="auto">
          <a:xfrm>
            <a:off x="3009900" y="4048125"/>
            <a:ext cx="2979738"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点到平面的距离</a:t>
            </a:r>
          </a:p>
        </p:txBody>
      </p:sp>
    </p:spTree>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a:grpSpLocks/>
          </p:cNvGrpSpPr>
          <p:nvPr/>
        </p:nvGrpSpPr>
        <p:grpSpPr bwMode="auto">
          <a:xfrm>
            <a:off x="5540375" y="4300538"/>
            <a:ext cx="3352800" cy="2152650"/>
            <a:chOff x="3216" y="771"/>
            <a:chExt cx="2112" cy="1356"/>
          </a:xfrm>
        </p:grpSpPr>
        <p:grpSp>
          <p:nvGrpSpPr>
            <p:cNvPr id="130076" name="Group 3"/>
            <p:cNvGrpSpPr>
              <a:grpSpLocks/>
            </p:cNvGrpSpPr>
            <p:nvPr/>
          </p:nvGrpSpPr>
          <p:grpSpPr bwMode="auto">
            <a:xfrm>
              <a:off x="3216" y="771"/>
              <a:ext cx="2112" cy="1356"/>
              <a:chOff x="1657" y="1321"/>
              <a:chExt cx="2974" cy="1910"/>
            </a:xfrm>
          </p:grpSpPr>
          <p:grpSp>
            <p:nvGrpSpPr>
              <p:cNvPr id="130079" name="Group 4"/>
              <p:cNvGrpSpPr>
                <a:grpSpLocks/>
              </p:cNvGrpSpPr>
              <p:nvPr/>
            </p:nvGrpSpPr>
            <p:grpSpPr bwMode="auto">
              <a:xfrm>
                <a:off x="1657" y="1321"/>
                <a:ext cx="2974" cy="1910"/>
                <a:chOff x="1657" y="1321"/>
                <a:chExt cx="2974" cy="1910"/>
              </a:xfrm>
            </p:grpSpPr>
            <p:sp>
              <p:nvSpPr>
                <p:cNvPr id="130081" name="Line 5"/>
                <p:cNvSpPr>
                  <a:spLocks noChangeShapeType="1"/>
                </p:cNvSpPr>
                <p:nvPr/>
              </p:nvSpPr>
              <p:spPr bwMode="auto">
                <a:xfrm rot="721836" flipH="1">
                  <a:off x="1900" y="2592"/>
                  <a:ext cx="624" cy="624"/>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30082" name="Line 6"/>
                <p:cNvSpPr>
                  <a:spLocks noChangeShapeType="1"/>
                </p:cNvSpPr>
                <p:nvPr/>
              </p:nvSpPr>
              <p:spPr bwMode="auto">
                <a:xfrm flipV="1">
                  <a:off x="2592" y="1488"/>
                  <a:ext cx="0" cy="1172"/>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30083" name="Line 7"/>
                <p:cNvSpPr>
                  <a:spLocks noChangeShapeType="1"/>
                </p:cNvSpPr>
                <p:nvPr/>
              </p:nvSpPr>
              <p:spPr bwMode="auto">
                <a:xfrm flipH="1">
                  <a:off x="2592" y="2660"/>
                  <a:ext cx="1868" cy="0"/>
                </a:xfrm>
                <a:prstGeom prst="line">
                  <a:avLst/>
                </a:prstGeom>
                <a:noFill/>
                <a:ln w="38100">
                  <a:solidFill>
                    <a:schemeClr val="tx1"/>
                  </a:solidFill>
                  <a:round/>
                  <a:headEnd type="triangle" w="med" len="med"/>
                  <a:tailEnd/>
                </a:ln>
              </p:spPr>
              <p:txBody>
                <a:bodyPr wrap="none" anchor="ctr"/>
                <a:lstStyle/>
                <a:p>
                  <a:endParaRPr lang="zh-CN" altLang="en-US"/>
                </a:p>
              </p:txBody>
            </p:sp>
            <p:graphicFrame>
              <p:nvGraphicFramePr>
                <p:cNvPr id="130084" name="Object 8"/>
                <p:cNvGraphicFramePr>
                  <a:graphicFrameLocks noChangeAspect="1"/>
                </p:cNvGraphicFramePr>
                <p:nvPr/>
              </p:nvGraphicFramePr>
              <p:xfrm>
                <a:off x="1657" y="3072"/>
                <a:ext cx="167" cy="159"/>
              </p:xfrm>
              <a:graphic>
                <a:graphicData uri="http://schemas.openxmlformats.org/presentationml/2006/ole">
                  <p:oleObj spid="_x0000_s130269" name="公式" r:id="rId3" imgW="266469" imgH="253780" progId="Equation.3">
                    <p:embed/>
                  </p:oleObj>
                </a:graphicData>
              </a:graphic>
            </p:graphicFrame>
            <p:graphicFrame>
              <p:nvGraphicFramePr>
                <p:cNvPr id="130085" name="Object 9"/>
                <p:cNvGraphicFramePr>
                  <a:graphicFrameLocks noChangeAspect="1"/>
                </p:cNvGraphicFramePr>
                <p:nvPr/>
              </p:nvGraphicFramePr>
              <p:xfrm>
                <a:off x="4464" y="2592"/>
                <a:ext cx="167" cy="208"/>
              </p:xfrm>
              <a:graphic>
                <a:graphicData uri="http://schemas.openxmlformats.org/presentationml/2006/ole">
                  <p:oleObj spid="_x0000_s130270" name="公式" r:id="rId4" imgW="266584" imgH="330057" progId="Equation.3">
                    <p:embed/>
                  </p:oleObj>
                </a:graphicData>
              </a:graphic>
            </p:graphicFrame>
            <p:graphicFrame>
              <p:nvGraphicFramePr>
                <p:cNvPr id="130086" name="Object 10"/>
                <p:cNvGraphicFramePr>
                  <a:graphicFrameLocks noChangeAspect="1"/>
                </p:cNvGraphicFramePr>
                <p:nvPr/>
              </p:nvGraphicFramePr>
              <p:xfrm>
                <a:off x="2553" y="1321"/>
                <a:ext cx="135" cy="167"/>
              </p:xfrm>
              <a:graphic>
                <a:graphicData uri="http://schemas.openxmlformats.org/presentationml/2006/ole">
                  <p:oleObj spid="_x0000_s130271" name="公式" r:id="rId5" imgW="215619" imgH="266353" progId="Equation.3">
                    <p:embed/>
                  </p:oleObj>
                </a:graphicData>
              </a:graphic>
            </p:graphicFrame>
          </p:grpSp>
          <p:graphicFrame>
            <p:nvGraphicFramePr>
              <p:cNvPr id="130080" name="Object 11"/>
              <p:cNvGraphicFramePr>
                <a:graphicFrameLocks noChangeAspect="1"/>
              </p:cNvGraphicFramePr>
              <p:nvPr/>
            </p:nvGraphicFramePr>
            <p:xfrm>
              <a:off x="2592" y="2673"/>
              <a:ext cx="144" cy="159"/>
            </p:xfrm>
            <a:graphic>
              <a:graphicData uri="http://schemas.openxmlformats.org/presentationml/2006/ole">
                <p:oleObj spid="_x0000_s130272" name="公式" r:id="rId6" imgW="228501" imgH="253890" progId="Equation.3">
                  <p:embed/>
                </p:oleObj>
              </a:graphicData>
            </a:graphic>
          </p:graphicFrame>
        </p:grpSp>
        <p:sp>
          <p:nvSpPr>
            <p:cNvPr id="130077" name="AutoShape 12"/>
            <p:cNvSpPr>
              <a:spLocks noChangeArrowheads="1"/>
            </p:cNvSpPr>
            <p:nvPr/>
          </p:nvSpPr>
          <p:spPr bwMode="auto">
            <a:xfrm rot="1321261">
              <a:off x="3687" y="1057"/>
              <a:ext cx="1248" cy="432"/>
            </a:xfrm>
            <a:prstGeom prst="parallelogram">
              <a:avLst>
                <a:gd name="adj" fmla="val 76007"/>
              </a:avLst>
            </a:prstGeom>
            <a:solidFill>
              <a:srgbClr val="99FF33">
                <a:alpha val="50195"/>
              </a:srgbClr>
            </a:solidFill>
            <a:ln w="9525">
              <a:solidFill>
                <a:schemeClr val="tx1"/>
              </a:solidFill>
              <a:miter lim="800000"/>
              <a:headEnd/>
              <a:tailEnd/>
            </a:ln>
          </p:spPr>
          <p:txBody>
            <a:bodyPr wrap="none" anchor="ctr"/>
            <a:lstStyle/>
            <a:p>
              <a:pPr eaLnBrk="1" hangingPunct="1"/>
              <a:endParaRPr lang="zh-CN" altLang="en-US"/>
            </a:p>
          </p:txBody>
        </p:sp>
        <p:sp>
          <p:nvSpPr>
            <p:cNvPr id="130078" name="Line 13"/>
            <p:cNvSpPr>
              <a:spLocks noChangeShapeType="1"/>
            </p:cNvSpPr>
            <p:nvPr/>
          </p:nvSpPr>
          <p:spPr bwMode="auto">
            <a:xfrm flipV="1">
              <a:off x="3880" y="1107"/>
              <a:ext cx="0" cy="96"/>
            </a:xfrm>
            <a:prstGeom prst="line">
              <a:avLst/>
            </a:prstGeom>
            <a:noFill/>
            <a:ln w="28575">
              <a:solidFill>
                <a:schemeClr val="tx1"/>
              </a:solidFill>
              <a:round/>
              <a:headEnd/>
              <a:tailEnd/>
            </a:ln>
          </p:spPr>
          <p:txBody>
            <a:bodyPr wrap="none" anchor="ctr"/>
            <a:lstStyle/>
            <a:p>
              <a:endParaRPr lang="zh-CN" altLang="en-US"/>
            </a:p>
          </p:txBody>
        </p:sp>
      </p:grpSp>
      <p:sp>
        <p:nvSpPr>
          <p:cNvPr id="3087" name="Line 15"/>
          <p:cNvSpPr>
            <a:spLocks noChangeShapeType="1"/>
          </p:cNvSpPr>
          <p:nvPr/>
        </p:nvSpPr>
        <p:spPr bwMode="auto">
          <a:xfrm>
            <a:off x="6948488" y="4797425"/>
            <a:ext cx="431800" cy="360363"/>
          </a:xfrm>
          <a:prstGeom prst="line">
            <a:avLst/>
          </a:prstGeom>
          <a:noFill/>
          <a:ln w="38100">
            <a:solidFill>
              <a:srgbClr val="FF0000"/>
            </a:solidFill>
            <a:round/>
            <a:headEnd/>
            <a:tailEnd type="arrow" w="med" len="med"/>
          </a:ln>
        </p:spPr>
        <p:txBody>
          <a:bodyPr wrap="none" anchor="ctr"/>
          <a:lstStyle/>
          <a:p>
            <a:endParaRPr lang="zh-CN" altLang="en-US"/>
          </a:p>
        </p:txBody>
      </p:sp>
      <p:graphicFrame>
        <p:nvGraphicFramePr>
          <p:cNvPr id="3088" name="Object 16"/>
          <p:cNvGraphicFramePr>
            <a:graphicFrameLocks noChangeAspect="1"/>
          </p:cNvGraphicFramePr>
          <p:nvPr/>
        </p:nvGraphicFramePr>
        <p:xfrm>
          <a:off x="6588125" y="4797425"/>
          <a:ext cx="328613" cy="365125"/>
        </p:xfrm>
        <a:graphic>
          <a:graphicData uri="http://schemas.openxmlformats.org/presentationml/2006/ole">
            <p:oleObj spid="_x0000_s130273" name="公式" r:id="rId7" imgW="530280" imgH="447120" progId="Equation.3">
              <p:embed/>
            </p:oleObj>
          </a:graphicData>
        </a:graphic>
      </p:graphicFrame>
      <p:graphicFrame>
        <p:nvGraphicFramePr>
          <p:cNvPr id="3089" name="Object 17"/>
          <p:cNvGraphicFramePr>
            <a:graphicFrameLocks noChangeAspect="1"/>
          </p:cNvGraphicFramePr>
          <p:nvPr/>
        </p:nvGraphicFramePr>
        <p:xfrm>
          <a:off x="7235825" y="5222875"/>
          <a:ext cx="265113" cy="252413"/>
        </p:xfrm>
        <a:graphic>
          <a:graphicData uri="http://schemas.openxmlformats.org/presentationml/2006/ole">
            <p:oleObj spid="_x0000_s130274" name="公式" r:id="rId8" imgW="416160" imgH="291240" progId="Equation.3">
              <p:embed/>
            </p:oleObj>
          </a:graphicData>
        </a:graphic>
      </p:graphicFrame>
      <p:sp>
        <p:nvSpPr>
          <p:cNvPr id="3090" name="Text Box 18"/>
          <p:cNvSpPr txBox="1">
            <a:spLocks noChangeArrowheads="1"/>
          </p:cNvSpPr>
          <p:nvPr/>
        </p:nvSpPr>
        <p:spPr bwMode="auto">
          <a:xfrm>
            <a:off x="539750" y="1052513"/>
            <a:ext cx="8135938" cy="1358900"/>
          </a:xfrm>
          <a:prstGeom prst="rect">
            <a:avLst/>
          </a:prstGeom>
          <a:noFill/>
          <a:ln w="9525">
            <a:noFill/>
            <a:miter lim="800000"/>
            <a:headEnd/>
            <a:tailEnd/>
          </a:ln>
        </p:spPr>
        <p:txBody>
          <a:bodyPr>
            <a:spAutoFit/>
          </a:bodyPr>
          <a:lstStyle/>
          <a:p>
            <a:pPr eaLnBrk="1" hangingPunct="1">
              <a:lnSpc>
                <a:spcPct val="130000"/>
              </a:lnSpc>
              <a:spcBef>
                <a:spcPct val="50000"/>
              </a:spcBef>
            </a:pPr>
            <a:r>
              <a:rPr kumimoji="1" lang="en-US" altLang="zh-CN" sz="2800">
                <a:latin typeface="华文中宋" pitchFamily="2" charset="-122"/>
                <a:ea typeface="华文中宋" pitchFamily="2" charset="-122"/>
              </a:rPr>
              <a:t>        </a:t>
            </a:r>
            <a:r>
              <a:rPr kumimoji="1" lang="zh-CN" altLang="en-US">
                <a:latin typeface="华文中宋" pitchFamily="2" charset="-122"/>
                <a:ea typeface="华文中宋" pitchFamily="2" charset="-122"/>
              </a:rPr>
              <a:t>如果一非零向量垂直于一平面，这向量就叫做该平面的</a:t>
            </a:r>
            <a:r>
              <a:rPr kumimoji="1" lang="zh-CN" altLang="en-US">
                <a:solidFill>
                  <a:srgbClr val="3333FF"/>
                </a:solidFill>
                <a:latin typeface="华文中宋" pitchFamily="2" charset="-122"/>
                <a:ea typeface="华文中宋" pitchFamily="2" charset="-122"/>
              </a:rPr>
              <a:t>法线向量</a:t>
            </a:r>
            <a:r>
              <a:rPr kumimoji="1" lang="zh-CN" altLang="en-US">
                <a:latin typeface="华文中宋" pitchFamily="2" charset="-122"/>
                <a:ea typeface="华文中宋" pitchFamily="2" charset="-122"/>
              </a:rPr>
              <a:t>．</a:t>
            </a:r>
          </a:p>
        </p:txBody>
      </p:sp>
      <p:sp>
        <p:nvSpPr>
          <p:cNvPr id="3091" name="Text Box 19"/>
          <p:cNvSpPr txBox="1">
            <a:spLocks noChangeArrowheads="1"/>
          </p:cNvSpPr>
          <p:nvPr/>
        </p:nvSpPr>
        <p:spPr bwMode="auto">
          <a:xfrm>
            <a:off x="690563" y="2565400"/>
            <a:ext cx="38100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法线向量的</a:t>
            </a:r>
            <a:r>
              <a:rPr kumimoji="1" lang="zh-CN" altLang="en-US">
                <a:solidFill>
                  <a:schemeClr val="accent2"/>
                </a:solidFill>
                <a:latin typeface="华文中宋" pitchFamily="2" charset="-122"/>
                <a:ea typeface="华文中宋" pitchFamily="2" charset="-122"/>
              </a:rPr>
              <a:t>特征</a:t>
            </a:r>
            <a:r>
              <a:rPr kumimoji="1" lang="zh-CN" altLang="en-US">
                <a:latin typeface="华文中宋" pitchFamily="2" charset="-122"/>
                <a:ea typeface="华文中宋" pitchFamily="2" charset="-122"/>
              </a:rPr>
              <a:t>：</a:t>
            </a:r>
          </a:p>
        </p:txBody>
      </p:sp>
      <p:sp>
        <p:nvSpPr>
          <p:cNvPr id="3092" name="Rectangle 20"/>
          <p:cNvSpPr>
            <a:spLocks noChangeArrowheads="1"/>
          </p:cNvSpPr>
          <p:nvPr/>
        </p:nvSpPr>
        <p:spPr bwMode="auto">
          <a:xfrm>
            <a:off x="3740150" y="2590800"/>
            <a:ext cx="5060950" cy="579438"/>
          </a:xfrm>
          <a:prstGeom prst="rect">
            <a:avLst/>
          </a:prstGeom>
          <a:noFill/>
          <a:ln w="9525">
            <a:noFill/>
            <a:miter lim="800000"/>
            <a:headEnd/>
            <a:tailEnd/>
          </a:ln>
        </p:spPr>
        <p:txBody>
          <a:bodyPr wrap="none">
            <a:spAutoFit/>
          </a:bodyPr>
          <a:lstStyle/>
          <a:p>
            <a:pPr eaLnBrk="1" hangingPunct="1"/>
            <a:r>
              <a:rPr kumimoji="1" lang="zh-CN" altLang="en-US">
                <a:latin typeface="华文中宋" pitchFamily="2" charset="-122"/>
                <a:ea typeface="华文中宋" pitchFamily="2" charset="-122"/>
              </a:rPr>
              <a:t>垂直于平面内的任一向量．</a:t>
            </a:r>
          </a:p>
        </p:txBody>
      </p:sp>
      <p:graphicFrame>
        <p:nvGraphicFramePr>
          <p:cNvPr id="3094" name="Object 22"/>
          <p:cNvGraphicFramePr>
            <a:graphicFrameLocks noChangeAspect="1"/>
          </p:cNvGraphicFramePr>
          <p:nvPr/>
        </p:nvGraphicFramePr>
        <p:xfrm>
          <a:off x="911225" y="3368675"/>
          <a:ext cx="4491038" cy="509588"/>
        </p:xfrm>
        <a:graphic>
          <a:graphicData uri="http://schemas.openxmlformats.org/presentationml/2006/ole">
            <p:oleObj spid="_x0000_s130275" name="Equation" r:id="rId9" imgW="2463800" imgH="279400" progId="Equation.DSMT4">
              <p:embed/>
            </p:oleObj>
          </a:graphicData>
        </a:graphic>
      </p:graphicFrame>
      <p:graphicFrame>
        <p:nvGraphicFramePr>
          <p:cNvPr id="3095" name="Object 23"/>
          <p:cNvGraphicFramePr>
            <a:graphicFrameLocks noChangeAspect="1"/>
          </p:cNvGraphicFramePr>
          <p:nvPr/>
        </p:nvGraphicFramePr>
        <p:xfrm>
          <a:off x="5508625" y="3357563"/>
          <a:ext cx="2879725" cy="538162"/>
        </p:xfrm>
        <a:graphic>
          <a:graphicData uri="http://schemas.openxmlformats.org/presentationml/2006/ole">
            <p:oleObj spid="_x0000_s130276" name="Equation" r:id="rId10" imgW="1624895" imgH="304668" progId="Equation.DSMT4">
              <p:embed/>
            </p:oleObj>
          </a:graphicData>
        </a:graphic>
      </p:graphicFrame>
      <p:sp>
        <p:nvSpPr>
          <p:cNvPr id="3097" name="Text Box 25"/>
          <p:cNvSpPr txBox="1">
            <a:spLocks noChangeArrowheads="1"/>
          </p:cNvSpPr>
          <p:nvPr/>
        </p:nvSpPr>
        <p:spPr bwMode="auto">
          <a:xfrm>
            <a:off x="601663" y="4005263"/>
            <a:ext cx="41148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设平面上的任一点为</a:t>
            </a:r>
          </a:p>
        </p:txBody>
      </p:sp>
      <p:graphicFrame>
        <p:nvGraphicFramePr>
          <p:cNvPr id="3098" name="Object 26"/>
          <p:cNvGraphicFramePr>
            <a:graphicFrameLocks noChangeAspect="1"/>
          </p:cNvGraphicFramePr>
          <p:nvPr/>
        </p:nvGraphicFramePr>
        <p:xfrm>
          <a:off x="4427538" y="4176713"/>
          <a:ext cx="1714500" cy="404812"/>
        </p:xfrm>
        <a:graphic>
          <a:graphicData uri="http://schemas.openxmlformats.org/presentationml/2006/ole">
            <p:oleObj spid="_x0000_s130277" name="公式" r:id="rId11" imgW="1713756" imgH="406224" progId="Equation.3">
              <p:embed/>
            </p:oleObj>
          </a:graphicData>
        </a:graphic>
      </p:graphicFrame>
      <p:grpSp>
        <p:nvGrpSpPr>
          <p:cNvPr id="3099" name="Group 27"/>
          <p:cNvGrpSpPr>
            <a:grpSpLocks/>
          </p:cNvGrpSpPr>
          <p:nvPr/>
        </p:nvGrpSpPr>
        <p:grpSpPr bwMode="auto">
          <a:xfrm>
            <a:off x="2411413" y="4711700"/>
            <a:ext cx="1873250" cy="687388"/>
            <a:chOff x="1488" y="3408"/>
            <a:chExt cx="960" cy="288"/>
          </a:xfrm>
        </p:grpSpPr>
        <p:graphicFrame>
          <p:nvGraphicFramePr>
            <p:cNvPr id="130074" name="Object 28"/>
            <p:cNvGraphicFramePr>
              <a:graphicFrameLocks noChangeAspect="1"/>
            </p:cNvGraphicFramePr>
            <p:nvPr/>
          </p:nvGraphicFramePr>
          <p:xfrm>
            <a:off x="1488" y="3408"/>
            <a:ext cx="960" cy="288"/>
          </p:xfrm>
          <a:graphic>
            <a:graphicData uri="http://schemas.openxmlformats.org/presentationml/2006/ole">
              <p:oleObj spid="_x0000_s130278" name="公式" r:id="rId12" imgW="1524000" imgH="457200" progId="Equation.3">
                <p:embed/>
              </p:oleObj>
            </a:graphicData>
          </a:graphic>
        </p:graphicFrame>
        <p:sp>
          <p:nvSpPr>
            <p:cNvPr id="130075" name="Line 29"/>
            <p:cNvSpPr>
              <a:spLocks noChangeShapeType="1"/>
            </p:cNvSpPr>
            <p:nvPr/>
          </p:nvSpPr>
          <p:spPr bwMode="auto">
            <a:xfrm>
              <a:off x="1536" y="3408"/>
              <a:ext cx="528"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3102" name="Text Box 30"/>
          <p:cNvSpPr txBox="1">
            <a:spLocks noChangeArrowheads="1"/>
          </p:cNvSpPr>
          <p:nvPr/>
        </p:nvSpPr>
        <p:spPr bwMode="auto">
          <a:xfrm>
            <a:off x="841375" y="4724400"/>
            <a:ext cx="10668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必有</a:t>
            </a:r>
          </a:p>
        </p:txBody>
      </p:sp>
      <p:graphicFrame>
        <p:nvGraphicFramePr>
          <p:cNvPr id="3103" name="Object 31"/>
          <p:cNvGraphicFramePr>
            <a:graphicFrameLocks noChangeAspect="1"/>
          </p:cNvGraphicFramePr>
          <p:nvPr/>
        </p:nvGraphicFramePr>
        <p:xfrm>
          <a:off x="1547813" y="5661025"/>
          <a:ext cx="647700" cy="390525"/>
        </p:xfrm>
        <a:graphic>
          <a:graphicData uri="http://schemas.openxmlformats.org/presentationml/2006/ole">
            <p:oleObj spid="_x0000_s130279" name="公式" r:id="rId13" imgW="405720" imgH="228960" progId="Equation.3">
              <p:embed/>
            </p:oleObj>
          </a:graphicData>
        </a:graphic>
      </p:graphicFrame>
      <p:grpSp>
        <p:nvGrpSpPr>
          <p:cNvPr id="3104" name="Group 32"/>
          <p:cNvGrpSpPr>
            <a:grpSpLocks/>
          </p:cNvGrpSpPr>
          <p:nvPr/>
        </p:nvGrpSpPr>
        <p:grpSpPr bwMode="auto">
          <a:xfrm>
            <a:off x="2268538" y="5589588"/>
            <a:ext cx="2016125" cy="576262"/>
            <a:chOff x="2552" y="3408"/>
            <a:chExt cx="1200" cy="288"/>
          </a:xfrm>
        </p:grpSpPr>
        <p:graphicFrame>
          <p:nvGraphicFramePr>
            <p:cNvPr id="130072" name="Object 33"/>
            <p:cNvGraphicFramePr>
              <a:graphicFrameLocks noChangeAspect="1"/>
            </p:cNvGraphicFramePr>
            <p:nvPr/>
          </p:nvGraphicFramePr>
          <p:xfrm>
            <a:off x="2552" y="3408"/>
            <a:ext cx="1200" cy="288"/>
          </p:xfrm>
          <a:graphic>
            <a:graphicData uri="http://schemas.openxmlformats.org/presentationml/2006/ole">
              <p:oleObj spid="_x0000_s130280" name="公式" r:id="rId14" imgW="1905000" imgH="457200" progId="Equation.3">
                <p:embed/>
              </p:oleObj>
            </a:graphicData>
          </a:graphic>
        </p:graphicFrame>
        <p:sp>
          <p:nvSpPr>
            <p:cNvPr id="130073" name="Line 34"/>
            <p:cNvSpPr>
              <a:spLocks noChangeShapeType="1"/>
            </p:cNvSpPr>
            <p:nvPr/>
          </p:nvSpPr>
          <p:spPr bwMode="auto">
            <a:xfrm>
              <a:off x="2640" y="3408"/>
              <a:ext cx="528" cy="0"/>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3108" name="Group 36"/>
          <p:cNvGrpSpPr>
            <a:grpSpLocks/>
          </p:cNvGrpSpPr>
          <p:nvPr/>
        </p:nvGrpSpPr>
        <p:grpSpPr bwMode="auto">
          <a:xfrm>
            <a:off x="7596188" y="4292600"/>
            <a:ext cx="552450" cy="995363"/>
            <a:chOff x="4560" y="765"/>
            <a:chExt cx="348" cy="627"/>
          </a:xfrm>
        </p:grpSpPr>
        <p:sp>
          <p:nvSpPr>
            <p:cNvPr id="130070" name="Line 37"/>
            <p:cNvSpPr>
              <a:spLocks noChangeShapeType="1"/>
            </p:cNvSpPr>
            <p:nvPr/>
          </p:nvSpPr>
          <p:spPr bwMode="auto">
            <a:xfrm flipV="1">
              <a:off x="4560" y="960"/>
              <a:ext cx="240" cy="432"/>
            </a:xfrm>
            <a:prstGeom prst="line">
              <a:avLst/>
            </a:prstGeom>
            <a:noFill/>
            <a:ln w="38100">
              <a:solidFill>
                <a:schemeClr val="accent2"/>
              </a:solidFill>
              <a:round/>
              <a:headEnd/>
              <a:tailEnd type="arrow" w="med" len="med"/>
            </a:ln>
          </p:spPr>
          <p:txBody>
            <a:bodyPr wrap="none" anchor="ctr"/>
            <a:lstStyle/>
            <a:p>
              <a:endParaRPr lang="zh-CN" altLang="en-US"/>
            </a:p>
          </p:txBody>
        </p:sp>
        <p:graphicFrame>
          <p:nvGraphicFramePr>
            <p:cNvPr id="130071" name="Object 38"/>
            <p:cNvGraphicFramePr>
              <a:graphicFrameLocks noChangeAspect="1"/>
            </p:cNvGraphicFramePr>
            <p:nvPr/>
          </p:nvGraphicFramePr>
          <p:xfrm>
            <a:off x="4752" y="765"/>
            <a:ext cx="156" cy="195"/>
          </p:xfrm>
          <a:graphic>
            <a:graphicData uri="http://schemas.openxmlformats.org/presentationml/2006/ole">
              <p:oleObj spid="_x0000_s130281" name="公式" r:id="rId15" imgW="228960" imgH="291240" progId="Equation.3">
                <p:embed/>
              </p:oleObj>
            </a:graphicData>
          </a:graphic>
        </p:graphicFrame>
      </p:grpSp>
      <p:graphicFrame>
        <p:nvGraphicFramePr>
          <p:cNvPr id="3111" name="Object 39"/>
          <p:cNvGraphicFramePr>
            <a:graphicFrameLocks noChangeAspect="1"/>
          </p:cNvGraphicFramePr>
          <p:nvPr/>
        </p:nvGraphicFramePr>
        <p:xfrm>
          <a:off x="5292725" y="1844675"/>
          <a:ext cx="1660525" cy="503238"/>
        </p:xfrm>
        <a:graphic>
          <a:graphicData uri="http://schemas.openxmlformats.org/presentationml/2006/ole">
            <p:oleObj spid="_x0000_s130282" name="Equation" r:id="rId16" imgW="965200" imgH="292100" progId="Equation.DSMT4">
              <p:embed/>
            </p:oleObj>
          </a:graphicData>
        </a:graphic>
      </p:graphicFrame>
      <p:sp>
        <p:nvSpPr>
          <p:cNvPr id="3112" name="Oval 40"/>
          <p:cNvSpPr>
            <a:spLocks noChangeArrowheads="1"/>
          </p:cNvSpPr>
          <p:nvPr/>
        </p:nvSpPr>
        <p:spPr bwMode="auto">
          <a:xfrm>
            <a:off x="6877050" y="4724400"/>
            <a:ext cx="73025" cy="73025"/>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113" name="Oval 41"/>
          <p:cNvSpPr>
            <a:spLocks noChangeArrowheads="1"/>
          </p:cNvSpPr>
          <p:nvPr/>
        </p:nvSpPr>
        <p:spPr bwMode="auto">
          <a:xfrm>
            <a:off x="7378700" y="5156200"/>
            <a:ext cx="73025" cy="73025"/>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40" name="Rectangle 35"/>
          <p:cNvSpPr txBox="1">
            <a:spLocks noChangeArrowheads="1"/>
          </p:cNvSpPr>
          <p:nvPr/>
        </p:nvSpPr>
        <p:spPr>
          <a:xfrm>
            <a:off x="-76200" y="53975"/>
            <a:ext cx="5181600" cy="5715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一、平面的点法式方程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90"/>
                                        </p:tgtEl>
                                        <p:attrNameLst>
                                          <p:attrName>style.visibility</p:attrName>
                                        </p:attrNameLst>
                                      </p:cBhvr>
                                      <p:to>
                                        <p:strVal val="visible"/>
                                      </p:to>
                                    </p:set>
                                    <p:animEffect transition="in" filter="wipe(left)">
                                      <p:cBhvr>
                                        <p:cTn id="7" dur="500"/>
                                        <p:tgtEl>
                                          <p:spTgt spid="3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111"/>
                                        </p:tgtEl>
                                        <p:attrNameLst>
                                          <p:attrName>style.visibility</p:attrName>
                                        </p:attrNameLst>
                                      </p:cBhvr>
                                      <p:to>
                                        <p:strVal val="visible"/>
                                      </p:to>
                                    </p:set>
                                    <p:animEffect transition="in" filter="wipe(left)">
                                      <p:cBhvr>
                                        <p:cTn id="12" dur="1000"/>
                                        <p:tgtEl>
                                          <p:spTgt spid="31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32"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circle(out)">
                                      <p:cBhvr>
                                        <p:cTn id="17" dur="2000"/>
                                        <p:tgtEl>
                                          <p:spTgt spid="3074"/>
                                        </p:tgtEl>
                                      </p:cBhvr>
                                    </p:animEffect>
                                  </p:childTnLst>
                                </p:cTn>
                              </p:par>
                            </p:childTnLst>
                          </p:cTn>
                        </p:par>
                        <p:par>
                          <p:cTn id="18" fill="hold" nodeType="afterGroup">
                            <p:stCondLst>
                              <p:cond delay="2000"/>
                            </p:stCondLst>
                            <p:childTnLst>
                              <p:par>
                                <p:cTn id="19" presetID="22" presetClass="entr" presetSubtype="4" fill="hold" nodeType="afterEffect">
                                  <p:stCondLst>
                                    <p:cond delay="0"/>
                                  </p:stCondLst>
                                  <p:childTnLst>
                                    <p:set>
                                      <p:cBhvr>
                                        <p:cTn id="20" dur="1" fill="hold">
                                          <p:stCondLst>
                                            <p:cond delay="0"/>
                                          </p:stCondLst>
                                        </p:cTn>
                                        <p:tgtEl>
                                          <p:spTgt spid="3108"/>
                                        </p:tgtEl>
                                        <p:attrNameLst>
                                          <p:attrName>style.visibility</p:attrName>
                                        </p:attrNameLst>
                                      </p:cBhvr>
                                      <p:to>
                                        <p:strVal val="visible"/>
                                      </p:to>
                                    </p:set>
                                    <p:animEffect transition="in" filter="wipe(down)">
                                      <p:cBhvr>
                                        <p:cTn id="21" dur="500"/>
                                        <p:tgtEl>
                                          <p:spTgt spid="310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iterate type="lt">
                                    <p:tmPct val="100000"/>
                                  </p:iterate>
                                  <p:childTnLst>
                                    <p:set>
                                      <p:cBhvr>
                                        <p:cTn id="25" dur="1" fill="hold">
                                          <p:stCondLst>
                                            <p:cond delay="0"/>
                                          </p:stCondLst>
                                        </p:cTn>
                                        <p:tgtEl>
                                          <p:spTgt spid="3091"/>
                                        </p:tgtEl>
                                        <p:attrNameLst>
                                          <p:attrName>style.visibility</p:attrName>
                                        </p:attrNameLst>
                                      </p:cBhvr>
                                      <p:to>
                                        <p:strVal val="visible"/>
                                      </p:to>
                                    </p:set>
                                    <p:animEffect transition="in" filter="wipe(left)">
                                      <p:cBhvr>
                                        <p:cTn id="26" dur="75"/>
                                        <p:tgtEl>
                                          <p:spTgt spid="3091"/>
                                        </p:tgtEl>
                                      </p:cBhvr>
                                    </p:animEffect>
                                  </p:childTnLst>
                                </p:cTn>
                              </p:par>
                            </p:childTnLst>
                          </p:cTn>
                        </p:par>
                        <p:par>
                          <p:cTn id="27" fill="hold" nodeType="afterGroup">
                            <p:stCondLst>
                              <p:cond delay="600"/>
                            </p:stCondLst>
                            <p:childTnLst>
                              <p:par>
                                <p:cTn id="28" presetID="22" presetClass="entr" presetSubtype="8" fill="hold" grpId="0" nodeType="afterEffect">
                                  <p:stCondLst>
                                    <p:cond delay="0"/>
                                  </p:stCondLst>
                                  <p:iterate type="lt">
                                    <p:tmPct val="100000"/>
                                  </p:iterate>
                                  <p:childTnLst>
                                    <p:set>
                                      <p:cBhvr>
                                        <p:cTn id="29" dur="1" fill="hold">
                                          <p:stCondLst>
                                            <p:cond delay="0"/>
                                          </p:stCondLst>
                                        </p:cTn>
                                        <p:tgtEl>
                                          <p:spTgt spid="3092"/>
                                        </p:tgtEl>
                                        <p:attrNameLst>
                                          <p:attrName>style.visibility</p:attrName>
                                        </p:attrNameLst>
                                      </p:cBhvr>
                                      <p:to>
                                        <p:strVal val="visible"/>
                                      </p:to>
                                    </p:set>
                                    <p:animEffect transition="in" filter="wipe(left)">
                                      <p:cBhvr>
                                        <p:cTn id="30" dur="75"/>
                                        <p:tgtEl>
                                          <p:spTgt spid="309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094"/>
                                        </p:tgtEl>
                                        <p:attrNameLst>
                                          <p:attrName>style.visibility</p:attrName>
                                        </p:attrNameLst>
                                      </p:cBhvr>
                                      <p:to>
                                        <p:strVal val="visible"/>
                                      </p:to>
                                    </p:set>
                                    <p:animEffect transition="in" filter="wipe(left)">
                                      <p:cBhvr>
                                        <p:cTn id="35" dur="500"/>
                                        <p:tgtEl>
                                          <p:spTgt spid="3094"/>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3095"/>
                                        </p:tgtEl>
                                        <p:attrNameLst>
                                          <p:attrName>style.visibility</p:attrName>
                                        </p:attrNameLst>
                                      </p:cBhvr>
                                      <p:to>
                                        <p:strVal val="visible"/>
                                      </p:to>
                                    </p:set>
                                    <p:animEffect transition="in" filter="wipe(left)">
                                      <p:cBhvr>
                                        <p:cTn id="39" dur="500"/>
                                        <p:tgtEl>
                                          <p:spTgt spid="309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112"/>
                                        </p:tgtEl>
                                        <p:attrNameLst>
                                          <p:attrName>style.visibility</p:attrName>
                                        </p:attrNameLst>
                                      </p:cBhvr>
                                      <p:to>
                                        <p:strVal val="visible"/>
                                      </p:to>
                                    </p:set>
                                    <p:animEffect transition="in" filter="wipe(up)">
                                      <p:cBhvr>
                                        <p:cTn id="44" dur="1000"/>
                                        <p:tgtEl>
                                          <p:spTgt spid="3112"/>
                                        </p:tgtEl>
                                      </p:cBhvr>
                                    </p:animEffect>
                                  </p:childTnLst>
                                </p:cTn>
                              </p:par>
                            </p:childTnLst>
                          </p:cTn>
                        </p:par>
                        <p:par>
                          <p:cTn id="45" fill="hold" nodeType="afterGroup">
                            <p:stCondLst>
                              <p:cond delay="1000"/>
                            </p:stCondLst>
                            <p:childTnLst>
                              <p:par>
                                <p:cTn id="46" presetID="22" presetClass="entr" presetSubtype="1" fill="hold" nodeType="afterEffect">
                                  <p:stCondLst>
                                    <p:cond delay="0"/>
                                  </p:stCondLst>
                                  <p:childTnLst>
                                    <p:set>
                                      <p:cBhvr>
                                        <p:cTn id="47" dur="1" fill="hold">
                                          <p:stCondLst>
                                            <p:cond delay="0"/>
                                          </p:stCondLst>
                                        </p:cTn>
                                        <p:tgtEl>
                                          <p:spTgt spid="3088"/>
                                        </p:tgtEl>
                                        <p:attrNameLst>
                                          <p:attrName>style.visibility</p:attrName>
                                        </p:attrNameLst>
                                      </p:cBhvr>
                                      <p:to>
                                        <p:strVal val="visible"/>
                                      </p:to>
                                    </p:set>
                                    <p:animEffect transition="in" filter="wipe(up)">
                                      <p:cBhvr>
                                        <p:cTn id="48" dur="1000"/>
                                        <p:tgtEl>
                                          <p:spTgt spid="308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097"/>
                                        </p:tgtEl>
                                        <p:attrNameLst>
                                          <p:attrName>style.visibility</p:attrName>
                                        </p:attrNameLst>
                                      </p:cBhvr>
                                      <p:to>
                                        <p:strVal val="visible"/>
                                      </p:to>
                                    </p:set>
                                    <p:animEffect transition="in" filter="wipe(left)">
                                      <p:cBhvr>
                                        <p:cTn id="53" dur="1000"/>
                                        <p:tgtEl>
                                          <p:spTgt spid="309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3098"/>
                                        </p:tgtEl>
                                        <p:attrNameLst>
                                          <p:attrName>style.visibility</p:attrName>
                                        </p:attrNameLst>
                                      </p:cBhvr>
                                      <p:to>
                                        <p:strVal val="visible"/>
                                      </p:to>
                                    </p:set>
                                    <p:animEffect transition="in" filter="wipe(left)">
                                      <p:cBhvr>
                                        <p:cTn id="58" dur="1000"/>
                                        <p:tgtEl>
                                          <p:spTgt spid="309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113"/>
                                        </p:tgtEl>
                                        <p:attrNameLst>
                                          <p:attrName>style.visibility</p:attrName>
                                        </p:attrNameLst>
                                      </p:cBhvr>
                                      <p:to>
                                        <p:strVal val="visible"/>
                                      </p:to>
                                    </p:set>
                                    <p:animEffect transition="in" filter="wipe(up)">
                                      <p:cBhvr>
                                        <p:cTn id="63" dur="1000"/>
                                        <p:tgtEl>
                                          <p:spTgt spid="311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1" fill="hold" nodeType="clickEffect">
                                  <p:stCondLst>
                                    <p:cond delay="0"/>
                                  </p:stCondLst>
                                  <p:childTnLst>
                                    <p:set>
                                      <p:cBhvr>
                                        <p:cTn id="67" dur="1" fill="hold">
                                          <p:stCondLst>
                                            <p:cond delay="0"/>
                                          </p:stCondLst>
                                        </p:cTn>
                                        <p:tgtEl>
                                          <p:spTgt spid="3089"/>
                                        </p:tgtEl>
                                        <p:attrNameLst>
                                          <p:attrName>style.visibility</p:attrName>
                                        </p:attrNameLst>
                                      </p:cBhvr>
                                      <p:to>
                                        <p:strVal val="visible"/>
                                      </p:to>
                                    </p:set>
                                    <p:animEffect transition="in" filter="wipe(up)">
                                      <p:cBhvr>
                                        <p:cTn id="68" dur="1000"/>
                                        <p:tgtEl>
                                          <p:spTgt spid="308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3087"/>
                                        </p:tgtEl>
                                        <p:attrNameLst>
                                          <p:attrName>style.visibility</p:attrName>
                                        </p:attrNameLst>
                                      </p:cBhvr>
                                      <p:to>
                                        <p:strVal val="visible"/>
                                      </p:to>
                                    </p:set>
                                    <p:animEffect transition="in" filter="wipe(up)">
                                      <p:cBhvr>
                                        <p:cTn id="73" dur="1000"/>
                                        <p:tgtEl>
                                          <p:spTgt spid="308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102"/>
                                        </p:tgtEl>
                                        <p:attrNameLst>
                                          <p:attrName>style.visibility</p:attrName>
                                        </p:attrNameLst>
                                      </p:cBhvr>
                                      <p:to>
                                        <p:strVal val="visible"/>
                                      </p:to>
                                    </p:set>
                                    <p:animEffect transition="in" filter="wipe(left)">
                                      <p:cBhvr>
                                        <p:cTn id="78" dur="1000"/>
                                        <p:tgtEl>
                                          <p:spTgt spid="3102"/>
                                        </p:tgtEl>
                                      </p:cBhvr>
                                    </p:animEffect>
                                  </p:childTnLst>
                                </p:cTn>
                              </p:par>
                            </p:childTnLst>
                          </p:cTn>
                        </p:par>
                        <p:par>
                          <p:cTn id="79" fill="hold" nodeType="afterGroup">
                            <p:stCondLst>
                              <p:cond delay="1000"/>
                            </p:stCondLst>
                            <p:childTnLst>
                              <p:par>
                                <p:cTn id="80" presetID="22" presetClass="entr" presetSubtype="8" fill="hold" nodeType="afterEffect">
                                  <p:stCondLst>
                                    <p:cond delay="0"/>
                                  </p:stCondLst>
                                  <p:childTnLst>
                                    <p:set>
                                      <p:cBhvr>
                                        <p:cTn id="81" dur="1" fill="hold">
                                          <p:stCondLst>
                                            <p:cond delay="0"/>
                                          </p:stCondLst>
                                        </p:cTn>
                                        <p:tgtEl>
                                          <p:spTgt spid="3099"/>
                                        </p:tgtEl>
                                        <p:attrNameLst>
                                          <p:attrName>style.visibility</p:attrName>
                                        </p:attrNameLst>
                                      </p:cBhvr>
                                      <p:to>
                                        <p:strVal val="visible"/>
                                      </p:to>
                                    </p:set>
                                    <p:animEffect transition="in" filter="wipe(left)">
                                      <p:cBhvr>
                                        <p:cTn id="82" dur="500"/>
                                        <p:tgtEl>
                                          <p:spTgt spid="309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3103"/>
                                        </p:tgtEl>
                                        <p:attrNameLst>
                                          <p:attrName>style.visibility</p:attrName>
                                        </p:attrNameLst>
                                      </p:cBhvr>
                                      <p:to>
                                        <p:strVal val="visible"/>
                                      </p:to>
                                    </p:set>
                                    <p:animEffect transition="in" filter="wipe(left)">
                                      <p:cBhvr>
                                        <p:cTn id="87" dur="1000"/>
                                        <p:tgtEl>
                                          <p:spTgt spid="3103"/>
                                        </p:tgtEl>
                                      </p:cBhvr>
                                    </p:animEffect>
                                  </p:childTnLst>
                                </p:cTn>
                              </p:par>
                            </p:childTnLst>
                          </p:cTn>
                        </p:par>
                        <p:par>
                          <p:cTn id="88" fill="hold" nodeType="afterGroup">
                            <p:stCondLst>
                              <p:cond delay="1000"/>
                            </p:stCondLst>
                            <p:childTnLst>
                              <p:par>
                                <p:cTn id="89" presetID="22" presetClass="entr" presetSubtype="8" fill="hold" nodeType="afterEffect">
                                  <p:stCondLst>
                                    <p:cond delay="0"/>
                                  </p:stCondLst>
                                  <p:childTnLst>
                                    <p:set>
                                      <p:cBhvr>
                                        <p:cTn id="90" dur="1" fill="hold">
                                          <p:stCondLst>
                                            <p:cond delay="0"/>
                                          </p:stCondLst>
                                        </p:cTn>
                                        <p:tgtEl>
                                          <p:spTgt spid="3104"/>
                                        </p:tgtEl>
                                        <p:attrNameLst>
                                          <p:attrName>style.visibility</p:attrName>
                                        </p:attrNameLst>
                                      </p:cBhvr>
                                      <p:to>
                                        <p:strVal val="visible"/>
                                      </p:to>
                                    </p:set>
                                    <p:animEffect transition="in" filter="wipe(left)">
                                      <p:cBhvr>
                                        <p:cTn id="91"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7" grpId="0" animBg="1"/>
      <p:bldP spid="3090" grpId="0" autoUpdateAnimBg="0"/>
      <p:bldP spid="3091" grpId="0" autoUpdateAnimBg="0"/>
      <p:bldP spid="3092" grpId="0" autoUpdateAnimBg="0"/>
      <p:bldP spid="3097" grpId="0"/>
      <p:bldP spid="3102" grpId="0" autoUpdateAnimBg="0"/>
      <p:bldP spid="3112" grpId="0" animBg="1"/>
      <p:bldP spid="311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Object 3"/>
          <p:cNvGraphicFramePr>
            <a:graphicFrameLocks noChangeAspect="1"/>
          </p:cNvGraphicFramePr>
          <p:nvPr/>
        </p:nvGraphicFramePr>
        <p:xfrm>
          <a:off x="595313" y="1341438"/>
          <a:ext cx="5489575" cy="687387"/>
        </p:xfrm>
        <a:graphic>
          <a:graphicData uri="http://schemas.openxmlformats.org/presentationml/2006/ole">
            <p:oleObj spid="_x0000_s131150" name="Equation" r:id="rId3" imgW="3124200" imgH="355600" progId="Equation.DSMT4">
              <p:embed/>
            </p:oleObj>
          </a:graphicData>
        </a:graphic>
      </p:graphicFrame>
      <p:graphicFrame>
        <p:nvGraphicFramePr>
          <p:cNvPr id="4101" name="Object 5"/>
          <p:cNvGraphicFramePr>
            <a:graphicFrameLocks noChangeAspect="1"/>
          </p:cNvGraphicFramePr>
          <p:nvPr/>
        </p:nvGraphicFramePr>
        <p:xfrm>
          <a:off x="611188" y="2230438"/>
          <a:ext cx="7129462" cy="512762"/>
        </p:xfrm>
        <a:graphic>
          <a:graphicData uri="http://schemas.openxmlformats.org/presentationml/2006/ole">
            <p:oleObj spid="_x0000_s131151" name="公式" r:id="rId4" imgW="6350000" imgH="457200" progId="Equation.3">
              <p:embed/>
            </p:oleObj>
          </a:graphicData>
        </a:graphic>
      </p:graphicFrame>
      <p:sp>
        <p:nvSpPr>
          <p:cNvPr id="4102" name="Rectangle 6"/>
          <p:cNvSpPr>
            <a:spLocks noChangeArrowheads="1"/>
          </p:cNvSpPr>
          <p:nvPr/>
        </p:nvSpPr>
        <p:spPr bwMode="auto">
          <a:xfrm>
            <a:off x="4267200" y="2667000"/>
            <a:ext cx="3886200" cy="579438"/>
          </a:xfrm>
          <a:prstGeom prst="rect">
            <a:avLst/>
          </a:prstGeom>
          <a:noFill/>
          <a:ln w="9525">
            <a:noFill/>
            <a:miter lim="800000"/>
            <a:headEnd/>
            <a:tailEnd/>
          </a:ln>
        </p:spPr>
        <p:txBody>
          <a:bodyPr>
            <a:spAutoFit/>
          </a:bodyPr>
          <a:lstStyle/>
          <a:p>
            <a:pPr eaLnBrk="1" hangingPunct="1"/>
            <a:r>
              <a:rPr kumimoji="1" lang="zh-CN" altLang="en-US">
                <a:solidFill>
                  <a:srgbClr val="FF0000"/>
                </a:solidFill>
                <a:latin typeface="Times New Roman" pitchFamily="18" charset="0"/>
                <a:ea typeface="华文中宋" pitchFamily="2" charset="-122"/>
              </a:rPr>
              <a:t>平面的点法式方程</a:t>
            </a:r>
          </a:p>
        </p:txBody>
      </p:sp>
      <p:sp>
        <p:nvSpPr>
          <p:cNvPr id="4103" name="Text Box 7"/>
          <p:cNvSpPr txBox="1">
            <a:spLocks noChangeArrowheads="1"/>
          </p:cNvSpPr>
          <p:nvPr/>
        </p:nvSpPr>
        <p:spPr bwMode="auto">
          <a:xfrm>
            <a:off x="539750" y="4038600"/>
            <a:ext cx="8064500" cy="1920875"/>
          </a:xfrm>
          <a:prstGeom prst="rect">
            <a:avLst/>
          </a:prstGeom>
          <a:noFill/>
          <a:ln w="9525">
            <a:noFill/>
            <a:miter lim="800000"/>
            <a:headEnd/>
            <a:tailEnd/>
          </a:ln>
        </p:spPr>
        <p:txBody>
          <a:bodyPr>
            <a:spAutoFit/>
          </a:bodyPr>
          <a:lstStyle/>
          <a:p>
            <a:pPr eaLnBrk="1" hangingPunct="1">
              <a:lnSpc>
                <a:spcPct val="125000"/>
              </a:lnSpc>
              <a:spcBef>
                <a:spcPct val="50000"/>
              </a:spcBef>
            </a:pPr>
            <a:r>
              <a:rPr kumimoji="1" lang="en-US" altLang="zh-CN">
                <a:latin typeface="华文中宋" pitchFamily="2" charset="-122"/>
                <a:ea typeface="华文中宋" pitchFamily="2" charset="-122"/>
              </a:rPr>
              <a:t>    </a:t>
            </a:r>
            <a:r>
              <a:rPr kumimoji="1" lang="zh-CN" altLang="en-US">
                <a:latin typeface="华文中宋" pitchFamily="2" charset="-122"/>
                <a:ea typeface="华文中宋" pitchFamily="2" charset="-122"/>
              </a:rPr>
              <a:t>平面上的点都满足上方程，不在平面上的点都不满足上方程</a:t>
            </a:r>
            <a:r>
              <a:rPr kumimoji="1" lang="en-US" altLang="zh-CN">
                <a:latin typeface="华文中宋" pitchFamily="2" charset="-122"/>
                <a:ea typeface="华文中宋" pitchFamily="2" charset="-122"/>
              </a:rPr>
              <a:t>.</a:t>
            </a:r>
            <a:r>
              <a:rPr kumimoji="1" lang="zh-CN" altLang="en-US">
                <a:latin typeface="华文中宋" pitchFamily="2" charset="-122"/>
                <a:ea typeface="华文中宋" pitchFamily="2" charset="-122"/>
              </a:rPr>
              <a:t>上方程称为</a:t>
            </a:r>
            <a:r>
              <a:rPr kumimoji="1" lang="zh-CN" altLang="en-US">
                <a:solidFill>
                  <a:srgbClr val="3333FF"/>
                </a:solidFill>
                <a:latin typeface="华文中宋" pitchFamily="2" charset="-122"/>
                <a:ea typeface="华文中宋" pitchFamily="2" charset="-122"/>
              </a:rPr>
              <a:t>平面的方程</a:t>
            </a:r>
            <a:r>
              <a:rPr kumimoji="1" lang="zh-CN" altLang="en-US">
                <a:latin typeface="华文中宋" pitchFamily="2" charset="-122"/>
                <a:ea typeface="华文中宋" pitchFamily="2" charset="-122"/>
              </a:rPr>
              <a:t>，平面称为方程的</a:t>
            </a:r>
            <a:r>
              <a:rPr kumimoji="1" lang="zh-CN" altLang="en-US">
                <a:solidFill>
                  <a:srgbClr val="3333FF"/>
                </a:solidFill>
                <a:latin typeface="华文中宋" pitchFamily="2" charset="-122"/>
                <a:ea typeface="华文中宋" pitchFamily="2" charset="-122"/>
              </a:rPr>
              <a:t>图形．</a:t>
            </a:r>
          </a:p>
        </p:txBody>
      </p:sp>
      <p:sp>
        <p:nvSpPr>
          <p:cNvPr id="4104" name="Text Box 8"/>
          <p:cNvSpPr txBox="1">
            <a:spLocks noChangeArrowheads="1"/>
          </p:cNvSpPr>
          <p:nvPr/>
        </p:nvSpPr>
        <p:spPr bwMode="auto">
          <a:xfrm>
            <a:off x="468313" y="3357563"/>
            <a:ext cx="24765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其中法向量</a:t>
            </a:r>
          </a:p>
        </p:txBody>
      </p:sp>
      <p:graphicFrame>
        <p:nvGraphicFramePr>
          <p:cNvPr id="4105" name="Object 9"/>
          <p:cNvGraphicFramePr>
            <a:graphicFrameLocks noChangeAspect="1"/>
          </p:cNvGraphicFramePr>
          <p:nvPr/>
        </p:nvGraphicFramePr>
        <p:xfrm>
          <a:off x="2627313" y="3452813"/>
          <a:ext cx="2376487" cy="517525"/>
        </p:xfrm>
        <a:graphic>
          <a:graphicData uri="http://schemas.openxmlformats.org/presentationml/2006/ole">
            <p:oleObj spid="_x0000_s131152" name="Equation" r:id="rId5" imgW="1282700" imgH="279400" progId="Equation.DSMT4">
              <p:embed/>
            </p:oleObj>
          </a:graphicData>
        </a:graphic>
      </p:graphicFrame>
      <p:sp>
        <p:nvSpPr>
          <p:cNvPr id="4106" name="Text Box 10"/>
          <p:cNvSpPr txBox="1">
            <a:spLocks noChangeArrowheads="1"/>
          </p:cNvSpPr>
          <p:nvPr/>
        </p:nvSpPr>
        <p:spPr bwMode="auto">
          <a:xfrm>
            <a:off x="4953000" y="3352800"/>
            <a:ext cx="14478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rPr>
              <a:t>已知点</a:t>
            </a:r>
          </a:p>
        </p:txBody>
      </p:sp>
      <p:graphicFrame>
        <p:nvGraphicFramePr>
          <p:cNvPr id="4107" name="Object 11"/>
          <p:cNvGraphicFramePr>
            <a:graphicFrameLocks noChangeAspect="1"/>
          </p:cNvGraphicFramePr>
          <p:nvPr/>
        </p:nvGraphicFramePr>
        <p:xfrm>
          <a:off x="6308725" y="3403600"/>
          <a:ext cx="1792288" cy="457200"/>
        </p:xfrm>
        <a:graphic>
          <a:graphicData uri="http://schemas.openxmlformats.org/presentationml/2006/ole">
            <p:oleObj spid="_x0000_s131153" name="公式" r:id="rId6" imgW="1688367" imgH="431613" progId="Equation.3">
              <p:embed/>
            </p:oleObj>
          </a:graphicData>
        </a:graphic>
      </p:graphicFrame>
      <p:grpSp>
        <p:nvGrpSpPr>
          <p:cNvPr id="131082" name="Group 12"/>
          <p:cNvGrpSpPr>
            <a:grpSpLocks/>
          </p:cNvGrpSpPr>
          <p:nvPr/>
        </p:nvGrpSpPr>
        <p:grpSpPr bwMode="auto">
          <a:xfrm>
            <a:off x="1184275" y="871538"/>
            <a:ext cx="2016125" cy="576262"/>
            <a:chOff x="2552" y="3408"/>
            <a:chExt cx="1200" cy="288"/>
          </a:xfrm>
        </p:grpSpPr>
        <p:graphicFrame>
          <p:nvGraphicFramePr>
            <p:cNvPr id="131084" name="Object 13"/>
            <p:cNvGraphicFramePr>
              <a:graphicFrameLocks noChangeAspect="1"/>
            </p:cNvGraphicFramePr>
            <p:nvPr/>
          </p:nvGraphicFramePr>
          <p:xfrm>
            <a:off x="2552" y="3408"/>
            <a:ext cx="1200" cy="288"/>
          </p:xfrm>
          <a:graphic>
            <a:graphicData uri="http://schemas.openxmlformats.org/presentationml/2006/ole">
              <p:oleObj spid="_x0000_s131154" name="公式" r:id="rId7" imgW="1905000" imgH="457200" progId="Equation.3">
                <p:embed/>
              </p:oleObj>
            </a:graphicData>
          </a:graphic>
        </p:graphicFrame>
        <p:sp>
          <p:nvSpPr>
            <p:cNvPr id="131085" name="Line 14"/>
            <p:cNvSpPr>
              <a:spLocks noChangeShapeType="1"/>
            </p:cNvSpPr>
            <p:nvPr/>
          </p:nvSpPr>
          <p:spPr bwMode="auto">
            <a:xfrm>
              <a:off x="2640" y="3408"/>
              <a:ext cx="528"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13" name="Rectangle 35"/>
          <p:cNvSpPr txBox="1">
            <a:spLocks noChangeArrowheads="1"/>
          </p:cNvSpPr>
          <p:nvPr/>
        </p:nvSpPr>
        <p:spPr>
          <a:xfrm>
            <a:off x="-76200" y="53975"/>
            <a:ext cx="5181600" cy="5715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一、平面的点法式方程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wipe(left)">
                                      <p:cBhvr>
                                        <p:cTn id="7" dur="500"/>
                                        <p:tgtEl>
                                          <p:spTgt spid="410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iterate type="lt">
                                    <p:tmPct val="100000"/>
                                  </p:iterate>
                                  <p:childTnLst>
                                    <p:set>
                                      <p:cBhvr>
                                        <p:cTn id="10" dur="1" fill="hold">
                                          <p:stCondLst>
                                            <p:cond delay="0"/>
                                          </p:stCondLst>
                                        </p:cTn>
                                        <p:tgtEl>
                                          <p:spTgt spid="4102"/>
                                        </p:tgtEl>
                                        <p:attrNameLst>
                                          <p:attrName>style.visibility</p:attrName>
                                        </p:attrNameLst>
                                      </p:cBhvr>
                                      <p:to>
                                        <p:strVal val="visible"/>
                                      </p:to>
                                    </p:set>
                                    <p:animEffect transition="in" filter="wipe(left)">
                                      <p:cBhvr>
                                        <p:cTn id="11" dur="75"/>
                                        <p:tgtEl>
                                          <p:spTgt spid="41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iterate type="lt">
                                    <p:tmPct val="100000"/>
                                  </p:iterate>
                                  <p:childTnLst>
                                    <p:set>
                                      <p:cBhvr>
                                        <p:cTn id="15" dur="1" fill="hold">
                                          <p:stCondLst>
                                            <p:cond delay="0"/>
                                          </p:stCondLst>
                                        </p:cTn>
                                        <p:tgtEl>
                                          <p:spTgt spid="4104"/>
                                        </p:tgtEl>
                                        <p:attrNameLst>
                                          <p:attrName>style.visibility</p:attrName>
                                        </p:attrNameLst>
                                      </p:cBhvr>
                                      <p:to>
                                        <p:strVal val="visible"/>
                                      </p:to>
                                    </p:set>
                                    <p:animEffect transition="in" filter="wipe(left)">
                                      <p:cBhvr>
                                        <p:cTn id="16" dur="75"/>
                                        <p:tgtEl>
                                          <p:spTgt spid="4104"/>
                                        </p:tgtEl>
                                      </p:cBhvr>
                                    </p:animEffect>
                                  </p:childTnLst>
                                </p:cTn>
                              </p:par>
                            </p:childTnLst>
                          </p:cTn>
                        </p:par>
                        <p:par>
                          <p:cTn id="17" fill="hold" nodeType="afterGroup">
                            <p:stCondLst>
                              <p:cond delay="375"/>
                            </p:stCondLst>
                            <p:childTnLst>
                              <p:par>
                                <p:cTn id="18" presetID="22" presetClass="entr" presetSubtype="8" fill="hold" nodeType="afterEffect">
                                  <p:stCondLst>
                                    <p:cond delay="0"/>
                                  </p:stCondLst>
                                  <p:childTnLst>
                                    <p:set>
                                      <p:cBhvr>
                                        <p:cTn id="19" dur="1" fill="hold">
                                          <p:stCondLst>
                                            <p:cond delay="0"/>
                                          </p:stCondLst>
                                        </p:cTn>
                                        <p:tgtEl>
                                          <p:spTgt spid="4105"/>
                                        </p:tgtEl>
                                        <p:attrNameLst>
                                          <p:attrName>style.visibility</p:attrName>
                                        </p:attrNameLst>
                                      </p:cBhvr>
                                      <p:to>
                                        <p:strVal val="visible"/>
                                      </p:to>
                                    </p:set>
                                    <p:animEffect transition="in" filter="wipe(left)">
                                      <p:cBhvr>
                                        <p:cTn id="20" dur="500"/>
                                        <p:tgtEl>
                                          <p:spTgt spid="4105"/>
                                        </p:tgtEl>
                                      </p:cBhvr>
                                    </p:animEffect>
                                  </p:childTnLst>
                                </p:cTn>
                              </p:par>
                            </p:childTnLst>
                          </p:cTn>
                        </p:par>
                        <p:par>
                          <p:cTn id="21" fill="hold" nodeType="afterGroup">
                            <p:stCondLst>
                              <p:cond delay="875"/>
                            </p:stCondLst>
                            <p:childTnLst>
                              <p:par>
                                <p:cTn id="22" presetID="22" presetClass="entr" presetSubtype="8" fill="hold" grpId="0" nodeType="afterEffect">
                                  <p:stCondLst>
                                    <p:cond delay="0"/>
                                  </p:stCondLst>
                                  <p:iterate type="lt">
                                    <p:tmPct val="100000"/>
                                  </p:iterate>
                                  <p:childTnLst>
                                    <p:set>
                                      <p:cBhvr>
                                        <p:cTn id="23" dur="1" fill="hold">
                                          <p:stCondLst>
                                            <p:cond delay="0"/>
                                          </p:stCondLst>
                                        </p:cTn>
                                        <p:tgtEl>
                                          <p:spTgt spid="4106"/>
                                        </p:tgtEl>
                                        <p:attrNameLst>
                                          <p:attrName>style.visibility</p:attrName>
                                        </p:attrNameLst>
                                      </p:cBhvr>
                                      <p:to>
                                        <p:strVal val="visible"/>
                                      </p:to>
                                    </p:set>
                                    <p:animEffect transition="in" filter="wipe(left)">
                                      <p:cBhvr>
                                        <p:cTn id="24" dur="75"/>
                                        <p:tgtEl>
                                          <p:spTgt spid="4106"/>
                                        </p:tgtEl>
                                      </p:cBhvr>
                                    </p:animEffect>
                                  </p:childTnLst>
                                </p:cTn>
                              </p:par>
                            </p:childTnLst>
                          </p:cTn>
                        </p:par>
                        <p:par>
                          <p:cTn id="25" fill="hold" nodeType="afterGroup">
                            <p:stCondLst>
                              <p:cond delay="1100"/>
                            </p:stCondLst>
                            <p:childTnLst>
                              <p:par>
                                <p:cTn id="26" presetID="22" presetClass="entr" presetSubtype="8" fill="hold" nodeType="afterEffect">
                                  <p:stCondLst>
                                    <p:cond delay="0"/>
                                  </p:stCondLst>
                                  <p:childTnLst>
                                    <p:set>
                                      <p:cBhvr>
                                        <p:cTn id="27" dur="1" fill="hold">
                                          <p:stCondLst>
                                            <p:cond delay="0"/>
                                          </p:stCondLst>
                                        </p:cTn>
                                        <p:tgtEl>
                                          <p:spTgt spid="4107"/>
                                        </p:tgtEl>
                                        <p:attrNameLst>
                                          <p:attrName>style.visibility</p:attrName>
                                        </p:attrNameLst>
                                      </p:cBhvr>
                                      <p:to>
                                        <p:strVal val="visible"/>
                                      </p:to>
                                    </p:set>
                                    <p:animEffect transition="in" filter="wipe(left)">
                                      <p:cBhvr>
                                        <p:cTn id="28" dur="500"/>
                                        <p:tgtEl>
                                          <p:spTgt spid="410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103"/>
                                        </p:tgtEl>
                                        <p:attrNameLst>
                                          <p:attrName>style.visibility</p:attrName>
                                        </p:attrNameLst>
                                      </p:cBhvr>
                                      <p:to>
                                        <p:strVal val="visible"/>
                                      </p:to>
                                    </p:set>
                                    <p:animEffect transition="in" filter="wipe(left)">
                                      <p:cBhvr>
                                        <p:cTn id="33" dur="5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autoUpdateAnimBg="0"/>
      <p:bldP spid="4103" grpId="0" autoUpdateAnimBg="0"/>
      <p:bldP spid="4104" grpId="0" autoUpdateAnimBg="0"/>
      <p:bldP spid="4106"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3" name="Group 23"/>
          <p:cNvGrpSpPr>
            <a:grpSpLocks/>
          </p:cNvGrpSpPr>
          <p:nvPr/>
        </p:nvGrpSpPr>
        <p:grpSpPr bwMode="auto">
          <a:xfrm>
            <a:off x="5364163" y="2349500"/>
            <a:ext cx="3352800" cy="2663825"/>
            <a:chOff x="1657" y="1321"/>
            <a:chExt cx="2974" cy="1910"/>
          </a:xfrm>
        </p:grpSpPr>
        <p:grpSp>
          <p:nvGrpSpPr>
            <p:cNvPr id="132133" name="Group 24"/>
            <p:cNvGrpSpPr>
              <a:grpSpLocks/>
            </p:cNvGrpSpPr>
            <p:nvPr/>
          </p:nvGrpSpPr>
          <p:grpSpPr bwMode="auto">
            <a:xfrm>
              <a:off x="1657" y="1321"/>
              <a:ext cx="2974" cy="1910"/>
              <a:chOff x="1657" y="1321"/>
              <a:chExt cx="2974" cy="1910"/>
            </a:xfrm>
          </p:grpSpPr>
          <p:sp>
            <p:nvSpPr>
              <p:cNvPr id="132135" name="Line 25"/>
              <p:cNvSpPr>
                <a:spLocks noChangeShapeType="1"/>
              </p:cNvSpPr>
              <p:nvPr/>
            </p:nvSpPr>
            <p:spPr bwMode="auto">
              <a:xfrm rot="721836" flipH="1">
                <a:off x="1900" y="2592"/>
                <a:ext cx="624" cy="624"/>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32136" name="Line 26"/>
              <p:cNvSpPr>
                <a:spLocks noChangeShapeType="1"/>
              </p:cNvSpPr>
              <p:nvPr/>
            </p:nvSpPr>
            <p:spPr bwMode="auto">
              <a:xfrm flipV="1">
                <a:off x="2592" y="1488"/>
                <a:ext cx="0" cy="1172"/>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32137" name="Line 27"/>
              <p:cNvSpPr>
                <a:spLocks noChangeShapeType="1"/>
              </p:cNvSpPr>
              <p:nvPr/>
            </p:nvSpPr>
            <p:spPr bwMode="auto">
              <a:xfrm flipH="1">
                <a:off x="2592" y="2660"/>
                <a:ext cx="1868" cy="0"/>
              </a:xfrm>
              <a:prstGeom prst="line">
                <a:avLst/>
              </a:prstGeom>
              <a:noFill/>
              <a:ln w="38100">
                <a:solidFill>
                  <a:schemeClr val="tx1"/>
                </a:solidFill>
                <a:round/>
                <a:headEnd type="triangle" w="med" len="med"/>
                <a:tailEnd/>
              </a:ln>
            </p:spPr>
            <p:txBody>
              <a:bodyPr wrap="none" anchor="ctr"/>
              <a:lstStyle/>
              <a:p>
                <a:endParaRPr lang="zh-CN" altLang="en-US"/>
              </a:p>
            </p:txBody>
          </p:sp>
          <p:graphicFrame>
            <p:nvGraphicFramePr>
              <p:cNvPr id="132138" name="Object 28"/>
              <p:cNvGraphicFramePr>
                <a:graphicFrameLocks noChangeAspect="1"/>
              </p:cNvGraphicFramePr>
              <p:nvPr/>
            </p:nvGraphicFramePr>
            <p:xfrm>
              <a:off x="1657" y="3072"/>
              <a:ext cx="167" cy="159"/>
            </p:xfrm>
            <a:graphic>
              <a:graphicData uri="http://schemas.openxmlformats.org/presentationml/2006/ole">
                <p:oleObj spid="_x0000_s132333" name="公式" r:id="rId3" imgW="266469" imgH="253780" progId="Equation.3">
                  <p:embed/>
                </p:oleObj>
              </a:graphicData>
            </a:graphic>
          </p:graphicFrame>
          <p:graphicFrame>
            <p:nvGraphicFramePr>
              <p:cNvPr id="132139" name="Object 29"/>
              <p:cNvGraphicFramePr>
                <a:graphicFrameLocks noChangeAspect="1"/>
              </p:cNvGraphicFramePr>
              <p:nvPr/>
            </p:nvGraphicFramePr>
            <p:xfrm>
              <a:off x="4464" y="2592"/>
              <a:ext cx="167" cy="208"/>
            </p:xfrm>
            <a:graphic>
              <a:graphicData uri="http://schemas.openxmlformats.org/presentationml/2006/ole">
                <p:oleObj spid="_x0000_s132334" name="公式" r:id="rId4" imgW="266584" imgH="330057" progId="Equation.3">
                  <p:embed/>
                </p:oleObj>
              </a:graphicData>
            </a:graphic>
          </p:graphicFrame>
          <p:graphicFrame>
            <p:nvGraphicFramePr>
              <p:cNvPr id="132140" name="Object 30"/>
              <p:cNvGraphicFramePr>
                <a:graphicFrameLocks noChangeAspect="1"/>
              </p:cNvGraphicFramePr>
              <p:nvPr/>
            </p:nvGraphicFramePr>
            <p:xfrm>
              <a:off x="2553" y="1321"/>
              <a:ext cx="135" cy="167"/>
            </p:xfrm>
            <a:graphic>
              <a:graphicData uri="http://schemas.openxmlformats.org/presentationml/2006/ole">
                <p:oleObj spid="_x0000_s132335" name="公式" r:id="rId5" imgW="215619" imgH="266353" progId="Equation.3">
                  <p:embed/>
                </p:oleObj>
              </a:graphicData>
            </a:graphic>
          </p:graphicFrame>
        </p:grpSp>
        <p:graphicFrame>
          <p:nvGraphicFramePr>
            <p:cNvPr id="132134" name="Object 31"/>
            <p:cNvGraphicFramePr>
              <a:graphicFrameLocks noChangeAspect="1"/>
            </p:cNvGraphicFramePr>
            <p:nvPr/>
          </p:nvGraphicFramePr>
          <p:xfrm>
            <a:off x="2592" y="2673"/>
            <a:ext cx="144" cy="159"/>
          </p:xfrm>
          <a:graphic>
            <a:graphicData uri="http://schemas.openxmlformats.org/presentationml/2006/ole">
              <p:oleObj spid="_x0000_s132336" name="公式" r:id="rId6" imgW="228501" imgH="253890" progId="Equation.3">
                <p:embed/>
              </p:oleObj>
            </a:graphicData>
          </a:graphic>
        </p:graphicFrame>
      </p:grpSp>
      <p:graphicFrame>
        <p:nvGraphicFramePr>
          <p:cNvPr id="132099" name="Object 2"/>
          <p:cNvGraphicFramePr>
            <a:graphicFrameLocks noChangeAspect="1"/>
          </p:cNvGraphicFramePr>
          <p:nvPr/>
        </p:nvGraphicFramePr>
        <p:xfrm>
          <a:off x="611188" y="644525"/>
          <a:ext cx="8153400" cy="1412875"/>
        </p:xfrm>
        <a:graphic>
          <a:graphicData uri="http://schemas.openxmlformats.org/presentationml/2006/ole">
            <p:oleObj spid="_x0000_s132337" name="文档" r:id="rId7" imgW="7153093" imgH="1238261" progId="Word.Document.8">
              <p:embed/>
            </p:oleObj>
          </a:graphicData>
        </a:graphic>
      </p:graphicFrame>
      <p:sp>
        <p:nvSpPr>
          <p:cNvPr id="5123" name="Text Box 3"/>
          <p:cNvSpPr txBox="1">
            <a:spLocks noChangeArrowheads="1"/>
          </p:cNvSpPr>
          <p:nvPr/>
        </p:nvSpPr>
        <p:spPr bwMode="auto">
          <a:xfrm>
            <a:off x="323850" y="1936750"/>
            <a:ext cx="8382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黑体" pitchFamily="2" charset="-122"/>
              </a:rPr>
              <a:t>解</a:t>
            </a:r>
          </a:p>
        </p:txBody>
      </p:sp>
      <p:grpSp>
        <p:nvGrpSpPr>
          <p:cNvPr id="5124" name="Group 4"/>
          <p:cNvGrpSpPr>
            <a:grpSpLocks/>
          </p:cNvGrpSpPr>
          <p:nvPr/>
        </p:nvGrpSpPr>
        <p:grpSpPr bwMode="auto">
          <a:xfrm>
            <a:off x="900113" y="2030413"/>
            <a:ext cx="2520950" cy="482600"/>
            <a:chOff x="2064" y="2016"/>
            <a:chExt cx="1616" cy="271"/>
          </a:xfrm>
        </p:grpSpPr>
        <p:graphicFrame>
          <p:nvGraphicFramePr>
            <p:cNvPr id="132131" name="Object 5"/>
            <p:cNvGraphicFramePr>
              <a:graphicFrameLocks noChangeAspect="1"/>
            </p:cNvGraphicFramePr>
            <p:nvPr/>
          </p:nvGraphicFramePr>
          <p:xfrm>
            <a:off x="2080" y="2032"/>
            <a:ext cx="1600" cy="255"/>
          </p:xfrm>
          <a:graphic>
            <a:graphicData uri="http://schemas.openxmlformats.org/presentationml/2006/ole">
              <p:oleObj spid="_x0000_s132338" name="公式" r:id="rId8" imgW="2540000" imgH="406400" progId="Equation.3">
                <p:embed/>
              </p:oleObj>
            </a:graphicData>
          </a:graphic>
        </p:graphicFrame>
        <p:sp>
          <p:nvSpPr>
            <p:cNvPr id="132132" name="Line 6"/>
            <p:cNvSpPr>
              <a:spLocks noChangeShapeType="1"/>
            </p:cNvSpPr>
            <p:nvPr/>
          </p:nvSpPr>
          <p:spPr bwMode="auto">
            <a:xfrm>
              <a:off x="2064" y="2016"/>
              <a:ext cx="384" cy="0"/>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5127" name="Group 7"/>
          <p:cNvGrpSpPr>
            <a:grpSpLocks/>
          </p:cNvGrpSpPr>
          <p:nvPr/>
        </p:nvGrpSpPr>
        <p:grpSpPr bwMode="auto">
          <a:xfrm>
            <a:off x="3635375" y="2012950"/>
            <a:ext cx="2635250" cy="500063"/>
            <a:chOff x="2072" y="2016"/>
            <a:chExt cx="1616" cy="271"/>
          </a:xfrm>
        </p:grpSpPr>
        <p:graphicFrame>
          <p:nvGraphicFramePr>
            <p:cNvPr id="132129" name="Object 8"/>
            <p:cNvGraphicFramePr>
              <a:graphicFrameLocks noChangeAspect="1"/>
            </p:cNvGraphicFramePr>
            <p:nvPr/>
          </p:nvGraphicFramePr>
          <p:xfrm>
            <a:off x="2072" y="2032"/>
            <a:ext cx="1616" cy="255"/>
          </p:xfrm>
          <a:graphic>
            <a:graphicData uri="http://schemas.openxmlformats.org/presentationml/2006/ole">
              <p:oleObj spid="_x0000_s132339" name="公式" r:id="rId9" imgW="2565400" imgH="406400" progId="Equation.3">
                <p:embed/>
              </p:oleObj>
            </a:graphicData>
          </a:graphic>
        </p:graphicFrame>
        <p:sp>
          <p:nvSpPr>
            <p:cNvPr id="132130" name="Line 9"/>
            <p:cNvSpPr>
              <a:spLocks noChangeShapeType="1"/>
            </p:cNvSpPr>
            <p:nvPr/>
          </p:nvSpPr>
          <p:spPr bwMode="auto">
            <a:xfrm>
              <a:off x="2112" y="2016"/>
              <a:ext cx="336"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5131" name="Text Box 11"/>
          <p:cNvSpPr txBox="1">
            <a:spLocks noChangeArrowheads="1"/>
          </p:cNvSpPr>
          <p:nvPr/>
        </p:nvSpPr>
        <p:spPr bwMode="auto">
          <a:xfrm>
            <a:off x="539750" y="3016250"/>
            <a:ext cx="69215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rPr>
              <a:t>取</a:t>
            </a:r>
          </a:p>
        </p:txBody>
      </p:sp>
      <p:grpSp>
        <p:nvGrpSpPr>
          <p:cNvPr id="5132" name="Group 12"/>
          <p:cNvGrpSpPr>
            <a:grpSpLocks/>
          </p:cNvGrpSpPr>
          <p:nvPr/>
        </p:nvGrpSpPr>
        <p:grpSpPr bwMode="auto">
          <a:xfrm>
            <a:off x="1101725" y="3049588"/>
            <a:ext cx="2174875" cy="471487"/>
            <a:chOff x="2224" y="2016"/>
            <a:chExt cx="1312" cy="248"/>
          </a:xfrm>
        </p:grpSpPr>
        <p:graphicFrame>
          <p:nvGraphicFramePr>
            <p:cNvPr id="132126" name="Object 13"/>
            <p:cNvGraphicFramePr>
              <a:graphicFrameLocks noChangeAspect="1"/>
            </p:cNvGraphicFramePr>
            <p:nvPr/>
          </p:nvGraphicFramePr>
          <p:xfrm>
            <a:off x="2224" y="2056"/>
            <a:ext cx="1312" cy="208"/>
          </p:xfrm>
          <a:graphic>
            <a:graphicData uri="http://schemas.openxmlformats.org/presentationml/2006/ole">
              <p:oleObj spid="_x0000_s132340" name="公式" r:id="rId10" imgW="2082800" imgH="330200" progId="Equation.3">
                <p:embed/>
              </p:oleObj>
            </a:graphicData>
          </a:graphic>
        </p:graphicFrame>
        <p:sp>
          <p:nvSpPr>
            <p:cNvPr id="132127" name="Line 14"/>
            <p:cNvSpPr>
              <a:spLocks noChangeShapeType="1"/>
            </p:cNvSpPr>
            <p:nvPr/>
          </p:nvSpPr>
          <p:spPr bwMode="auto">
            <a:xfrm>
              <a:off x="2688" y="2016"/>
              <a:ext cx="24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2128" name="Line 15"/>
            <p:cNvSpPr>
              <a:spLocks noChangeShapeType="1"/>
            </p:cNvSpPr>
            <p:nvPr/>
          </p:nvSpPr>
          <p:spPr bwMode="auto">
            <a:xfrm>
              <a:off x="3216" y="2016"/>
              <a:ext cx="240"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5136" name="Object 16"/>
          <p:cNvGraphicFramePr>
            <a:graphicFrameLocks noChangeAspect="1"/>
          </p:cNvGraphicFramePr>
          <p:nvPr/>
        </p:nvGraphicFramePr>
        <p:xfrm>
          <a:off x="1343025" y="4097338"/>
          <a:ext cx="2292350" cy="474662"/>
        </p:xfrm>
        <a:graphic>
          <a:graphicData uri="http://schemas.openxmlformats.org/presentationml/2006/ole">
            <p:oleObj spid="_x0000_s132341" name="公式" r:id="rId11" imgW="1954951" imgH="406224" progId="Equation.3">
              <p:embed/>
            </p:oleObj>
          </a:graphicData>
        </a:graphic>
      </p:graphicFrame>
      <p:sp>
        <p:nvSpPr>
          <p:cNvPr id="5137" name="Text Box 17"/>
          <p:cNvSpPr txBox="1">
            <a:spLocks noChangeArrowheads="1"/>
          </p:cNvSpPr>
          <p:nvPr/>
        </p:nvSpPr>
        <p:spPr bwMode="auto">
          <a:xfrm>
            <a:off x="539750" y="4505325"/>
            <a:ext cx="31242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所求平面方程为</a:t>
            </a:r>
          </a:p>
        </p:txBody>
      </p:sp>
      <p:graphicFrame>
        <p:nvGraphicFramePr>
          <p:cNvPr id="5138" name="Object 18"/>
          <p:cNvGraphicFramePr>
            <a:graphicFrameLocks noChangeAspect="1"/>
          </p:cNvGraphicFramePr>
          <p:nvPr/>
        </p:nvGraphicFramePr>
        <p:xfrm>
          <a:off x="1042988" y="5157788"/>
          <a:ext cx="5976937" cy="474662"/>
        </p:xfrm>
        <a:graphic>
          <a:graphicData uri="http://schemas.openxmlformats.org/presentationml/2006/ole">
            <p:oleObj spid="_x0000_s132342" name="公式" r:id="rId12" imgW="5105400" imgH="406400" progId="Equation.3">
              <p:embed/>
            </p:oleObj>
          </a:graphicData>
        </a:graphic>
      </p:graphicFrame>
      <p:sp>
        <p:nvSpPr>
          <p:cNvPr id="5139" name="Text Box 19"/>
          <p:cNvSpPr txBox="1">
            <a:spLocks noChangeArrowheads="1"/>
          </p:cNvSpPr>
          <p:nvPr/>
        </p:nvSpPr>
        <p:spPr bwMode="auto">
          <a:xfrm>
            <a:off x="603250" y="5661025"/>
            <a:ext cx="14478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化简得</a:t>
            </a:r>
          </a:p>
        </p:txBody>
      </p:sp>
      <p:graphicFrame>
        <p:nvGraphicFramePr>
          <p:cNvPr id="5140" name="Object 20"/>
          <p:cNvGraphicFramePr>
            <a:graphicFrameLocks noChangeAspect="1"/>
          </p:cNvGraphicFramePr>
          <p:nvPr/>
        </p:nvGraphicFramePr>
        <p:xfrm>
          <a:off x="2700338" y="5737225"/>
          <a:ext cx="3900487" cy="466725"/>
        </p:xfrm>
        <a:graphic>
          <a:graphicData uri="http://schemas.openxmlformats.org/presentationml/2006/ole">
            <p:oleObj spid="_x0000_s132343" name="公式" r:id="rId13" imgW="3390900" imgH="406400" progId="Equation.3">
              <p:embed/>
            </p:oleObj>
          </a:graphicData>
        </a:graphic>
      </p:graphicFrame>
      <p:sp>
        <p:nvSpPr>
          <p:cNvPr id="5152" name="AutoShape 32"/>
          <p:cNvSpPr>
            <a:spLocks noChangeArrowheads="1"/>
          </p:cNvSpPr>
          <p:nvPr/>
        </p:nvSpPr>
        <p:spPr bwMode="auto">
          <a:xfrm rot="1423207">
            <a:off x="6003925" y="2930525"/>
            <a:ext cx="2257425" cy="1363663"/>
          </a:xfrm>
          <a:prstGeom prst="parallelogram">
            <a:avLst>
              <a:gd name="adj" fmla="val 43554"/>
            </a:avLst>
          </a:prstGeom>
          <a:solidFill>
            <a:srgbClr val="99FF33">
              <a:alpha val="50195"/>
            </a:srgbClr>
          </a:solidFill>
          <a:ln w="9525">
            <a:solidFill>
              <a:schemeClr val="tx1"/>
            </a:solidFill>
            <a:miter lim="800000"/>
            <a:headEnd/>
            <a:tailEnd/>
          </a:ln>
        </p:spPr>
        <p:txBody>
          <a:bodyPr wrap="none" anchor="ctr"/>
          <a:lstStyle/>
          <a:p>
            <a:pPr eaLnBrk="1" hangingPunct="1"/>
            <a:endParaRPr lang="zh-CN" altLang="en-US"/>
          </a:p>
        </p:txBody>
      </p:sp>
      <p:grpSp>
        <p:nvGrpSpPr>
          <p:cNvPr id="5164" name="Group 44"/>
          <p:cNvGrpSpPr>
            <a:grpSpLocks/>
          </p:cNvGrpSpPr>
          <p:nvPr/>
        </p:nvGrpSpPr>
        <p:grpSpPr bwMode="auto">
          <a:xfrm>
            <a:off x="6156325" y="3430588"/>
            <a:ext cx="431800" cy="298450"/>
            <a:chOff x="3742" y="1979"/>
            <a:chExt cx="272" cy="188"/>
          </a:xfrm>
        </p:grpSpPr>
        <p:sp>
          <p:nvSpPr>
            <p:cNvPr id="132124" name="Oval 34"/>
            <p:cNvSpPr>
              <a:spLocks noChangeArrowheads="1"/>
            </p:cNvSpPr>
            <p:nvPr/>
          </p:nvSpPr>
          <p:spPr bwMode="auto">
            <a:xfrm>
              <a:off x="3969" y="2024"/>
              <a:ext cx="45" cy="46"/>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graphicFrame>
          <p:nvGraphicFramePr>
            <p:cNvPr id="132125" name="Object 37"/>
            <p:cNvGraphicFramePr>
              <a:graphicFrameLocks noChangeAspect="1"/>
            </p:cNvGraphicFramePr>
            <p:nvPr/>
          </p:nvGraphicFramePr>
          <p:xfrm>
            <a:off x="3742" y="1979"/>
            <a:ext cx="188" cy="188"/>
          </p:xfrm>
          <a:graphic>
            <a:graphicData uri="http://schemas.openxmlformats.org/presentationml/2006/ole">
              <p:oleObj spid="_x0000_s132344" name="公式" r:id="rId14" imgW="164885" imgH="164885" progId="Equation.3">
                <p:embed/>
              </p:oleObj>
            </a:graphicData>
          </a:graphic>
        </p:graphicFrame>
      </p:grpSp>
      <p:grpSp>
        <p:nvGrpSpPr>
          <p:cNvPr id="5165" name="Group 45"/>
          <p:cNvGrpSpPr>
            <a:grpSpLocks/>
          </p:cNvGrpSpPr>
          <p:nvPr/>
        </p:nvGrpSpPr>
        <p:grpSpPr bwMode="auto">
          <a:xfrm>
            <a:off x="7092950" y="3717925"/>
            <a:ext cx="441325" cy="298450"/>
            <a:chOff x="4332" y="2160"/>
            <a:chExt cx="278" cy="188"/>
          </a:xfrm>
        </p:grpSpPr>
        <p:sp>
          <p:nvSpPr>
            <p:cNvPr id="132122" name="Oval 35"/>
            <p:cNvSpPr>
              <a:spLocks noChangeArrowheads="1"/>
            </p:cNvSpPr>
            <p:nvPr/>
          </p:nvSpPr>
          <p:spPr bwMode="auto">
            <a:xfrm>
              <a:off x="4332" y="2251"/>
              <a:ext cx="45" cy="46"/>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graphicFrame>
          <p:nvGraphicFramePr>
            <p:cNvPr id="132123" name="Object 38"/>
            <p:cNvGraphicFramePr>
              <a:graphicFrameLocks noChangeAspect="1"/>
            </p:cNvGraphicFramePr>
            <p:nvPr/>
          </p:nvGraphicFramePr>
          <p:xfrm>
            <a:off x="4422" y="2160"/>
            <a:ext cx="188" cy="188"/>
          </p:xfrm>
          <a:graphic>
            <a:graphicData uri="http://schemas.openxmlformats.org/presentationml/2006/ole">
              <p:oleObj spid="_x0000_s132345" name="公式" r:id="rId15" imgW="164885" imgH="164885" progId="Equation.3">
                <p:embed/>
              </p:oleObj>
            </a:graphicData>
          </a:graphic>
        </p:graphicFrame>
      </p:grpSp>
      <p:grpSp>
        <p:nvGrpSpPr>
          <p:cNvPr id="5166" name="Group 46"/>
          <p:cNvGrpSpPr>
            <a:grpSpLocks/>
          </p:cNvGrpSpPr>
          <p:nvPr/>
        </p:nvGrpSpPr>
        <p:grpSpPr bwMode="auto">
          <a:xfrm>
            <a:off x="7380288" y="3286125"/>
            <a:ext cx="427037" cy="304800"/>
            <a:chOff x="4513" y="1888"/>
            <a:chExt cx="269" cy="192"/>
          </a:xfrm>
        </p:grpSpPr>
        <p:sp>
          <p:nvSpPr>
            <p:cNvPr id="132120" name="Oval 36"/>
            <p:cNvSpPr>
              <a:spLocks noChangeArrowheads="1"/>
            </p:cNvSpPr>
            <p:nvPr/>
          </p:nvSpPr>
          <p:spPr bwMode="auto">
            <a:xfrm>
              <a:off x="4513" y="1888"/>
              <a:ext cx="45" cy="46"/>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graphicFrame>
          <p:nvGraphicFramePr>
            <p:cNvPr id="132121" name="Object 39"/>
            <p:cNvGraphicFramePr>
              <a:graphicFrameLocks noChangeAspect="1"/>
            </p:cNvGraphicFramePr>
            <p:nvPr/>
          </p:nvGraphicFramePr>
          <p:xfrm>
            <a:off x="4604" y="1888"/>
            <a:ext cx="178" cy="192"/>
          </p:xfrm>
          <a:graphic>
            <a:graphicData uri="http://schemas.openxmlformats.org/presentationml/2006/ole">
              <p:oleObj spid="_x0000_s132346" name="公式" r:id="rId16" imgW="164814" imgH="177492" progId="Equation.3">
                <p:embed/>
              </p:oleObj>
            </a:graphicData>
          </a:graphic>
        </p:graphicFrame>
      </p:grpSp>
      <p:sp>
        <p:nvSpPr>
          <p:cNvPr id="5160" name="Line 40"/>
          <p:cNvSpPr>
            <a:spLocks noChangeShapeType="1"/>
          </p:cNvSpPr>
          <p:nvPr/>
        </p:nvSpPr>
        <p:spPr bwMode="auto">
          <a:xfrm flipV="1">
            <a:off x="6588125" y="3357563"/>
            <a:ext cx="792163" cy="215900"/>
          </a:xfrm>
          <a:prstGeom prst="line">
            <a:avLst/>
          </a:prstGeom>
          <a:noFill/>
          <a:ln w="38100">
            <a:solidFill>
              <a:srgbClr val="3333FF"/>
            </a:solidFill>
            <a:round/>
            <a:headEnd/>
            <a:tailEnd type="triangle" w="med" len="med"/>
          </a:ln>
          <a:effectLst/>
        </p:spPr>
        <p:txBody>
          <a:bodyPr/>
          <a:lstStyle/>
          <a:p>
            <a:endParaRPr lang="zh-CN" altLang="en-US"/>
          </a:p>
        </p:txBody>
      </p:sp>
      <p:sp>
        <p:nvSpPr>
          <p:cNvPr id="5161" name="Line 41"/>
          <p:cNvSpPr>
            <a:spLocks noChangeShapeType="1"/>
          </p:cNvSpPr>
          <p:nvPr/>
        </p:nvSpPr>
        <p:spPr bwMode="auto">
          <a:xfrm>
            <a:off x="6589713" y="3573463"/>
            <a:ext cx="503237" cy="288925"/>
          </a:xfrm>
          <a:prstGeom prst="line">
            <a:avLst/>
          </a:prstGeom>
          <a:noFill/>
          <a:ln w="38100">
            <a:solidFill>
              <a:srgbClr val="3333FF"/>
            </a:solidFill>
            <a:round/>
            <a:headEnd/>
            <a:tailEnd type="triangle" w="med" len="med"/>
          </a:ln>
          <a:effectLst/>
        </p:spPr>
        <p:txBody>
          <a:bodyPr/>
          <a:lstStyle/>
          <a:p>
            <a:endParaRPr lang="zh-CN" altLang="en-US"/>
          </a:p>
        </p:txBody>
      </p:sp>
      <p:sp>
        <p:nvSpPr>
          <p:cNvPr id="5162" name="Line 42"/>
          <p:cNvSpPr>
            <a:spLocks noChangeShapeType="1"/>
          </p:cNvSpPr>
          <p:nvPr/>
        </p:nvSpPr>
        <p:spPr bwMode="auto">
          <a:xfrm flipV="1">
            <a:off x="6588125" y="2493963"/>
            <a:ext cx="287338" cy="1008062"/>
          </a:xfrm>
          <a:prstGeom prst="line">
            <a:avLst/>
          </a:prstGeom>
          <a:noFill/>
          <a:ln w="38100">
            <a:solidFill>
              <a:srgbClr val="FF0000"/>
            </a:solidFill>
            <a:round/>
            <a:headEnd/>
            <a:tailEnd type="triangle" w="med" len="med"/>
          </a:ln>
          <a:effectLst/>
        </p:spPr>
        <p:txBody>
          <a:bodyPr/>
          <a:lstStyle/>
          <a:p>
            <a:endParaRPr lang="zh-CN" altLang="en-US"/>
          </a:p>
        </p:txBody>
      </p:sp>
      <p:graphicFrame>
        <p:nvGraphicFramePr>
          <p:cNvPr id="5163" name="Object 43"/>
          <p:cNvGraphicFramePr>
            <a:graphicFrameLocks noChangeAspect="1"/>
          </p:cNvGraphicFramePr>
          <p:nvPr/>
        </p:nvGraphicFramePr>
        <p:xfrm>
          <a:off x="6948488" y="2278063"/>
          <a:ext cx="295275" cy="376237"/>
        </p:xfrm>
        <a:graphic>
          <a:graphicData uri="http://schemas.openxmlformats.org/presentationml/2006/ole">
            <p:oleObj spid="_x0000_s132347" name="公式" r:id="rId17" imgW="139579" imgH="177646" progId="Equation.3">
              <p:embed/>
            </p:oleObj>
          </a:graphicData>
        </a:graphic>
      </p:graphicFrame>
      <p:graphicFrame>
        <p:nvGraphicFramePr>
          <p:cNvPr id="5167" name="Object 47"/>
          <p:cNvGraphicFramePr>
            <a:graphicFrameLocks noChangeAspect="1"/>
          </p:cNvGraphicFramePr>
          <p:nvPr/>
        </p:nvGraphicFramePr>
        <p:xfrm>
          <a:off x="3348038" y="2439988"/>
          <a:ext cx="2232025" cy="1733550"/>
        </p:xfrm>
        <a:graphic>
          <a:graphicData uri="http://schemas.openxmlformats.org/presentationml/2006/ole">
            <p:oleObj spid="_x0000_s132348" name="公式" r:id="rId18" imgW="965200" imgH="749300" progId="Equation.3">
              <p:embed/>
            </p:oleObj>
          </a:graphicData>
        </a:graphic>
      </p:graphicFrame>
      <p:sp>
        <p:nvSpPr>
          <p:cNvPr id="45" name="Rectangle 35"/>
          <p:cNvSpPr txBox="1">
            <a:spLocks noChangeArrowheads="1"/>
          </p:cNvSpPr>
          <p:nvPr/>
        </p:nvSpPr>
        <p:spPr>
          <a:xfrm>
            <a:off x="-76200" y="53975"/>
            <a:ext cx="5181600" cy="5715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一、平面的点法式方程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left)">
                                      <p:cBhvr>
                                        <p:cTn id="7" dur="500"/>
                                        <p:tgtEl>
                                          <p:spTgt spid="51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32" fill="hold" nodeType="clickEffect">
                                  <p:stCondLst>
                                    <p:cond delay="0"/>
                                  </p:stCondLst>
                                  <p:childTnLst>
                                    <p:set>
                                      <p:cBhvr>
                                        <p:cTn id="11" dur="1" fill="hold">
                                          <p:stCondLst>
                                            <p:cond delay="0"/>
                                          </p:stCondLst>
                                        </p:cTn>
                                        <p:tgtEl>
                                          <p:spTgt spid="5143"/>
                                        </p:tgtEl>
                                        <p:attrNameLst>
                                          <p:attrName>style.visibility</p:attrName>
                                        </p:attrNameLst>
                                      </p:cBhvr>
                                      <p:to>
                                        <p:strVal val="visible"/>
                                      </p:to>
                                    </p:set>
                                    <p:animEffect transition="in" filter="circle(out)">
                                      <p:cBhvr>
                                        <p:cTn id="12" dur="2000"/>
                                        <p:tgtEl>
                                          <p:spTgt spid="51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152"/>
                                        </p:tgtEl>
                                        <p:attrNameLst>
                                          <p:attrName>style.visibility</p:attrName>
                                        </p:attrNameLst>
                                      </p:cBhvr>
                                      <p:to>
                                        <p:strVal val="visible"/>
                                      </p:to>
                                    </p:set>
                                    <p:animEffect transition="in" filter="wipe(down)">
                                      <p:cBhvr>
                                        <p:cTn id="17" dur="1000"/>
                                        <p:tgtEl>
                                          <p:spTgt spid="51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164"/>
                                        </p:tgtEl>
                                        <p:attrNameLst>
                                          <p:attrName>style.visibility</p:attrName>
                                        </p:attrNameLst>
                                      </p:cBhvr>
                                      <p:to>
                                        <p:strVal val="visible"/>
                                      </p:to>
                                    </p:set>
                                    <p:animEffect transition="in" filter="wipe(left)">
                                      <p:cBhvr>
                                        <p:cTn id="22" dur="500"/>
                                        <p:tgtEl>
                                          <p:spTgt spid="51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165"/>
                                        </p:tgtEl>
                                        <p:attrNameLst>
                                          <p:attrName>style.visibility</p:attrName>
                                        </p:attrNameLst>
                                      </p:cBhvr>
                                      <p:to>
                                        <p:strVal val="visible"/>
                                      </p:to>
                                    </p:set>
                                    <p:animEffect transition="in" filter="wipe(left)">
                                      <p:cBhvr>
                                        <p:cTn id="27" dur="1000"/>
                                        <p:tgtEl>
                                          <p:spTgt spid="516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166"/>
                                        </p:tgtEl>
                                        <p:attrNameLst>
                                          <p:attrName>style.visibility</p:attrName>
                                        </p:attrNameLst>
                                      </p:cBhvr>
                                      <p:to>
                                        <p:strVal val="visible"/>
                                      </p:to>
                                    </p:set>
                                    <p:animEffect transition="in" filter="wipe(left)">
                                      <p:cBhvr>
                                        <p:cTn id="32" dur="1000"/>
                                        <p:tgtEl>
                                          <p:spTgt spid="51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124"/>
                                        </p:tgtEl>
                                        <p:attrNameLst>
                                          <p:attrName>style.visibility</p:attrName>
                                        </p:attrNameLst>
                                      </p:cBhvr>
                                      <p:to>
                                        <p:strVal val="visible"/>
                                      </p:to>
                                    </p:set>
                                    <p:animEffect transition="in" filter="wipe(left)">
                                      <p:cBhvr>
                                        <p:cTn id="37" dur="500"/>
                                        <p:tgtEl>
                                          <p:spTgt spid="51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61"/>
                                        </p:tgtEl>
                                        <p:attrNameLst>
                                          <p:attrName>style.visibility</p:attrName>
                                        </p:attrNameLst>
                                      </p:cBhvr>
                                      <p:to>
                                        <p:strVal val="visible"/>
                                      </p:to>
                                    </p:set>
                                    <p:animEffect transition="in" filter="wipe(left)">
                                      <p:cBhvr>
                                        <p:cTn id="42" dur="1000"/>
                                        <p:tgtEl>
                                          <p:spTgt spid="516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160"/>
                                        </p:tgtEl>
                                        <p:attrNameLst>
                                          <p:attrName>style.visibility</p:attrName>
                                        </p:attrNameLst>
                                      </p:cBhvr>
                                      <p:to>
                                        <p:strVal val="visible"/>
                                      </p:to>
                                    </p:set>
                                    <p:animEffect transition="in" filter="wipe(left)">
                                      <p:cBhvr>
                                        <p:cTn id="47" dur="1000"/>
                                        <p:tgtEl>
                                          <p:spTgt spid="516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127"/>
                                        </p:tgtEl>
                                        <p:attrNameLst>
                                          <p:attrName>style.visibility</p:attrName>
                                        </p:attrNameLst>
                                      </p:cBhvr>
                                      <p:to>
                                        <p:strVal val="visible"/>
                                      </p:to>
                                    </p:set>
                                    <p:animEffect transition="in" filter="wipe(left)">
                                      <p:cBhvr>
                                        <p:cTn id="52" dur="500"/>
                                        <p:tgtEl>
                                          <p:spTgt spid="512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131"/>
                                        </p:tgtEl>
                                        <p:attrNameLst>
                                          <p:attrName>style.visibility</p:attrName>
                                        </p:attrNameLst>
                                      </p:cBhvr>
                                      <p:to>
                                        <p:strVal val="visible"/>
                                      </p:to>
                                    </p:set>
                                    <p:animEffect transition="in" filter="wipe(left)">
                                      <p:cBhvr>
                                        <p:cTn id="57" dur="1000"/>
                                        <p:tgtEl>
                                          <p:spTgt spid="513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5132"/>
                                        </p:tgtEl>
                                        <p:attrNameLst>
                                          <p:attrName>style.visibility</p:attrName>
                                        </p:attrNameLst>
                                      </p:cBhvr>
                                      <p:to>
                                        <p:strVal val="visible"/>
                                      </p:to>
                                    </p:set>
                                    <p:animEffect transition="in" filter="wipe(left)">
                                      <p:cBhvr>
                                        <p:cTn id="62" dur="1000"/>
                                        <p:tgtEl>
                                          <p:spTgt spid="513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5167"/>
                                        </p:tgtEl>
                                        <p:attrNameLst>
                                          <p:attrName>style.visibility</p:attrName>
                                        </p:attrNameLst>
                                      </p:cBhvr>
                                      <p:to>
                                        <p:strVal val="visible"/>
                                      </p:to>
                                    </p:set>
                                    <p:animEffect transition="in" filter="wipe(left)">
                                      <p:cBhvr>
                                        <p:cTn id="67" dur="1000"/>
                                        <p:tgtEl>
                                          <p:spTgt spid="516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5136"/>
                                        </p:tgtEl>
                                        <p:attrNameLst>
                                          <p:attrName>style.visibility</p:attrName>
                                        </p:attrNameLst>
                                      </p:cBhvr>
                                      <p:to>
                                        <p:strVal val="visible"/>
                                      </p:to>
                                    </p:set>
                                    <p:animEffect transition="in" filter="wipe(left)">
                                      <p:cBhvr>
                                        <p:cTn id="72" dur="500"/>
                                        <p:tgtEl>
                                          <p:spTgt spid="513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5162"/>
                                        </p:tgtEl>
                                        <p:attrNameLst>
                                          <p:attrName>style.visibility</p:attrName>
                                        </p:attrNameLst>
                                      </p:cBhvr>
                                      <p:to>
                                        <p:strVal val="visible"/>
                                      </p:to>
                                    </p:set>
                                    <p:animEffect transition="in" filter="wipe(down)">
                                      <p:cBhvr>
                                        <p:cTn id="77" dur="1000"/>
                                        <p:tgtEl>
                                          <p:spTgt spid="516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5163"/>
                                        </p:tgtEl>
                                        <p:attrNameLst>
                                          <p:attrName>style.visibility</p:attrName>
                                        </p:attrNameLst>
                                      </p:cBhvr>
                                      <p:to>
                                        <p:strVal val="visible"/>
                                      </p:to>
                                    </p:set>
                                    <p:animEffect transition="in" filter="wipe(down)">
                                      <p:cBhvr>
                                        <p:cTn id="82" dur="1000"/>
                                        <p:tgtEl>
                                          <p:spTgt spid="516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iterate type="lt">
                                    <p:tmPct val="100000"/>
                                  </p:iterate>
                                  <p:childTnLst>
                                    <p:set>
                                      <p:cBhvr>
                                        <p:cTn id="86" dur="1" fill="hold">
                                          <p:stCondLst>
                                            <p:cond delay="0"/>
                                          </p:stCondLst>
                                        </p:cTn>
                                        <p:tgtEl>
                                          <p:spTgt spid="5137"/>
                                        </p:tgtEl>
                                        <p:attrNameLst>
                                          <p:attrName>style.visibility</p:attrName>
                                        </p:attrNameLst>
                                      </p:cBhvr>
                                      <p:to>
                                        <p:strVal val="visible"/>
                                      </p:to>
                                    </p:set>
                                    <p:animEffect transition="in" filter="wipe(left)">
                                      <p:cBhvr>
                                        <p:cTn id="87" dur="75"/>
                                        <p:tgtEl>
                                          <p:spTgt spid="5137"/>
                                        </p:tgtEl>
                                      </p:cBhvr>
                                    </p:animEffect>
                                  </p:childTnLst>
                                </p:cTn>
                              </p:par>
                            </p:childTnLst>
                          </p:cTn>
                        </p:par>
                        <p:par>
                          <p:cTn id="88" fill="hold" nodeType="afterGroup">
                            <p:stCondLst>
                              <p:cond delay="525"/>
                            </p:stCondLst>
                            <p:childTnLst>
                              <p:par>
                                <p:cTn id="89" presetID="22" presetClass="entr" presetSubtype="8" fill="hold" nodeType="afterEffect">
                                  <p:stCondLst>
                                    <p:cond delay="0"/>
                                  </p:stCondLst>
                                  <p:childTnLst>
                                    <p:set>
                                      <p:cBhvr>
                                        <p:cTn id="90" dur="1" fill="hold">
                                          <p:stCondLst>
                                            <p:cond delay="0"/>
                                          </p:stCondLst>
                                        </p:cTn>
                                        <p:tgtEl>
                                          <p:spTgt spid="5138"/>
                                        </p:tgtEl>
                                        <p:attrNameLst>
                                          <p:attrName>style.visibility</p:attrName>
                                        </p:attrNameLst>
                                      </p:cBhvr>
                                      <p:to>
                                        <p:strVal val="visible"/>
                                      </p:to>
                                    </p:set>
                                    <p:animEffect transition="in" filter="wipe(left)">
                                      <p:cBhvr>
                                        <p:cTn id="91" dur="500"/>
                                        <p:tgtEl>
                                          <p:spTgt spid="5138"/>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iterate type="lt">
                                    <p:tmPct val="100000"/>
                                  </p:iterate>
                                  <p:childTnLst>
                                    <p:set>
                                      <p:cBhvr>
                                        <p:cTn id="95" dur="1" fill="hold">
                                          <p:stCondLst>
                                            <p:cond delay="0"/>
                                          </p:stCondLst>
                                        </p:cTn>
                                        <p:tgtEl>
                                          <p:spTgt spid="5139"/>
                                        </p:tgtEl>
                                        <p:attrNameLst>
                                          <p:attrName>style.visibility</p:attrName>
                                        </p:attrNameLst>
                                      </p:cBhvr>
                                      <p:to>
                                        <p:strVal val="visible"/>
                                      </p:to>
                                    </p:set>
                                    <p:animEffect transition="in" filter="wipe(left)">
                                      <p:cBhvr>
                                        <p:cTn id="96" dur="75"/>
                                        <p:tgtEl>
                                          <p:spTgt spid="5139"/>
                                        </p:tgtEl>
                                      </p:cBhvr>
                                    </p:animEffect>
                                  </p:childTnLst>
                                </p:cTn>
                              </p:par>
                            </p:childTnLst>
                          </p:cTn>
                        </p:par>
                        <p:par>
                          <p:cTn id="97" fill="hold" nodeType="afterGroup">
                            <p:stCondLst>
                              <p:cond delay="225"/>
                            </p:stCondLst>
                            <p:childTnLst>
                              <p:par>
                                <p:cTn id="98" presetID="22" presetClass="entr" presetSubtype="8" fill="hold" nodeType="afterEffect">
                                  <p:stCondLst>
                                    <p:cond delay="0"/>
                                  </p:stCondLst>
                                  <p:childTnLst>
                                    <p:set>
                                      <p:cBhvr>
                                        <p:cTn id="99" dur="1" fill="hold">
                                          <p:stCondLst>
                                            <p:cond delay="0"/>
                                          </p:stCondLst>
                                        </p:cTn>
                                        <p:tgtEl>
                                          <p:spTgt spid="5140"/>
                                        </p:tgtEl>
                                        <p:attrNameLst>
                                          <p:attrName>style.visibility</p:attrName>
                                        </p:attrNameLst>
                                      </p:cBhvr>
                                      <p:to>
                                        <p:strVal val="visible"/>
                                      </p:to>
                                    </p:set>
                                    <p:animEffect transition="in" filter="wipe(left)">
                                      <p:cBhvr>
                                        <p:cTn id="100" dur="500"/>
                                        <p:tgtEl>
                                          <p:spTgt spid="5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31" grpId="0"/>
      <p:bldP spid="5137" grpId="0" autoUpdateAnimBg="0"/>
      <p:bldP spid="5139" grpId="0" autoUpdateAnimBg="0"/>
      <p:bldP spid="5152" grpId="0" animBg="1"/>
      <p:bldP spid="5160" grpId="0" animBg="1"/>
      <p:bldP spid="5161" grpId="0" animBg="1"/>
      <p:bldP spid="51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395288" y="692150"/>
            <a:ext cx="3455987" cy="519113"/>
          </a:xfrm>
          <a:prstGeom prst="rect">
            <a:avLst/>
          </a:prstGeom>
          <a:noFill/>
          <a:ln w="9525" algn="ctr">
            <a:noFill/>
            <a:miter lim="800000"/>
            <a:headEnd/>
            <a:tailEnd/>
          </a:ln>
          <a:effectLst/>
        </p:spPr>
        <p:txBody>
          <a:bodyPr>
            <a:spAutoFit/>
          </a:bodyPr>
          <a:lstStyle/>
          <a:p>
            <a:pPr eaLnBrk="1" hangingPunct="1"/>
            <a:r>
              <a:rPr lang="en-US" altLang="zh-CN" sz="2800">
                <a:solidFill>
                  <a:srgbClr val="FF3300"/>
                </a:solidFill>
                <a:latin typeface="华文细黑" pitchFamily="2" charset="-122"/>
                <a:ea typeface="华文细黑" pitchFamily="2" charset="-122"/>
              </a:rPr>
              <a:t>2</a:t>
            </a:r>
            <a:r>
              <a:rPr lang="zh-CN" altLang="en-US" sz="2800">
                <a:solidFill>
                  <a:srgbClr val="FF3300"/>
                </a:solidFill>
                <a:latin typeface="华文细黑" pitchFamily="2" charset="-122"/>
                <a:ea typeface="华文细黑" pitchFamily="2" charset="-122"/>
              </a:rPr>
              <a:t>、向量与数的乘法</a:t>
            </a:r>
          </a:p>
        </p:txBody>
      </p:sp>
      <p:sp>
        <p:nvSpPr>
          <p:cNvPr id="16387" name="WordArt 3"/>
          <p:cNvSpPr>
            <a:spLocks noChangeArrowheads="1" noChangeShapeType="1" noTextEdit="1"/>
          </p:cNvSpPr>
          <p:nvPr/>
        </p:nvSpPr>
        <p:spPr bwMode="auto">
          <a:xfrm>
            <a:off x="395288" y="44450"/>
            <a:ext cx="421005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二、向量的线性运算</a:t>
            </a:r>
          </a:p>
        </p:txBody>
      </p:sp>
      <p:sp>
        <p:nvSpPr>
          <p:cNvPr id="60420" name="Text Box 4"/>
          <p:cNvSpPr txBox="1">
            <a:spLocks noChangeArrowheads="1"/>
          </p:cNvSpPr>
          <p:nvPr/>
        </p:nvSpPr>
        <p:spPr bwMode="auto">
          <a:xfrm>
            <a:off x="539750" y="1219200"/>
            <a:ext cx="1905000" cy="457200"/>
          </a:xfrm>
          <a:prstGeom prst="rect">
            <a:avLst/>
          </a:prstGeom>
          <a:noFill/>
          <a:ln w="9525">
            <a:noFill/>
            <a:miter lim="800000"/>
            <a:headEnd/>
            <a:tailEnd/>
          </a:ln>
        </p:spPr>
        <p:txBody>
          <a:bodyPr>
            <a:spAutoFit/>
          </a:bodyPr>
          <a:lstStyle/>
          <a:p>
            <a:pPr eaLnBrk="1" hangingPunct="1">
              <a:spcBef>
                <a:spcPct val="50000"/>
              </a:spcBef>
            </a:pPr>
            <a:r>
              <a:rPr lang="en-US" altLang="zh-CN" dirty="0">
                <a:solidFill>
                  <a:srgbClr val="0000FF"/>
                </a:solidFill>
                <a:latin typeface="华文细黑" pitchFamily="2" charset="-122"/>
                <a:ea typeface="华文细黑" pitchFamily="2" charset="-122"/>
              </a:rPr>
              <a:t>⑴ </a:t>
            </a:r>
            <a:r>
              <a:rPr lang="zh-CN" altLang="en-US" dirty="0">
                <a:solidFill>
                  <a:srgbClr val="0000FF"/>
                </a:solidFill>
                <a:latin typeface="华文细黑" pitchFamily="2" charset="-122"/>
                <a:ea typeface="华文细黑" pitchFamily="2" charset="-122"/>
              </a:rPr>
              <a:t>定义：</a:t>
            </a:r>
          </a:p>
        </p:txBody>
      </p:sp>
      <p:graphicFrame>
        <p:nvGraphicFramePr>
          <p:cNvPr id="60464" name="Object 48"/>
          <p:cNvGraphicFramePr>
            <a:graphicFrameLocks noChangeAspect="1"/>
          </p:cNvGraphicFramePr>
          <p:nvPr/>
        </p:nvGraphicFramePr>
        <p:xfrm>
          <a:off x="2265363" y="1238250"/>
          <a:ext cx="6116637" cy="590550"/>
        </p:xfrm>
        <a:graphic>
          <a:graphicData uri="http://schemas.openxmlformats.org/presentationml/2006/ole">
            <p:oleObj spid="_x0000_s16608" name="文档" r:id="rId3" imgW="6396120" imgH="634320" progId="Word.Document.8">
              <p:embed/>
            </p:oleObj>
          </a:graphicData>
        </a:graphic>
      </p:graphicFrame>
      <p:graphicFrame>
        <p:nvGraphicFramePr>
          <p:cNvPr id="60465" name="Object 49"/>
          <p:cNvGraphicFramePr>
            <a:graphicFrameLocks noChangeAspect="1"/>
          </p:cNvGraphicFramePr>
          <p:nvPr/>
        </p:nvGraphicFramePr>
        <p:xfrm>
          <a:off x="971550" y="1773238"/>
          <a:ext cx="1152525" cy="482600"/>
        </p:xfrm>
        <a:graphic>
          <a:graphicData uri="http://schemas.openxmlformats.org/presentationml/2006/ole">
            <p:oleObj spid="_x0000_s16609" name="公式" r:id="rId4" imgW="545626" imgH="203024" progId="Equation.3">
              <p:embed/>
            </p:oleObj>
          </a:graphicData>
        </a:graphic>
      </p:graphicFrame>
      <p:graphicFrame>
        <p:nvGraphicFramePr>
          <p:cNvPr id="60466" name="Object 50"/>
          <p:cNvGraphicFramePr>
            <a:graphicFrameLocks noChangeAspect="1"/>
          </p:cNvGraphicFramePr>
          <p:nvPr/>
        </p:nvGraphicFramePr>
        <p:xfrm>
          <a:off x="2139950" y="1795463"/>
          <a:ext cx="2203450" cy="481012"/>
        </p:xfrm>
        <a:graphic>
          <a:graphicData uri="http://schemas.openxmlformats.org/presentationml/2006/ole">
            <p:oleObj spid="_x0000_s16610" name="文档" r:id="rId5" imgW="2089438" imgH="458371" progId="Word.Document.8">
              <p:embed/>
            </p:oleObj>
          </a:graphicData>
        </a:graphic>
      </p:graphicFrame>
      <p:graphicFrame>
        <p:nvGraphicFramePr>
          <p:cNvPr id="60467" name="Object 51"/>
          <p:cNvGraphicFramePr>
            <a:graphicFrameLocks noChangeAspect="1"/>
          </p:cNvGraphicFramePr>
          <p:nvPr/>
        </p:nvGraphicFramePr>
        <p:xfrm>
          <a:off x="4067175" y="1844675"/>
          <a:ext cx="1800225" cy="412750"/>
        </p:xfrm>
        <a:graphic>
          <a:graphicData uri="http://schemas.openxmlformats.org/presentationml/2006/ole">
            <p:oleObj spid="_x0000_s16611" name="公式" r:id="rId6" imgW="1828800" imgH="419100" progId="Equation.3">
              <p:embed/>
            </p:oleObj>
          </a:graphicData>
        </a:graphic>
      </p:graphicFrame>
      <p:graphicFrame>
        <p:nvGraphicFramePr>
          <p:cNvPr id="60468" name="Object 52"/>
          <p:cNvGraphicFramePr>
            <a:graphicFrameLocks noChangeAspect="1"/>
          </p:cNvGraphicFramePr>
          <p:nvPr/>
        </p:nvGraphicFramePr>
        <p:xfrm>
          <a:off x="971550" y="2205038"/>
          <a:ext cx="1223963" cy="503237"/>
        </p:xfrm>
        <a:graphic>
          <a:graphicData uri="http://schemas.openxmlformats.org/presentationml/2006/ole">
            <p:oleObj spid="_x0000_s16612" name="公式" r:id="rId7" imgW="596641" imgH="203112" progId="Equation.3">
              <p:embed/>
            </p:oleObj>
          </a:graphicData>
        </a:graphic>
      </p:graphicFrame>
      <p:graphicFrame>
        <p:nvGraphicFramePr>
          <p:cNvPr id="60469" name="Object 53"/>
          <p:cNvGraphicFramePr>
            <a:graphicFrameLocks noChangeAspect="1"/>
          </p:cNvGraphicFramePr>
          <p:nvPr/>
        </p:nvGraphicFramePr>
        <p:xfrm>
          <a:off x="2205037" y="2205038"/>
          <a:ext cx="1223963" cy="396875"/>
        </p:xfrm>
        <a:graphic>
          <a:graphicData uri="http://schemas.openxmlformats.org/presentationml/2006/ole">
            <p:oleObj spid="_x0000_s16613" name="公式" r:id="rId8" imgW="1028254" imgH="406224" progId="Equation.3">
              <p:embed/>
            </p:oleObj>
          </a:graphicData>
        </a:graphic>
      </p:graphicFrame>
      <p:graphicFrame>
        <p:nvGraphicFramePr>
          <p:cNvPr id="60470" name="Object 54"/>
          <p:cNvGraphicFramePr>
            <a:graphicFrameLocks noChangeAspect="1"/>
          </p:cNvGraphicFramePr>
          <p:nvPr/>
        </p:nvGraphicFramePr>
        <p:xfrm>
          <a:off x="900113" y="2667000"/>
          <a:ext cx="1260475" cy="474663"/>
        </p:xfrm>
        <a:graphic>
          <a:graphicData uri="http://schemas.openxmlformats.org/presentationml/2006/ole">
            <p:oleObj spid="_x0000_s16614" name="公式" r:id="rId9" imgW="634725" imgH="203112" progId="Equation.3">
              <p:embed/>
            </p:oleObj>
          </a:graphicData>
        </a:graphic>
      </p:graphicFrame>
      <p:graphicFrame>
        <p:nvGraphicFramePr>
          <p:cNvPr id="60471" name="Object 55"/>
          <p:cNvGraphicFramePr>
            <a:graphicFrameLocks noChangeAspect="1"/>
          </p:cNvGraphicFramePr>
          <p:nvPr/>
        </p:nvGraphicFramePr>
        <p:xfrm>
          <a:off x="2195512" y="2708275"/>
          <a:ext cx="2376488" cy="484188"/>
        </p:xfrm>
        <a:graphic>
          <a:graphicData uri="http://schemas.openxmlformats.org/presentationml/2006/ole">
            <p:oleObj spid="_x0000_s16615" name="文档" r:id="rId10" imgW="2089438" imgH="458371" progId="Word.Document.8">
              <p:embed/>
            </p:oleObj>
          </a:graphicData>
        </a:graphic>
      </p:graphicFrame>
      <p:graphicFrame>
        <p:nvGraphicFramePr>
          <p:cNvPr id="60472" name="Object 56"/>
          <p:cNvGraphicFramePr>
            <a:graphicFrameLocks noChangeAspect="1"/>
          </p:cNvGraphicFramePr>
          <p:nvPr/>
        </p:nvGraphicFramePr>
        <p:xfrm>
          <a:off x="4227512" y="2763838"/>
          <a:ext cx="1944688" cy="377825"/>
        </p:xfrm>
        <a:graphic>
          <a:graphicData uri="http://schemas.openxmlformats.org/presentationml/2006/ole">
            <p:oleObj spid="_x0000_s16616" name="公式" r:id="rId11" imgW="2159000" imgH="419100" progId="Equation.3">
              <p:embed/>
            </p:oleObj>
          </a:graphicData>
        </a:graphic>
      </p:graphicFrame>
      <p:grpSp>
        <p:nvGrpSpPr>
          <p:cNvPr id="60473" name="Group 57"/>
          <p:cNvGrpSpPr>
            <a:grpSpLocks/>
          </p:cNvGrpSpPr>
          <p:nvPr/>
        </p:nvGrpSpPr>
        <p:grpSpPr bwMode="auto">
          <a:xfrm>
            <a:off x="6084888" y="1844675"/>
            <a:ext cx="609600" cy="609600"/>
            <a:chOff x="1776" y="2836"/>
            <a:chExt cx="384" cy="384"/>
          </a:xfrm>
        </p:grpSpPr>
        <p:sp>
          <p:nvSpPr>
            <p:cNvPr id="16414" name="Line 58"/>
            <p:cNvSpPr>
              <a:spLocks noChangeShapeType="1"/>
            </p:cNvSpPr>
            <p:nvPr/>
          </p:nvSpPr>
          <p:spPr bwMode="auto">
            <a:xfrm flipV="1">
              <a:off x="1776" y="2836"/>
              <a:ext cx="384" cy="384"/>
            </a:xfrm>
            <a:prstGeom prst="line">
              <a:avLst/>
            </a:prstGeom>
            <a:noFill/>
            <a:ln w="28575">
              <a:solidFill>
                <a:schemeClr val="accent2"/>
              </a:solidFill>
              <a:round/>
              <a:headEnd/>
              <a:tailEnd type="arrow" w="med" len="med"/>
            </a:ln>
          </p:spPr>
          <p:txBody>
            <a:bodyPr wrap="none" anchor="ctr"/>
            <a:lstStyle/>
            <a:p>
              <a:endParaRPr lang="zh-CN" altLang="en-US"/>
            </a:p>
          </p:txBody>
        </p:sp>
        <p:graphicFrame>
          <p:nvGraphicFramePr>
            <p:cNvPr id="16415" name="Object 59"/>
            <p:cNvGraphicFramePr>
              <a:graphicFrameLocks noChangeAspect="1"/>
            </p:cNvGraphicFramePr>
            <p:nvPr/>
          </p:nvGraphicFramePr>
          <p:xfrm>
            <a:off x="1817" y="2877"/>
            <a:ext cx="151" cy="199"/>
          </p:xfrm>
          <a:graphic>
            <a:graphicData uri="http://schemas.openxmlformats.org/presentationml/2006/ole">
              <p:oleObj spid="_x0000_s16617" name="公式" r:id="rId12" imgW="249480" imgH="332640" progId="Equation.3">
                <p:embed/>
              </p:oleObj>
            </a:graphicData>
          </a:graphic>
        </p:graphicFrame>
      </p:grpSp>
      <p:sp>
        <p:nvSpPr>
          <p:cNvPr id="60476" name="Line 60"/>
          <p:cNvSpPr>
            <a:spLocks noChangeShapeType="1"/>
          </p:cNvSpPr>
          <p:nvPr/>
        </p:nvSpPr>
        <p:spPr bwMode="auto">
          <a:xfrm flipH="1">
            <a:off x="8027988" y="3014663"/>
            <a:ext cx="342900" cy="342900"/>
          </a:xfrm>
          <a:prstGeom prst="line">
            <a:avLst/>
          </a:prstGeom>
          <a:noFill/>
          <a:ln w="28575">
            <a:solidFill>
              <a:schemeClr val="accent2"/>
            </a:solidFill>
            <a:round/>
            <a:headEnd/>
            <a:tailEnd type="arrow" w="med" len="med"/>
          </a:ln>
        </p:spPr>
        <p:txBody>
          <a:bodyPr wrap="none" anchor="ctr"/>
          <a:lstStyle/>
          <a:p>
            <a:endParaRPr lang="zh-CN" altLang="en-US"/>
          </a:p>
        </p:txBody>
      </p:sp>
      <p:grpSp>
        <p:nvGrpSpPr>
          <p:cNvPr id="60477" name="Group 61"/>
          <p:cNvGrpSpPr>
            <a:grpSpLocks/>
          </p:cNvGrpSpPr>
          <p:nvPr/>
        </p:nvGrpSpPr>
        <p:grpSpPr bwMode="auto">
          <a:xfrm>
            <a:off x="6737350" y="1922463"/>
            <a:ext cx="1219200" cy="1219200"/>
            <a:chOff x="1920" y="2928"/>
            <a:chExt cx="768" cy="768"/>
          </a:xfrm>
        </p:grpSpPr>
        <p:sp>
          <p:nvSpPr>
            <p:cNvPr id="16412" name="Line 62"/>
            <p:cNvSpPr>
              <a:spLocks noChangeShapeType="1"/>
            </p:cNvSpPr>
            <p:nvPr/>
          </p:nvSpPr>
          <p:spPr bwMode="auto">
            <a:xfrm flipV="1">
              <a:off x="1920" y="3312"/>
              <a:ext cx="384" cy="384"/>
            </a:xfrm>
            <a:prstGeom prst="line">
              <a:avLst/>
            </a:prstGeom>
            <a:noFill/>
            <a:ln w="28575">
              <a:solidFill>
                <a:schemeClr val="accent2"/>
              </a:solidFill>
              <a:round/>
              <a:headEnd/>
              <a:tailEnd/>
            </a:ln>
          </p:spPr>
          <p:txBody>
            <a:bodyPr wrap="none" anchor="ctr"/>
            <a:lstStyle/>
            <a:p>
              <a:endParaRPr lang="zh-CN" altLang="en-US"/>
            </a:p>
          </p:txBody>
        </p:sp>
        <p:sp>
          <p:nvSpPr>
            <p:cNvPr id="16413" name="Line 63"/>
            <p:cNvSpPr>
              <a:spLocks noChangeShapeType="1"/>
            </p:cNvSpPr>
            <p:nvPr/>
          </p:nvSpPr>
          <p:spPr bwMode="auto">
            <a:xfrm flipV="1">
              <a:off x="2304" y="2928"/>
              <a:ext cx="384" cy="384"/>
            </a:xfrm>
            <a:prstGeom prst="line">
              <a:avLst/>
            </a:prstGeom>
            <a:noFill/>
            <a:ln w="28575">
              <a:solidFill>
                <a:schemeClr val="accent2"/>
              </a:solidFill>
              <a:round/>
              <a:headEnd/>
              <a:tailEnd type="arrow" w="med" len="med"/>
            </a:ln>
          </p:spPr>
          <p:txBody>
            <a:bodyPr wrap="none" anchor="ctr"/>
            <a:lstStyle/>
            <a:p>
              <a:endParaRPr lang="zh-CN" altLang="en-US"/>
            </a:p>
          </p:txBody>
        </p:sp>
      </p:grpSp>
      <p:graphicFrame>
        <p:nvGraphicFramePr>
          <p:cNvPr id="60480" name="Object 64"/>
          <p:cNvGraphicFramePr>
            <a:graphicFrameLocks noChangeAspect="1"/>
          </p:cNvGraphicFramePr>
          <p:nvPr/>
        </p:nvGraphicFramePr>
        <p:xfrm>
          <a:off x="6865938" y="2205038"/>
          <a:ext cx="442912" cy="330200"/>
        </p:xfrm>
        <a:graphic>
          <a:graphicData uri="http://schemas.openxmlformats.org/presentationml/2006/ole">
            <p:oleObj spid="_x0000_s16618" name="公式" r:id="rId13" imgW="478440" imgH="353520" progId="Equation.3">
              <p:embed/>
            </p:oleObj>
          </a:graphicData>
        </a:graphic>
      </p:graphicFrame>
      <p:graphicFrame>
        <p:nvGraphicFramePr>
          <p:cNvPr id="60481" name="Object 65"/>
          <p:cNvGraphicFramePr>
            <a:graphicFrameLocks noChangeAspect="1"/>
          </p:cNvGraphicFramePr>
          <p:nvPr/>
        </p:nvGraphicFramePr>
        <p:xfrm>
          <a:off x="7380288" y="2540000"/>
          <a:ext cx="787400" cy="889000"/>
        </p:xfrm>
        <a:graphic>
          <a:graphicData uri="http://schemas.openxmlformats.org/presentationml/2006/ole">
            <p:oleObj spid="_x0000_s16619" name="公式" r:id="rId14" imgW="852840" imgH="956880" progId="Equation.3">
              <p:embed/>
            </p:oleObj>
          </a:graphicData>
        </a:graphic>
      </p:graphicFrame>
      <p:sp>
        <p:nvSpPr>
          <p:cNvPr id="60482" name="Text Box 66"/>
          <p:cNvSpPr txBox="1">
            <a:spLocks noChangeArrowheads="1"/>
          </p:cNvSpPr>
          <p:nvPr/>
        </p:nvSpPr>
        <p:spPr bwMode="auto">
          <a:xfrm>
            <a:off x="554038" y="3284538"/>
            <a:ext cx="6837362" cy="584200"/>
          </a:xfrm>
          <a:prstGeom prst="rect">
            <a:avLst/>
          </a:prstGeom>
          <a:noFill/>
          <a:ln w="9525">
            <a:noFill/>
            <a:miter lim="800000"/>
            <a:headEnd/>
            <a:tailEnd/>
          </a:ln>
        </p:spPr>
        <p:txBody>
          <a:bodyPr>
            <a:spAutoFit/>
          </a:bodyPr>
          <a:lstStyle/>
          <a:p>
            <a:pPr eaLnBrk="1" hangingPunct="1">
              <a:spcBef>
                <a:spcPct val="50000"/>
              </a:spcBef>
            </a:pPr>
            <a:r>
              <a:rPr lang="zh-CN" altLang="en-US" dirty="0" smtClean="0">
                <a:solidFill>
                  <a:srgbClr val="0000FF"/>
                </a:solidFill>
                <a:ea typeface="华文细黑" pitchFamily="2" charset="-122"/>
              </a:rPr>
              <a:t>数</a:t>
            </a:r>
            <a:r>
              <a:rPr lang="zh-CN" altLang="en-US" dirty="0">
                <a:solidFill>
                  <a:srgbClr val="0000FF"/>
                </a:solidFill>
                <a:ea typeface="华文细黑" pitchFamily="2" charset="-122"/>
              </a:rPr>
              <a:t>与向量的乘积符合下列运算规律：</a:t>
            </a:r>
          </a:p>
        </p:txBody>
      </p:sp>
      <p:sp>
        <p:nvSpPr>
          <p:cNvPr id="60483" name="Text Box 67"/>
          <p:cNvSpPr txBox="1">
            <a:spLocks noChangeArrowheads="1"/>
          </p:cNvSpPr>
          <p:nvPr/>
        </p:nvSpPr>
        <p:spPr bwMode="auto">
          <a:xfrm>
            <a:off x="827088" y="3860800"/>
            <a:ext cx="1944687" cy="584200"/>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990099"/>
                </a:solidFill>
                <a:latin typeface="华文细黑" pitchFamily="2" charset="-122"/>
                <a:ea typeface="华文细黑" pitchFamily="2" charset="-122"/>
              </a:rPr>
              <a:t>①</a:t>
            </a:r>
            <a:r>
              <a:rPr lang="zh-CN" altLang="en-US">
                <a:solidFill>
                  <a:srgbClr val="990099"/>
                </a:solidFill>
                <a:latin typeface="华文细黑" pitchFamily="2" charset="-122"/>
                <a:ea typeface="华文细黑" pitchFamily="2" charset="-122"/>
              </a:rPr>
              <a:t>结合律：</a:t>
            </a:r>
          </a:p>
        </p:txBody>
      </p:sp>
      <p:graphicFrame>
        <p:nvGraphicFramePr>
          <p:cNvPr id="60484" name="Object 68"/>
          <p:cNvGraphicFramePr>
            <a:graphicFrameLocks noChangeAspect="1"/>
          </p:cNvGraphicFramePr>
          <p:nvPr/>
        </p:nvGraphicFramePr>
        <p:xfrm>
          <a:off x="2814638" y="3959225"/>
          <a:ext cx="2451100" cy="419100"/>
        </p:xfrm>
        <a:graphic>
          <a:graphicData uri="http://schemas.openxmlformats.org/presentationml/2006/ole">
            <p:oleObj spid="_x0000_s16620" name="公式" r:id="rId15" imgW="2451100" imgH="419100" progId="Equation.3">
              <p:embed/>
            </p:oleObj>
          </a:graphicData>
        </a:graphic>
      </p:graphicFrame>
      <p:graphicFrame>
        <p:nvGraphicFramePr>
          <p:cNvPr id="60485" name="Object 69"/>
          <p:cNvGraphicFramePr>
            <a:graphicFrameLocks noChangeAspect="1"/>
          </p:cNvGraphicFramePr>
          <p:nvPr/>
        </p:nvGraphicFramePr>
        <p:xfrm>
          <a:off x="5334000" y="4000500"/>
          <a:ext cx="1295400" cy="419100"/>
        </p:xfrm>
        <a:graphic>
          <a:graphicData uri="http://schemas.openxmlformats.org/presentationml/2006/ole">
            <p:oleObj spid="_x0000_s16621" name="公式" r:id="rId16" imgW="1295400" imgH="419100" progId="Equation.3">
              <p:embed/>
            </p:oleObj>
          </a:graphicData>
        </a:graphic>
      </p:graphicFrame>
      <p:sp>
        <p:nvSpPr>
          <p:cNvPr id="60486" name="Text Box 70"/>
          <p:cNvSpPr txBox="1">
            <a:spLocks noChangeArrowheads="1"/>
          </p:cNvSpPr>
          <p:nvPr/>
        </p:nvSpPr>
        <p:spPr bwMode="auto">
          <a:xfrm>
            <a:off x="828675" y="4437063"/>
            <a:ext cx="1943100" cy="457200"/>
          </a:xfrm>
          <a:prstGeom prst="rect">
            <a:avLst/>
          </a:prstGeom>
          <a:noFill/>
          <a:ln w="9525" algn="ctr">
            <a:noFill/>
            <a:miter lim="800000"/>
            <a:headEnd/>
            <a:tailEnd/>
          </a:ln>
          <a:effectLst/>
        </p:spPr>
        <p:txBody>
          <a:bodyPr>
            <a:spAutoFit/>
          </a:bodyPr>
          <a:lstStyle/>
          <a:p>
            <a:pPr eaLnBrk="1" hangingPunct="1">
              <a:spcBef>
                <a:spcPct val="50000"/>
              </a:spcBef>
            </a:pPr>
            <a:r>
              <a:rPr lang="en-US" altLang="zh-CN">
                <a:solidFill>
                  <a:srgbClr val="990099"/>
                </a:solidFill>
                <a:latin typeface="华文细黑" pitchFamily="2" charset="-122"/>
                <a:ea typeface="华文细黑" pitchFamily="2" charset="-122"/>
              </a:rPr>
              <a:t>②</a:t>
            </a:r>
            <a:r>
              <a:rPr lang="zh-CN" altLang="en-US">
                <a:solidFill>
                  <a:srgbClr val="990099"/>
                </a:solidFill>
                <a:latin typeface="华文细黑" pitchFamily="2" charset="-122"/>
                <a:ea typeface="华文细黑" pitchFamily="2" charset="-122"/>
              </a:rPr>
              <a:t>分配律：</a:t>
            </a:r>
          </a:p>
        </p:txBody>
      </p:sp>
      <p:graphicFrame>
        <p:nvGraphicFramePr>
          <p:cNvPr id="60487" name="Object 71"/>
          <p:cNvGraphicFramePr>
            <a:graphicFrameLocks noChangeAspect="1"/>
          </p:cNvGraphicFramePr>
          <p:nvPr/>
        </p:nvGraphicFramePr>
        <p:xfrm>
          <a:off x="2882900" y="4533900"/>
          <a:ext cx="3060700" cy="419100"/>
        </p:xfrm>
        <a:graphic>
          <a:graphicData uri="http://schemas.openxmlformats.org/presentationml/2006/ole">
            <p:oleObj spid="_x0000_s16622" name="Equation" r:id="rId17" imgW="3060700" imgH="419100" progId="Equation.DSMT4">
              <p:embed/>
            </p:oleObj>
          </a:graphicData>
        </a:graphic>
      </p:graphicFrame>
      <p:graphicFrame>
        <p:nvGraphicFramePr>
          <p:cNvPr id="60488" name="Object 72"/>
          <p:cNvGraphicFramePr>
            <a:graphicFrameLocks noChangeAspect="1"/>
          </p:cNvGraphicFramePr>
          <p:nvPr/>
        </p:nvGraphicFramePr>
        <p:xfrm>
          <a:off x="2882900" y="5084763"/>
          <a:ext cx="2984500" cy="481012"/>
        </p:xfrm>
        <a:graphic>
          <a:graphicData uri="http://schemas.openxmlformats.org/presentationml/2006/ole">
            <p:oleObj spid="_x0000_s16623" name="Equation" r:id="rId18" imgW="2984500" imgH="482600" progId="Equation.DSMT4">
              <p:embed/>
            </p:oleObj>
          </a:graphicData>
        </a:graphic>
      </p:graphicFrame>
      <p:sp>
        <p:nvSpPr>
          <p:cNvPr id="60489" name="Rectangle 73"/>
          <p:cNvSpPr>
            <a:spLocks noChangeArrowheads="1"/>
          </p:cNvSpPr>
          <p:nvPr/>
        </p:nvSpPr>
        <p:spPr bwMode="auto">
          <a:xfrm>
            <a:off x="609600" y="5486400"/>
            <a:ext cx="2646878" cy="584775"/>
          </a:xfrm>
          <a:prstGeom prst="rect">
            <a:avLst/>
          </a:prstGeom>
          <a:noFill/>
          <a:ln w="9525">
            <a:noFill/>
            <a:miter lim="800000"/>
            <a:headEnd/>
            <a:tailEnd/>
          </a:ln>
        </p:spPr>
        <p:txBody>
          <a:bodyPr wrap="none">
            <a:spAutoFit/>
          </a:bodyPr>
          <a:lstStyle/>
          <a:p>
            <a:pPr eaLnBrk="1" hangingPunct="1"/>
            <a:r>
              <a:rPr lang="en-US" altLang="zh-CN" dirty="0" smtClean="0">
                <a:solidFill>
                  <a:srgbClr val="0000FF"/>
                </a:solidFill>
                <a:latin typeface="华文细黑" pitchFamily="2" charset="-122"/>
                <a:ea typeface="华文细黑" pitchFamily="2" charset="-122"/>
              </a:rPr>
              <a:t>⑵</a:t>
            </a:r>
            <a:r>
              <a:rPr lang="zh-CN" altLang="en-US" dirty="0" smtClean="0">
                <a:solidFill>
                  <a:srgbClr val="0000FF"/>
                </a:solidFill>
                <a:latin typeface="华文细黑" pitchFamily="2" charset="-122"/>
                <a:ea typeface="华文细黑" pitchFamily="2" charset="-122"/>
              </a:rPr>
              <a:t>线性</a:t>
            </a:r>
            <a:r>
              <a:rPr lang="zh-CN" altLang="en-US" dirty="0">
                <a:solidFill>
                  <a:srgbClr val="0000FF"/>
                </a:solidFill>
                <a:latin typeface="华文细黑" pitchFamily="2" charset="-122"/>
                <a:ea typeface="华文细黑" pitchFamily="2" charset="-122"/>
              </a:rPr>
              <a:t>运算</a:t>
            </a:r>
            <a:r>
              <a:rPr lang="zh-CN" altLang="en-US" dirty="0">
                <a:solidFill>
                  <a:srgbClr val="0000FF"/>
                </a:solidFill>
                <a:latin typeface="黑体" pitchFamily="2" charset="-122"/>
                <a:ea typeface="黑体" pitchFamily="2" charset="-122"/>
              </a:rPr>
              <a:t>：</a:t>
            </a:r>
          </a:p>
        </p:txBody>
      </p:sp>
      <p:sp>
        <p:nvSpPr>
          <p:cNvPr id="60490" name="Rectangle 74"/>
          <p:cNvSpPr>
            <a:spLocks noChangeArrowheads="1"/>
          </p:cNvSpPr>
          <p:nvPr/>
        </p:nvSpPr>
        <p:spPr bwMode="auto">
          <a:xfrm>
            <a:off x="1066800" y="5943600"/>
            <a:ext cx="5975350" cy="457200"/>
          </a:xfrm>
          <a:prstGeom prst="rect">
            <a:avLst/>
          </a:prstGeom>
          <a:noFill/>
          <a:ln w="9525" algn="ctr">
            <a:noFill/>
            <a:miter lim="800000"/>
            <a:headEnd/>
            <a:tailEnd/>
          </a:ln>
          <a:effectLst/>
        </p:spPr>
        <p:txBody>
          <a:bodyPr wrap="none">
            <a:spAutoFit/>
          </a:bodyPr>
          <a:lstStyle/>
          <a:p>
            <a:pPr eaLnBrk="1" hangingPunct="1"/>
            <a:r>
              <a:rPr lang="zh-CN" altLang="en-US">
                <a:solidFill>
                  <a:srgbClr val="800080"/>
                </a:solidFill>
                <a:latin typeface="华文细黑" pitchFamily="2" charset="-122"/>
                <a:ea typeface="华文细黑" pitchFamily="2" charset="-122"/>
              </a:rPr>
              <a:t>向量的加法及数乘统称为向量的</a:t>
            </a:r>
            <a:r>
              <a:rPr lang="zh-CN" altLang="en-US">
                <a:solidFill>
                  <a:srgbClr val="0000FF"/>
                </a:solidFill>
                <a:latin typeface="华文细黑" pitchFamily="2" charset="-122"/>
                <a:ea typeface="华文细黑" pitchFamily="2" charset="-122"/>
              </a:rPr>
              <a:t>线性运算</a:t>
            </a:r>
            <a:r>
              <a:rPr lang="zh-CN" altLang="en-US">
                <a:solidFill>
                  <a:srgbClr val="990099"/>
                </a:solidFill>
                <a:latin typeface="华文细黑" pitchFamily="2" charset="-122"/>
                <a:ea typeface="华文细黑"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wipe(left)">
                                      <p:cBhvr>
                                        <p:cTn id="7" dur="500"/>
                                        <p:tgtEl>
                                          <p:spTgt spid="60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wipe(left)">
                                      <p:cBhvr>
                                        <p:cTn id="12" dur="500"/>
                                        <p:tgtEl>
                                          <p:spTgt spid="604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0464"/>
                                        </p:tgtEl>
                                        <p:attrNameLst>
                                          <p:attrName>style.visibility</p:attrName>
                                        </p:attrNameLst>
                                      </p:cBhvr>
                                      <p:to>
                                        <p:strVal val="visible"/>
                                      </p:to>
                                    </p:set>
                                    <p:animEffect transition="in" filter="wipe(left)">
                                      <p:cBhvr>
                                        <p:cTn id="17" dur="500"/>
                                        <p:tgtEl>
                                          <p:spTgt spid="604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0465"/>
                                        </p:tgtEl>
                                        <p:attrNameLst>
                                          <p:attrName>style.visibility</p:attrName>
                                        </p:attrNameLst>
                                      </p:cBhvr>
                                      <p:to>
                                        <p:strVal val="visible"/>
                                      </p:to>
                                    </p:set>
                                    <p:animEffect transition="in" filter="wipe(left)">
                                      <p:cBhvr>
                                        <p:cTn id="22" dur="500"/>
                                        <p:tgtEl>
                                          <p:spTgt spid="60465"/>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60466"/>
                                        </p:tgtEl>
                                        <p:attrNameLst>
                                          <p:attrName>style.visibility</p:attrName>
                                        </p:attrNameLst>
                                      </p:cBhvr>
                                      <p:to>
                                        <p:strVal val="visible"/>
                                      </p:to>
                                    </p:set>
                                    <p:animEffect transition="in" filter="wipe(left)">
                                      <p:cBhvr>
                                        <p:cTn id="26" dur="500"/>
                                        <p:tgtEl>
                                          <p:spTgt spid="60466"/>
                                        </p:tgtEl>
                                      </p:cBhvr>
                                    </p:animEffect>
                                  </p:childTnLst>
                                </p:cTn>
                              </p:par>
                            </p:childTnLst>
                          </p:cTn>
                        </p:par>
                        <p:par>
                          <p:cTn id="27" fill="hold" nodeType="afterGroup">
                            <p:stCondLst>
                              <p:cond delay="1000"/>
                            </p:stCondLst>
                            <p:childTnLst>
                              <p:par>
                                <p:cTn id="28" presetID="22" presetClass="entr" presetSubtype="8" fill="hold" nodeType="afterEffect">
                                  <p:stCondLst>
                                    <p:cond delay="0"/>
                                  </p:stCondLst>
                                  <p:childTnLst>
                                    <p:set>
                                      <p:cBhvr>
                                        <p:cTn id="29" dur="1" fill="hold">
                                          <p:stCondLst>
                                            <p:cond delay="0"/>
                                          </p:stCondLst>
                                        </p:cTn>
                                        <p:tgtEl>
                                          <p:spTgt spid="60467"/>
                                        </p:tgtEl>
                                        <p:attrNameLst>
                                          <p:attrName>style.visibility</p:attrName>
                                        </p:attrNameLst>
                                      </p:cBhvr>
                                      <p:to>
                                        <p:strVal val="visible"/>
                                      </p:to>
                                    </p:set>
                                    <p:animEffect transition="in" filter="wipe(left)">
                                      <p:cBhvr>
                                        <p:cTn id="30" dur="500"/>
                                        <p:tgtEl>
                                          <p:spTgt spid="6046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60468"/>
                                        </p:tgtEl>
                                        <p:attrNameLst>
                                          <p:attrName>style.visibility</p:attrName>
                                        </p:attrNameLst>
                                      </p:cBhvr>
                                      <p:to>
                                        <p:strVal val="visible"/>
                                      </p:to>
                                    </p:set>
                                    <p:animEffect transition="in" filter="wipe(left)">
                                      <p:cBhvr>
                                        <p:cTn id="35" dur="500"/>
                                        <p:tgtEl>
                                          <p:spTgt spid="60468"/>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60469"/>
                                        </p:tgtEl>
                                        <p:attrNameLst>
                                          <p:attrName>style.visibility</p:attrName>
                                        </p:attrNameLst>
                                      </p:cBhvr>
                                      <p:to>
                                        <p:strVal val="visible"/>
                                      </p:to>
                                    </p:set>
                                    <p:animEffect transition="in" filter="wipe(left)">
                                      <p:cBhvr>
                                        <p:cTn id="39" dur="500"/>
                                        <p:tgtEl>
                                          <p:spTgt spid="6046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60470"/>
                                        </p:tgtEl>
                                        <p:attrNameLst>
                                          <p:attrName>style.visibility</p:attrName>
                                        </p:attrNameLst>
                                      </p:cBhvr>
                                      <p:to>
                                        <p:strVal val="visible"/>
                                      </p:to>
                                    </p:set>
                                    <p:animEffect transition="in" filter="wipe(left)">
                                      <p:cBhvr>
                                        <p:cTn id="44" dur="500"/>
                                        <p:tgtEl>
                                          <p:spTgt spid="60470"/>
                                        </p:tgtEl>
                                      </p:cBhvr>
                                    </p:animEffect>
                                  </p:childTnLst>
                                </p:cTn>
                              </p:par>
                            </p:childTnLst>
                          </p:cTn>
                        </p:par>
                        <p:par>
                          <p:cTn id="45" fill="hold" nodeType="afterGroup">
                            <p:stCondLst>
                              <p:cond delay="500"/>
                            </p:stCondLst>
                            <p:childTnLst>
                              <p:par>
                                <p:cTn id="46" presetID="22" presetClass="entr" presetSubtype="8" fill="hold" nodeType="afterEffect">
                                  <p:stCondLst>
                                    <p:cond delay="0"/>
                                  </p:stCondLst>
                                  <p:childTnLst>
                                    <p:set>
                                      <p:cBhvr>
                                        <p:cTn id="47" dur="1" fill="hold">
                                          <p:stCondLst>
                                            <p:cond delay="0"/>
                                          </p:stCondLst>
                                        </p:cTn>
                                        <p:tgtEl>
                                          <p:spTgt spid="60471"/>
                                        </p:tgtEl>
                                        <p:attrNameLst>
                                          <p:attrName>style.visibility</p:attrName>
                                        </p:attrNameLst>
                                      </p:cBhvr>
                                      <p:to>
                                        <p:strVal val="visible"/>
                                      </p:to>
                                    </p:set>
                                    <p:animEffect transition="in" filter="wipe(left)">
                                      <p:cBhvr>
                                        <p:cTn id="48" dur="500"/>
                                        <p:tgtEl>
                                          <p:spTgt spid="60471"/>
                                        </p:tgtEl>
                                      </p:cBhvr>
                                    </p:animEffect>
                                  </p:childTnLst>
                                </p:cTn>
                              </p:par>
                            </p:childTnLst>
                          </p:cTn>
                        </p:par>
                        <p:par>
                          <p:cTn id="49" fill="hold" nodeType="afterGroup">
                            <p:stCondLst>
                              <p:cond delay="1000"/>
                            </p:stCondLst>
                            <p:childTnLst>
                              <p:par>
                                <p:cTn id="50" presetID="22" presetClass="entr" presetSubtype="8" fill="hold" nodeType="afterEffect">
                                  <p:stCondLst>
                                    <p:cond delay="0"/>
                                  </p:stCondLst>
                                  <p:childTnLst>
                                    <p:set>
                                      <p:cBhvr>
                                        <p:cTn id="51" dur="1" fill="hold">
                                          <p:stCondLst>
                                            <p:cond delay="0"/>
                                          </p:stCondLst>
                                        </p:cTn>
                                        <p:tgtEl>
                                          <p:spTgt spid="60472"/>
                                        </p:tgtEl>
                                        <p:attrNameLst>
                                          <p:attrName>style.visibility</p:attrName>
                                        </p:attrNameLst>
                                      </p:cBhvr>
                                      <p:to>
                                        <p:strVal val="visible"/>
                                      </p:to>
                                    </p:set>
                                    <p:animEffect transition="in" filter="wipe(left)">
                                      <p:cBhvr>
                                        <p:cTn id="52" dur="500"/>
                                        <p:tgtEl>
                                          <p:spTgt spid="6047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60473"/>
                                        </p:tgtEl>
                                        <p:attrNameLst>
                                          <p:attrName>style.visibility</p:attrName>
                                        </p:attrNameLst>
                                      </p:cBhvr>
                                      <p:to>
                                        <p:strVal val="visible"/>
                                      </p:to>
                                    </p:set>
                                    <p:animEffect transition="in" filter="wipe(down)">
                                      <p:cBhvr>
                                        <p:cTn id="57" dur="500"/>
                                        <p:tgtEl>
                                          <p:spTgt spid="6047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60477"/>
                                        </p:tgtEl>
                                        <p:attrNameLst>
                                          <p:attrName>style.visibility</p:attrName>
                                        </p:attrNameLst>
                                      </p:cBhvr>
                                      <p:to>
                                        <p:strVal val="visible"/>
                                      </p:to>
                                    </p:set>
                                    <p:animEffect transition="in" filter="wipe(left)">
                                      <p:cBhvr>
                                        <p:cTn id="62" dur="500"/>
                                        <p:tgtEl>
                                          <p:spTgt spid="60477"/>
                                        </p:tgtEl>
                                      </p:cBhvr>
                                    </p:animEffect>
                                  </p:childTnLst>
                                </p:cTn>
                              </p:par>
                            </p:childTnLst>
                          </p:cTn>
                        </p:par>
                        <p:par>
                          <p:cTn id="63" fill="hold" nodeType="afterGroup">
                            <p:stCondLst>
                              <p:cond delay="500"/>
                            </p:stCondLst>
                            <p:childTnLst>
                              <p:par>
                                <p:cTn id="64" presetID="22" presetClass="entr" presetSubtype="8" fill="hold" nodeType="afterEffect">
                                  <p:stCondLst>
                                    <p:cond delay="0"/>
                                  </p:stCondLst>
                                  <p:childTnLst>
                                    <p:set>
                                      <p:cBhvr>
                                        <p:cTn id="65" dur="1" fill="hold">
                                          <p:stCondLst>
                                            <p:cond delay="0"/>
                                          </p:stCondLst>
                                        </p:cTn>
                                        <p:tgtEl>
                                          <p:spTgt spid="60480"/>
                                        </p:tgtEl>
                                        <p:attrNameLst>
                                          <p:attrName>style.visibility</p:attrName>
                                        </p:attrNameLst>
                                      </p:cBhvr>
                                      <p:to>
                                        <p:strVal val="visible"/>
                                      </p:to>
                                    </p:set>
                                    <p:animEffect transition="in" filter="wipe(left)">
                                      <p:cBhvr>
                                        <p:cTn id="66" dur="500"/>
                                        <p:tgtEl>
                                          <p:spTgt spid="6048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60476"/>
                                        </p:tgtEl>
                                        <p:attrNameLst>
                                          <p:attrName>style.visibility</p:attrName>
                                        </p:attrNameLst>
                                      </p:cBhvr>
                                      <p:to>
                                        <p:strVal val="visible"/>
                                      </p:to>
                                    </p:set>
                                    <p:animEffect transition="in" filter="wipe(up)">
                                      <p:cBhvr>
                                        <p:cTn id="71" dur="500"/>
                                        <p:tgtEl>
                                          <p:spTgt spid="60476"/>
                                        </p:tgtEl>
                                      </p:cBhvr>
                                    </p:animEffect>
                                  </p:childTnLst>
                                </p:cTn>
                              </p:par>
                            </p:childTnLst>
                          </p:cTn>
                        </p:par>
                        <p:par>
                          <p:cTn id="72" fill="hold" nodeType="afterGroup">
                            <p:stCondLst>
                              <p:cond delay="500"/>
                            </p:stCondLst>
                            <p:childTnLst>
                              <p:par>
                                <p:cTn id="73" presetID="22" presetClass="entr" presetSubtype="8" fill="hold" nodeType="afterEffect">
                                  <p:stCondLst>
                                    <p:cond delay="0"/>
                                  </p:stCondLst>
                                  <p:childTnLst>
                                    <p:set>
                                      <p:cBhvr>
                                        <p:cTn id="74" dur="1" fill="hold">
                                          <p:stCondLst>
                                            <p:cond delay="0"/>
                                          </p:stCondLst>
                                        </p:cTn>
                                        <p:tgtEl>
                                          <p:spTgt spid="60481"/>
                                        </p:tgtEl>
                                        <p:attrNameLst>
                                          <p:attrName>style.visibility</p:attrName>
                                        </p:attrNameLst>
                                      </p:cBhvr>
                                      <p:to>
                                        <p:strVal val="visible"/>
                                      </p:to>
                                    </p:set>
                                    <p:animEffect transition="in" filter="wipe(left)">
                                      <p:cBhvr>
                                        <p:cTn id="75" dur="500"/>
                                        <p:tgtEl>
                                          <p:spTgt spid="6048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60482"/>
                                        </p:tgtEl>
                                        <p:attrNameLst>
                                          <p:attrName>style.visibility</p:attrName>
                                        </p:attrNameLst>
                                      </p:cBhvr>
                                      <p:to>
                                        <p:strVal val="visible"/>
                                      </p:to>
                                    </p:set>
                                    <p:animEffect transition="in" filter="wipe(left)">
                                      <p:cBhvr>
                                        <p:cTn id="80" dur="500"/>
                                        <p:tgtEl>
                                          <p:spTgt spid="6048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60483"/>
                                        </p:tgtEl>
                                        <p:attrNameLst>
                                          <p:attrName>style.visibility</p:attrName>
                                        </p:attrNameLst>
                                      </p:cBhvr>
                                      <p:to>
                                        <p:strVal val="visible"/>
                                      </p:to>
                                    </p:set>
                                    <p:animEffect transition="in" filter="wipe(left)">
                                      <p:cBhvr>
                                        <p:cTn id="85" dur="500"/>
                                        <p:tgtEl>
                                          <p:spTgt spid="60483"/>
                                        </p:tgtEl>
                                      </p:cBhvr>
                                    </p:animEffect>
                                  </p:childTnLst>
                                </p:cTn>
                              </p:par>
                            </p:childTnLst>
                          </p:cTn>
                        </p:par>
                        <p:par>
                          <p:cTn id="86" fill="hold" nodeType="afterGroup">
                            <p:stCondLst>
                              <p:cond delay="500"/>
                            </p:stCondLst>
                            <p:childTnLst>
                              <p:par>
                                <p:cTn id="87" presetID="22" presetClass="entr" presetSubtype="8" fill="hold" nodeType="afterEffect">
                                  <p:stCondLst>
                                    <p:cond delay="0"/>
                                  </p:stCondLst>
                                  <p:childTnLst>
                                    <p:set>
                                      <p:cBhvr>
                                        <p:cTn id="88" dur="1" fill="hold">
                                          <p:stCondLst>
                                            <p:cond delay="0"/>
                                          </p:stCondLst>
                                        </p:cTn>
                                        <p:tgtEl>
                                          <p:spTgt spid="60484"/>
                                        </p:tgtEl>
                                        <p:attrNameLst>
                                          <p:attrName>style.visibility</p:attrName>
                                        </p:attrNameLst>
                                      </p:cBhvr>
                                      <p:to>
                                        <p:strVal val="visible"/>
                                      </p:to>
                                    </p:set>
                                    <p:animEffect transition="in" filter="wipe(left)">
                                      <p:cBhvr>
                                        <p:cTn id="89" dur="500"/>
                                        <p:tgtEl>
                                          <p:spTgt spid="60484"/>
                                        </p:tgtEl>
                                      </p:cBhvr>
                                    </p:animEffect>
                                  </p:childTnLst>
                                </p:cTn>
                              </p:par>
                            </p:childTnLst>
                          </p:cTn>
                        </p:par>
                        <p:par>
                          <p:cTn id="90" fill="hold" nodeType="afterGroup">
                            <p:stCondLst>
                              <p:cond delay="1000"/>
                            </p:stCondLst>
                            <p:childTnLst>
                              <p:par>
                                <p:cTn id="91" presetID="22" presetClass="entr" presetSubtype="8" fill="hold" nodeType="afterEffect">
                                  <p:stCondLst>
                                    <p:cond delay="0"/>
                                  </p:stCondLst>
                                  <p:childTnLst>
                                    <p:set>
                                      <p:cBhvr>
                                        <p:cTn id="92" dur="1" fill="hold">
                                          <p:stCondLst>
                                            <p:cond delay="0"/>
                                          </p:stCondLst>
                                        </p:cTn>
                                        <p:tgtEl>
                                          <p:spTgt spid="60485"/>
                                        </p:tgtEl>
                                        <p:attrNameLst>
                                          <p:attrName>style.visibility</p:attrName>
                                        </p:attrNameLst>
                                      </p:cBhvr>
                                      <p:to>
                                        <p:strVal val="visible"/>
                                      </p:to>
                                    </p:set>
                                    <p:animEffect transition="in" filter="wipe(left)">
                                      <p:cBhvr>
                                        <p:cTn id="93" dur="500"/>
                                        <p:tgtEl>
                                          <p:spTgt spid="6048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60486"/>
                                        </p:tgtEl>
                                        <p:attrNameLst>
                                          <p:attrName>style.visibility</p:attrName>
                                        </p:attrNameLst>
                                      </p:cBhvr>
                                      <p:to>
                                        <p:strVal val="visible"/>
                                      </p:to>
                                    </p:set>
                                    <p:animEffect transition="in" filter="wipe(left)">
                                      <p:cBhvr>
                                        <p:cTn id="98" dur="500"/>
                                        <p:tgtEl>
                                          <p:spTgt spid="60486"/>
                                        </p:tgtEl>
                                      </p:cBhvr>
                                    </p:animEffect>
                                  </p:childTnLst>
                                </p:cTn>
                              </p:par>
                            </p:childTnLst>
                          </p:cTn>
                        </p:par>
                        <p:par>
                          <p:cTn id="99" fill="hold" nodeType="afterGroup">
                            <p:stCondLst>
                              <p:cond delay="500"/>
                            </p:stCondLst>
                            <p:childTnLst>
                              <p:par>
                                <p:cTn id="100" presetID="22" presetClass="entr" presetSubtype="8" fill="hold" nodeType="afterEffect">
                                  <p:stCondLst>
                                    <p:cond delay="0"/>
                                  </p:stCondLst>
                                  <p:childTnLst>
                                    <p:set>
                                      <p:cBhvr>
                                        <p:cTn id="101" dur="1" fill="hold">
                                          <p:stCondLst>
                                            <p:cond delay="0"/>
                                          </p:stCondLst>
                                        </p:cTn>
                                        <p:tgtEl>
                                          <p:spTgt spid="60487"/>
                                        </p:tgtEl>
                                        <p:attrNameLst>
                                          <p:attrName>style.visibility</p:attrName>
                                        </p:attrNameLst>
                                      </p:cBhvr>
                                      <p:to>
                                        <p:strVal val="visible"/>
                                      </p:to>
                                    </p:set>
                                    <p:animEffect transition="in" filter="wipe(left)">
                                      <p:cBhvr>
                                        <p:cTn id="102" dur="500"/>
                                        <p:tgtEl>
                                          <p:spTgt spid="60487"/>
                                        </p:tgtEl>
                                      </p:cBhvr>
                                    </p:animEffect>
                                  </p:childTnLst>
                                </p:cTn>
                              </p:par>
                            </p:childTnLst>
                          </p:cTn>
                        </p:par>
                        <p:par>
                          <p:cTn id="103" fill="hold" nodeType="afterGroup">
                            <p:stCondLst>
                              <p:cond delay="1000"/>
                            </p:stCondLst>
                            <p:childTnLst>
                              <p:par>
                                <p:cTn id="104" presetID="22" presetClass="entr" presetSubtype="8" fill="hold" nodeType="afterEffect">
                                  <p:stCondLst>
                                    <p:cond delay="0"/>
                                  </p:stCondLst>
                                  <p:childTnLst>
                                    <p:set>
                                      <p:cBhvr>
                                        <p:cTn id="105" dur="1" fill="hold">
                                          <p:stCondLst>
                                            <p:cond delay="0"/>
                                          </p:stCondLst>
                                        </p:cTn>
                                        <p:tgtEl>
                                          <p:spTgt spid="60488"/>
                                        </p:tgtEl>
                                        <p:attrNameLst>
                                          <p:attrName>style.visibility</p:attrName>
                                        </p:attrNameLst>
                                      </p:cBhvr>
                                      <p:to>
                                        <p:strVal val="visible"/>
                                      </p:to>
                                    </p:set>
                                    <p:animEffect transition="in" filter="wipe(left)">
                                      <p:cBhvr>
                                        <p:cTn id="106" dur="500"/>
                                        <p:tgtEl>
                                          <p:spTgt spid="6048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60489"/>
                                        </p:tgtEl>
                                        <p:attrNameLst>
                                          <p:attrName>style.visibility</p:attrName>
                                        </p:attrNameLst>
                                      </p:cBhvr>
                                      <p:to>
                                        <p:strVal val="visible"/>
                                      </p:to>
                                    </p:set>
                                    <p:animEffect transition="in" filter="wipe(left)">
                                      <p:cBhvr>
                                        <p:cTn id="111" dur="500"/>
                                        <p:tgtEl>
                                          <p:spTgt spid="60489"/>
                                        </p:tgtEl>
                                      </p:cBhvr>
                                    </p:animEffect>
                                  </p:childTnLst>
                                </p:cTn>
                              </p:par>
                            </p:childTnLst>
                          </p:cTn>
                        </p:par>
                        <p:par>
                          <p:cTn id="112" fill="hold" nodeType="afterGroup">
                            <p:stCondLst>
                              <p:cond delay="500"/>
                            </p:stCondLst>
                            <p:childTnLst>
                              <p:par>
                                <p:cTn id="113" presetID="22" presetClass="entr" presetSubtype="8" fill="hold" grpId="0" nodeType="afterEffect">
                                  <p:stCondLst>
                                    <p:cond delay="0"/>
                                  </p:stCondLst>
                                  <p:childTnLst>
                                    <p:set>
                                      <p:cBhvr>
                                        <p:cTn id="114" dur="1" fill="hold">
                                          <p:stCondLst>
                                            <p:cond delay="0"/>
                                          </p:stCondLst>
                                        </p:cTn>
                                        <p:tgtEl>
                                          <p:spTgt spid="60490"/>
                                        </p:tgtEl>
                                        <p:attrNameLst>
                                          <p:attrName>style.visibility</p:attrName>
                                        </p:attrNameLst>
                                      </p:cBhvr>
                                      <p:to>
                                        <p:strVal val="visible"/>
                                      </p:to>
                                    </p:set>
                                    <p:animEffect transition="in" filter="wipe(left)">
                                      <p:cBhvr>
                                        <p:cTn id="115" dur="500"/>
                                        <p:tgtEl>
                                          <p:spTgt spid="60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P spid="60420" grpId="0" autoUpdateAnimBg="0"/>
      <p:bldP spid="60476" grpId="0" animBg="1"/>
      <p:bldP spid="60482" grpId="0"/>
      <p:bldP spid="60483" grpId="0" autoUpdateAnimBg="0"/>
      <p:bldP spid="60486" grpId="0" autoUpdateAnimBg="0"/>
      <p:bldP spid="60489" grpId="0" autoUpdateAnimBg="0"/>
      <p:bldP spid="60490"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22" name="Object 2"/>
          <p:cNvGraphicFramePr>
            <a:graphicFrameLocks noChangeAspect="1"/>
          </p:cNvGraphicFramePr>
          <p:nvPr/>
        </p:nvGraphicFramePr>
        <p:xfrm>
          <a:off x="228600" y="695325"/>
          <a:ext cx="8448675" cy="1438275"/>
        </p:xfrm>
        <a:graphic>
          <a:graphicData uri="http://schemas.openxmlformats.org/presentationml/2006/ole">
            <p:oleObj spid="_x0000_s133222" name="文档" r:id="rId3" imgW="7481561" imgH="1274627" progId="Word.Document.8">
              <p:embed/>
            </p:oleObj>
          </a:graphicData>
        </a:graphic>
      </p:graphicFrame>
      <p:graphicFrame>
        <p:nvGraphicFramePr>
          <p:cNvPr id="6147" name="Object 3"/>
          <p:cNvGraphicFramePr>
            <a:graphicFrameLocks noChangeAspect="1"/>
          </p:cNvGraphicFramePr>
          <p:nvPr>
            <p:extLst>
              <p:ext uri="{D42A27DB-BD31-4B8C-83A1-F6EECF244321}">
                <p14:modId xmlns:p14="http://schemas.microsoft.com/office/powerpoint/2010/main" xmlns="" val="3328394744"/>
              </p:ext>
            </p:extLst>
          </p:nvPr>
        </p:nvGraphicFramePr>
        <p:xfrm>
          <a:off x="1763713" y="2605088"/>
          <a:ext cx="2376487" cy="569912"/>
        </p:xfrm>
        <a:graphic>
          <a:graphicData uri="http://schemas.openxmlformats.org/presentationml/2006/ole">
            <p:oleObj spid="_x0000_s133223" name="Equation" r:id="rId4" imgW="1269449" imgH="304668" progId="Equation.DSMT4">
              <p:embed/>
            </p:oleObj>
          </a:graphicData>
        </a:graphic>
      </p:graphicFrame>
      <p:graphicFrame>
        <p:nvGraphicFramePr>
          <p:cNvPr id="6148" name="Object 4"/>
          <p:cNvGraphicFramePr>
            <a:graphicFrameLocks noChangeAspect="1"/>
          </p:cNvGraphicFramePr>
          <p:nvPr>
            <p:extLst>
              <p:ext uri="{D42A27DB-BD31-4B8C-83A1-F6EECF244321}">
                <p14:modId xmlns:p14="http://schemas.microsoft.com/office/powerpoint/2010/main" xmlns="" val="1491598539"/>
              </p:ext>
            </p:extLst>
          </p:nvPr>
        </p:nvGraphicFramePr>
        <p:xfrm>
          <a:off x="4572000" y="2632075"/>
          <a:ext cx="2625725" cy="574675"/>
        </p:xfrm>
        <a:graphic>
          <a:graphicData uri="http://schemas.openxmlformats.org/presentationml/2006/ole">
            <p:oleObj spid="_x0000_s133224" name="Equation" r:id="rId5" imgW="1396394" imgH="304668" progId="Equation.DSMT4">
              <p:embed/>
            </p:oleObj>
          </a:graphicData>
        </a:graphic>
      </p:graphicFrame>
      <p:sp>
        <p:nvSpPr>
          <p:cNvPr id="6150" name="Text Box 6"/>
          <p:cNvSpPr txBox="1">
            <a:spLocks noChangeArrowheads="1"/>
          </p:cNvSpPr>
          <p:nvPr/>
        </p:nvSpPr>
        <p:spPr bwMode="auto">
          <a:xfrm>
            <a:off x="900113" y="3208338"/>
            <a:ext cx="2519362"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取法向量</a:t>
            </a:r>
          </a:p>
        </p:txBody>
      </p:sp>
      <p:graphicFrame>
        <p:nvGraphicFramePr>
          <p:cNvPr id="6151" name="Object 7"/>
          <p:cNvGraphicFramePr>
            <a:graphicFrameLocks noChangeAspect="1"/>
          </p:cNvGraphicFramePr>
          <p:nvPr>
            <p:extLst>
              <p:ext uri="{D42A27DB-BD31-4B8C-83A1-F6EECF244321}">
                <p14:modId xmlns:p14="http://schemas.microsoft.com/office/powerpoint/2010/main" xmlns="" val="1836054604"/>
              </p:ext>
            </p:extLst>
          </p:nvPr>
        </p:nvGraphicFramePr>
        <p:xfrm>
          <a:off x="2771775" y="3279775"/>
          <a:ext cx="1841500" cy="522288"/>
        </p:xfrm>
        <a:graphic>
          <a:graphicData uri="http://schemas.openxmlformats.org/presentationml/2006/ole">
            <p:oleObj spid="_x0000_s133225" name="公式" r:id="rId6" imgW="1612900" imgH="457200" progId="Equation.3">
              <p:embed/>
            </p:oleObj>
          </a:graphicData>
        </a:graphic>
      </p:graphicFrame>
      <p:graphicFrame>
        <p:nvGraphicFramePr>
          <p:cNvPr id="6152" name="Object 8"/>
          <p:cNvGraphicFramePr>
            <a:graphicFrameLocks noChangeAspect="1"/>
          </p:cNvGraphicFramePr>
          <p:nvPr>
            <p:extLst>
              <p:ext uri="{D42A27DB-BD31-4B8C-83A1-F6EECF244321}">
                <p14:modId xmlns:p14="http://schemas.microsoft.com/office/powerpoint/2010/main" xmlns="" val="3406898009"/>
              </p:ext>
            </p:extLst>
          </p:nvPr>
        </p:nvGraphicFramePr>
        <p:xfrm>
          <a:off x="4716463" y="3279775"/>
          <a:ext cx="2232025" cy="517525"/>
        </p:xfrm>
        <a:graphic>
          <a:graphicData uri="http://schemas.openxmlformats.org/presentationml/2006/ole">
            <p:oleObj spid="_x0000_s133226" name="Equation" r:id="rId7" imgW="1143000" imgH="266700" progId="Equation.DSMT4">
              <p:embed/>
            </p:oleObj>
          </a:graphicData>
        </a:graphic>
      </p:graphicFrame>
      <p:graphicFrame>
        <p:nvGraphicFramePr>
          <p:cNvPr id="6153" name="Object 9"/>
          <p:cNvGraphicFramePr>
            <a:graphicFrameLocks noChangeAspect="1"/>
          </p:cNvGraphicFramePr>
          <p:nvPr>
            <p:extLst>
              <p:ext uri="{D42A27DB-BD31-4B8C-83A1-F6EECF244321}">
                <p14:modId xmlns:p14="http://schemas.microsoft.com/office/powerpoint/2010/main" xmlns="" val="1848072080"/>
              </p:ext>
            </p:extLst>
          </p:nvPr>
        </p:nvGraphicFramePr>
        <p:xfrm>
          <a:off x="1187450" y="4660900"/>
          <a:ext cx="6551613" cy="490538"/>
        </p:xfrm>
        <a:graphic>
          <a:graphicData uri="http://schemas.openxmlformats.org/presentationml/2006/ole">
            <p:oleObj spid="_x0000_s133227" name="公式" r:id="rId8" imgW="5397500" imgH="406400" progId="Equation.3">
              <p:embed/>
            </p:oleObj>
          </a:graphicData>
        </a:graphic>
      </p:graphicFrame>
      <p:sp>
        <p:nvSpPr>
          <p:cNvPr id="6154" name="Text Box 10"/>
          <p:cNvSpPr txBox="1">
            <a:spLocks noChangeArrowheads="1"/>
          </p:cNvSpPr>
          <p:nvPr/>
        </p:nvSpPr>
        <p:spPr bwMode="auto">
          <a:xfrm>
            <a:off x="1116013" y="5345113"/>
            <a:ext cx="14478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化简得</a:t>
            </a:r>
          </a:p>
        </p:txBody>
      </p:sp>
      <p:graphicFrame>
        <p:nvGraphicFramePr>
          <p:cNvPr id="6155" name="Object 11"/>
          <p:cNvGraphicFramePr>
            <a:graphicFrameLocks noChangeAspect="1"/>
          </p:cNvGraphicFramePr>
          <p:nvPr>
            <p:extLst>
              <p:ext uri="{D42A27DB-BD31-4B8C-83A1-F6EECF244321}">
                <p14:modId xmlns:p14="http://schemas.microsoft.com/office/powerpoint/2010/main" xmlns="" val="3024986238"/>
              </p:ext>
            </p:extLst>
          </p:nvPr>
        </p:nvGraphicFramePr>
        <p:xfrm>
          <a:off x="2700338" y="5418138"/>
          <a:ext cx="3970337" cy="525462"/>
        </p:xfrm>
        <a:graphic>
          <a:graphicData uri="http://schemas.openxmlformats.org/presentationml/2006/ole">
            <p:oleObj spid="_x0000_s133228" name="公式" r:id="rId9" imgW="3060700" imgH="406400" progId="Equation.3">
              <p:embed/>
            </p:oleObj>
          </a:graphicData>
        </a:graphic>
      </p:graphicFrame>
      <p:sp>
        <p:nvSpPr>
          <p:cNvPr id="6156" name="Text Box 12"/>
          <p:cNvSpPr txBox="1">
            <a:spLocks noChangeArrowheads="1"/>
          </p:cNvSpPr>
          <p:nvPr/>
        </p:nvSpPr>
        <p:spPr bwMode="auto">
          <a:xfrm>
            <a:off x="1160463" y="3941763"/>
            <a:ext cx="31242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所求平面方程为</a:t>
            </a:r>
          </a:p>
        </p:txBody>
      </p:sp>
      <p:sp>
        <p:nvSpPr>
          <p:cNvPr id="6157" name="Text Box 13"/>
          <p:cNvSpPr txBox="1">
            <a:spLocks noChangeArrowheads="1"/>
          </p:cNvSpPr>
          <p:nvPr/>
        </p:nvSpPr>
        <p:spPr bwMode="auto">
          <a:xfrm>
            <a:off x="493713" y="2001838"/>
            <a:ext cx="8382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黑体" pitchFamily="2" charset="-122"/>
              </a:rPr>
              <a:t>解</a:t>
            </a:r>
          </a:p>
        </p:txBody>
      </p:sp>
      <p:sp>
        <p:nvSpPr>
          <p:cNvPr id="6158" name="Text Box 14"/>
          <p:cNvSpPr txBox="1">
            <a:spLocks noChangeArrowheads="1"/>
          </p:cNvSpPr>
          <p:nvPr/>
        </p:nvSpPr>
        <p:spPr bwMode="auto">
          <a:xfrm>
            <a:off x="1239838" y="1925638"/>
            <a:ext cx="5492750" cy="579437"/>
          </a:xfrm>
          <a:prstGeom prst="rect">
            <a:avLst/>
          </a:prstGeom>
          <a:noFill/>
          <a:ln w="9525">
            <a:noFill/>
            <a:miter lim="800000"/>
            <a:headEnd/>
            <a:tailEnd/>
          </a:ln>
          <a:effectLst/>
        </p:spPr>
        <p:txBody>
          <a:bodyPr>
            <a:spAutoFit/>
          </a:bodyPr>
          <a:lstStyle/>
          <a:p>
            <a:pPr eaLnBrk="1" hangingPunct="1"/>
            <a:r>
              <a:rPr lang="zh-CN" altLang="en-US">
                <a:ea typeface="华文中宋" pitchFamily="2" charset="-122"/>
              </a:rPr>
              <a:t>二平面的法向量分别为</a:t>
            </a:r>
          </a:p>
        </p:txBody>
      </p:sp>
      <p:sp>
        <p:nvSpPr>
          <p:cNvPr id="14" name="Rectangle 35"/>
          <p:cNvSpPr txBox="1">
            <a:spLocks noChangeArrowheads="1"/>
          </p:cNvSpPr>
          <p:nvPr/>
        </p:nvSpPr>
        <p:spPr>
          <a:xfrm>
            <a:off x="-76200" y="53975"/>
            <a:ext cx="5181600" cy="5715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一、平面的点法式方程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57"/>
                                        </p:tgtEl>
                                        <p:attrNameLst>
                                          <p:attrName>style.visibility</p:attrName>
                                        </p:attrNameLst>
                                      </p:cBhvr>
                                      <p:to>
                                        <p:strVal val="visible"/>
                                      </p:to>
                                    </p:set>
                                    <p:animEffect transition="in" filter="wipe(left)">
                                      <p:cBhvr>
                                        <p:cTn id="7" dur="500"/>
                                        <p:tgtEl>
                                          <p:spTgt spid="61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58"/>
                                        </p:tgtEl>
                                        <p:attrNameLst>
                                          <p:attrName>style.visibility</p:attrName>
                                        </p:attrNameLst>
                                      </p:cBhvr>
                                      <p:to>
                                        <p:strVal val="visible"/>
                                      </p:to>
                                    </p:set>
                                    <p:animEffect transition="in" filter="wipe(left)">
                                      <p:cBhvr>
                                        <p:cTn id="12" dur="1000"/>
                                        <p:tgtEl>
                                          <p:spTgt spid="61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wipe(left)">
                                      <p:cBhvr>
                                        <p:cTn id="17" dur="500"/>
                                        <p:tgtEl>
                                          <p:spTgt spid="6147"/>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wipe(left)">
                                      <p:cBhvr>
                                        <p:cTn id="21" dur="500"/>
                                        <p:tgtEl>
                                          <p:spTgt spid="614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150"/>
                                        </p:tgtEl>
                                        <p:attrNameLst>
                                          <p:attrName>style.visibility</p:attrName>
                                        </p:attrNameLst>
                                      </p:cBhvr>
                                      <p:to>
                                        <p:strVal val="visible"/>
                                      </p:to>
                                    </p:set>
                                    <p:animEffect transition="in" filter="wipe(left)">
                                      <p:cBhvr>
                                        <p:cTn id="26" dur="1000"/>
                                        <p:tgtEl>
                                          <p:spTgt spid="615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151"/>
                                        </p:tgtEl>
                                        <p:attrNameLst>
                                          <p:attrName>style.visibility</p:attrName>
                                        </p:attrNameLst>
                                      </p:cBhvr>
                                      <p:to>
                                        <p:strVal val="visible"/>
                                      </p:to>
                                    </p:set>
                                    <p:animEffect transition="in" filter="wipe(left)">
                                      <p:cBhvr>
                                        <p:cTn id="31" dur="1000"/>
                                        <p:tgtEl>
                                          <p:spTgt spid="61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6152"/>
                                        </p:tgtEl>
                                        <p:attrNameLst>
                                          <p:attrName>style.visibility</p:attrName>
                                        </p:attrNameLst>
                                      </p:cBhvr>
                                      <p:to>
                                        <p:strVal val="visible"/>
                                      </p:to>
                                    </p:set>
                                    <p:animEffect transition="in" filter="wipe(left)">
                                      <p:cBhvr>
                                        <p:cTn id="36" dur="500"/>
                                        <p:tgtEl>
                                          <p:spTgt spid="61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156"/>
                                        </p:tgtEl>
                                        <p:attrNameLst>
                                          <p:attrName>style.visibility</p:attrName>
                                        </p:attrNameLst>
                                      </p:cBhvr>
                                      <p:to>
                                        <p:strVal val="visible"/>
                                      </p:to>
                                    </p:set>
                                    <p:animEffect transition="in" filter="wipe(left)">
                                      <p:cBhvr>
                                        <p:cTn id="41" dur="500"/>
                                        <p:tgtEl>
                                          <p:spTgt spid="6156"/>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6153"/>
                                        </p:tgtEl>
                                        <p:attrNameLst>
                                          <p:attrName>style.visibility</p:attrName>
                                        </p:attrNameLst>
                                      </p:cBhvr>
                                      <p:to>
                                        <p:strVal val="visible"/>
                                      </p:to>
                                    </p:set>
                                    <p:animEffect transition="in" filter="wipe(left)">
                                      <p:cBhvr>
                                        <p:cTn id="45" dur="500"/>
                                        <p:tgtEl>
                                          <p:spTgt spid="615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154"/>
                                        </p:tgtEl>
                                        <p:attrNameLst>
                                          <p:attrName>style.visibility</p:attrName>
                                        </p:attrNameLst>
                                      </p:cBhvr>
                                      <p:to>
                                        <p:strVal val="visible"/>
                                      </p:to>
                                    </p:set>
                                    <p:animEffect transition="in" filter="wipe(left)">
                                      <p:cBhvr>
                                        <p:cTn id="50" dur="500"/>
                                        <p:tgtEl>
                                          <p:spTgt spid="6154"/>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6155"/>
                                        </p:tgtEl>
                                        <p:attrNameLst>
                                          <p:attrName>style.visibility</p:attrName>
                                        </p:attrNameLst>
                                      </p:cBhvr>
                                      <p:to>
                                        <p:strVal val="visible"/>
                                      </p:to>
                                    </p:set>
                                    <p:animEffect transition="in" filter="wipe(left)">
                                      <p:cBhvr>
                                        <p:cTn id="54" dur="500"/>
                                        <p:tgtEl>
                                          <p:spTgt spid="6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4" grpId="0" autoUpdateAnimBg="0"/>
      <p:bldP spid="6156" grpId="0" autoUpdateAnimBg="0"/>
      <p:bldP spid="6157" grpId="0" autoUpdateAnimBg="0"/>
      <p:bldP spid="615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descr="5%"/>
          <p:cNvSpPr>
            <a:spLocks noChangeArrowheads="1"/>
          </p:cNvSpPr>
          <p:nvPr/>
        </p:nvSpPr>
        <p:spPr bwMode="auto">
          <a:xfrm>
            <a:off x="4035425" y="2787650"/>
            <a:ext cx="3200400" cy="685800"/>
          </a:xfrm>
          <a:prstGeom prst="rect">
            <a:avLst/>
          </a:prstGeom>
          <a:noFill/>
          <a:ln w="38100">
            <a:solidFill>
              <a:srgbClr val="FF0000"/>
            </a:solidFill>
            <a:miter lim="800000"/>
            <a:headEnd/>
            <a:tailEnd/>
          </a:ln>
        </p:spPr>
        <p:txBody>
          <a:bodyPr wrap="none" anchor="ctr"/>
          <a:lstStyle/>
          <a:p>
            <a:pPr eaLnBrk="1" hangingPunct="1"/>
            <a:endParaRPr lang="zh-CN" altLang="en-US"/>
          </a:p>
        </p:txBody>
      </p:sp>
      <p:sp>
        <p:nvSpPr>
          <p:cNvPr id="7171" name="Rectangle 3"/>
          <p:cNvSpPr>
            <a:spLocks noChangeArrowheads="1"/>
          </p:cNvSpPr>
          <p:nvPr/>
        </p:nvSpPr>
        <p:spPr bwMode="auto">
          <a:xfrm>
            <a:off x="900113" y="1143000"/>
            <a:ext cx="4364037" cy="579438"/>
          </a:xfrm>
          <a:prstGeom prst="rect">
            <a:avLst/>
          </a:prstGeom>
          <a:noFill/>
          <a:ln w="9525">
            <a:noFill/>
            <a:miter lim="800000"/>
            <a:headEnd/>
            <a:tailEnd/>
          </a:ln>
        </p:spPr>
        <p:txBody>
          <a:bodyPr>
            <a:spAutoFit/>
          </a:bodyPr>
          <a:lstStyle/>
          <a:p>
            <a:pPr eaLnBrk="1" hangingPunct="1"/>
            <a:r>
              <a:rPr kumimoji="1" lang="zh-CN" altLang="en-US">
                <a:latin typeface="Times New Roman" pitchFamily="18" charset="0"/>
                <a:ea typeface="华文中宋" pitchFamily="2" charset="-122"/>
              </a:rPr>
              <a:t>由平面的点法式方程</a:t>
            </a:r>
          </a:p>
        </p:txBody>
      </p:sp>
      <p:graphicFrame>
        <p:nvGraphicFramePr>
          <p:cNvPr id="7172" name="Object 4"/>
          <p:cNvGraphicFramePr>
            <a:graphicFrameLocks noChangeAspect="1"/>
          </p:cNvGraphicFramePr>
          <p:nvPr/>
        </p:nvGraphicFramePr>
        <p:xfrm>
          <a:off x="1058863" y="2039938"/>
          <a:ext cx="6537325" cy="517525"/>
        </p:xfrm>
        <a:graphic>
          <a:graphicData uri="http://schemas.openxmlformats.org/presentationml/2006/ole">
            <p:oleObj spid="_x0000_s134215" name="公式" r:id="rId3" imgW="5765800" imgH="457200" progId="Equation.3">
              <p:embed/>
            </p:oleObj>
          </a:graphicData>
        </a:graphic>
      </p:graphicFrame>
      <p:graphicFrame>
        <p:nvGraphicFramePr>
          <p:cNvPr id="7173" name="Object 5"/>
          <p:cNvGraphicFramePr>
            <a:graphicFrameLocks noChangeAspect="1"/>
          </p:cNvGraphicFramePr>
          <p:nvPr/>
        </p:nvGraphicFramePr>
        <p:xfrm>
          <a:off x="611188" y="2870200"/>
          <a:ext cx="7315200" cy="536575"/>
        </p:xfrm>
        <a:graphic>
          <a:graphicData uri="http://schemas.openxmlformats.org/presentationml/2006/ole">
            <p:oleObj spid="_x0000_s134216" name="公式" r:id="rId4" imgW="6235700" imgH="457200" progId="Equation.3">
              <p:embed/>
            </p:oleObj>
          </a:graphicData>
        </a:graphic>
      </p:graphicFrame>
      <p:graphicFrame>
        <p:nvGraphicFramePr>
          <p:cNvPr id="7174" name="Object 6"/>
          <p:cNvGraphicFramePr>
            <a:graphicFrameLocks noChangeAspect="1"/>
          </p:cNvGraphicFramePr>
          <p:nvPr/>
        </p:nvGraphicFramePr>
        <p:xfrm>
          <a:off x="6227763" y="3519488"/>
          <a:ext cx="863600" cy="411162"/>
        </p:xfrm>
        <a:graphic>
          <a:graphicData uri="http://schemas.openxmlformats.org/presentationml/2006/ole">
            <p:oleObj spid="_x0000_s134217" name="公式" r:id="rId5" imgW="613440" imgH="270360" progId="Equation.3">
              <p:embed/>
            </p:oleObj>
          </a:graphicData>
        </a:graphic>
      </p:graphicFrame>
      <p:graphicFrame>
        <p:nvGraphicFramePr>
          <p:cNvPr id="7175" name="Object 7"/>
          <p:cNvGraphicFramePr>
            <a:graphicFrameLocks noChangeAspect="1"/>
          </p:cNvGraphicFramePr>
          <p:nvPr/>
        </p:nvGraphicFramePr>
        <p:xfrm>
          <a:off x="1187450" y="4454525"/>
          <a:ext cx="4132263" cy="500063"/>
        </p:xfrm>
        <a:graphic>
          <a:graphicData uri="http://schemas.openxmlformats.org/presentationml/2006/ole">
            <p:oleObj spid="_x0000_s134218" name="公式" r:id="rId6" imgW="3598560" imgH="395280" progId="Equation.3">
              <p:embed/>
            </p:oleObj>
          </a:graphicData>
        </a:graphic>
      </p:graphicFrame>
      <p:sp>
        <p:nvSpPr>
          <p:cNvPr id="7176" name="Rectangle 8"/>
          <p:cNvSpPr>
            <a:spLocks noChangeArrowheads="1"/>
          </p:cNvSpPr>
          <p:nvPr/>
        </p:nvSpPr>
        <p:spPr bwMode="auto">
          <a:xfrm>
            <a:off x="827088" y="3662363"/>
            <a:ext cx="3505200" cy="579437"/>
          </a:xfrm>
          <a:prstGeom prst="rect">
            <a:avLst/>
          </a:prstGeom>
          <a:noFill/>
          <a:ln w="9525">
            <a:noFill/>
            <a:miter lim="800000"/>
            <a:headEnd/>
            <a:tailEnd/>
          </a:ln>
        </p:spPr>
        <p:txBody>
          <a:bodyPr>
            <a:spAutoFit/>
          </a:bodyPr>
          <a:lstStyle/>
          <a:p>
            <a:pPr eaLnBrk="1" hangingPunct="1"/>
            <a:r>
              <a:rPr kumimoji="1" lang="zh-CN" altLang="en-US">
                <a:solidFill>
                  <a:srgbClr val="FF0000"/>
                </a:solidFill>
                <a:latin typeface="Times New Roman" pitchFamily="18" charset="0"/>
                <a:ea typeface="华文中宋" pitchFamily="2" charset="-122"/>
              </a:rPr>
              <a:t>平面的一般方程</a:t>
            </a:r>
          </a:p>
        </p:txBody>
      </p:sp>
      <p:sp>
        <p:nvSpPr>
          <p:cNvPr id="7177" name="Text Box 9"/>
          <p:cNvSpPr txBox="1">
            <a:spLocks noChangeArrowheads="1"/>
          </p:cNvSpPr>
          <p:nvPr/>
        </p:nvSpPr>
        <p:spPr bwMode="auto">
          <a:xfrm>
            <a:off x="990600" y="5159375"/>
            <a:ext cx="19050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法向量</a:t>
            </a:r>
          </a:p>
        </p:txBody>
      </p:sp>
      <p:graphicFrame>
        <p:nvGraphicFramePr>
          <p:cNvPr id="7178" name="Object 10"/>
          <p:cNvGraphicFramePr>
            <a:graphicFrameLocks noChangeAspect="1"/>
          </p:cNvGraphicFramePr>
          <p:nvPr/>
        </p:nvGraphicFramePr>
        <p:xfrm>
          <a:off x="2474913" y="5246688"/>
          <a:ext cx="2384425" cy="520700"/>
        </p:xfrm>
        <a:graphic>
          <a:graphicData uri="http://schemas.openxmlformats.org/presentationml/2006/ole">
            <p:oleObj spid="_x0000_s134219" name="Equation" r:id="rId7" imgW="1282700" imgH="279400" progId="Equation.DSMT4">
              <p:embed/>
            </p:oleObj>
          </a:graphicData>
        </a:graphic>
      </p:graphicFrame>
      <p:sp>
        <p:nvSpPr>
          <p:cNvPr id="7179" name="Rectangle 11"/>
          <p:cNvSpPr>
            <a:spLocks noGrp="1" noChangeArrowheads="1"/>
          </p:cNvSpPr>
          <p:nvPr>
            <p:ph type="title"/>
          </p:nvPr>
        </p:nvSpPr>
        <p:spPr>
          <a:xfrm>
            <a:off x="149225" y="7088"/>
            <a:ext cx="4346575" cy="678712"/>
          </a:xfrm>
        </p:spPr>
        <p:txBody>
          <a:bodyPr/>
          <a:lstStyle/>
          <a:p>
            <a:pPr algn="l">
              <a:defRPr/>
            </a:pPr>
            <a:r>
              <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二、平面的一般方程</a:t>
            </a:r>
          </a:p>
        </p:txBody>
      </p:sp>
      <p:sp>
        <p:nvSpPr>
          <p:cNvPr id="7180" name="Text Box 12"/>
          <p:cNvSpPr txBox="1">
            <a:spLocks noChangeArrowheads="1"/>
          </p:cNvSpPr>
          <p:nvPr/>
        </p:nvSpPr>
        <p:spPr bwMode="auto">
          <a:xfrm>
            <a:off x="5292725" y="4338638"/>
            <a:ext cx="3435350" cy="579437"/>
          </a:xfrm>
          <a:prstGeom prst="rect">
            <a:avLst/>
          </a:prstGeom>
          <a:noFill/>
          <a:ln w="9525">
            <a:noFill/>
            <a:miter lim="800000"/>
            <a:headEnd/>
            <a:tailEnd/>
          </a:ln>
          <a:effectLst/>
        </p:spPr>
        <p:txBody>
          <a:bodyPr wrap="none">
            <a:spAutoFit/>
          </a:bodyPr>
          <a:lstStyle/>
          <a:p>
            <a:pPr eaLnBrk="1" hangingPunct="1"/>
            <a:r>
              <a:rPr lang="zh-CN" altLang="en-US">
                <a:ea typeface="华文中宋" pitchFamily="2" charset="-122"/>
              </a:rPr>
              <a:t>（三元一次方程）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ipe(left)">
                                      <p:cBhvr>
                                        <p:cTn id="7" dur="500"/>
                                        <p:tgtEl>
                                          <p:spTgt spid="717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172"/>
                                        </p:tgtEl>
                                        <p:attrNameLst>
                                          <p:attrName>style.visibility</p:attrName>
                                        </p:attrNameLst>
                                      </p:cBhvr>
                                      <p:to>
                                        <p:strVal val="visible"/>
                                      </p:to>
                                    </p:set>
                                    <p:animEffect transition="in" filter="wipe(left)">
                                      <p:cBhvr>
                                        <p:cTn id="11" dur="500"/>
                                        <p:tgtEl>
                                          <p:spTgt spid="717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7173"/>
                                        </p:tgtEl>
                                        <p:attrNameLst>
                                          <p:attrName>style.visibility</p:attrName>
                                        </p:attrNameLst>
                                      </p:cBhvr>
                                      <p:to>
                                        <p:strVal val="visible"/>
                                      </p:to>
                                    </p:set>
                                    <p:animEffect transition="in" filter="wipe(left)">
                                      <p:cBhvr>
                                        <p:cTn id="15" dur="500"/>
                                        <p:tgtEl>
                                          <p:spTgt spid="717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170"/>
                                        </p:tgtEl>
                                        <p:attrNameLst>
                                          <p:attrName>style.visibility</p:attrName>
                                        </p:attrNameLst>
                                      </p:cBhvr>
                                      <p:to>
                                        <p:strVal val="visible"/>
                                      </p:to>
                                    </p:set>
                                    <p:animEffect transition="in" filter="wipe(left)">
                                      <p:cBhvr>
                                        <p:cTn id="20" dur="500"/>
                                        <p:tgtEl>
                                          <p:spTgt spid="7170"/>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7174"/>
                                        </p:tgtEl>
                                        <p:attrNameLst>
                                          <p:attrName>style.visibility</p:attrName>
                                        </p:attrNameLst>
                                      </p:cBhvr>
                                      <p:to>
                                        <p:strVal val="visible"/>
                                      </p:to>
                                    </p:set>
                                    <p:animEffect transition="in" filter="wipe(left)">
                                      <p:cBhvr>
                                        <p:cTn id="24" dur="500"/>
                                        <p:tgtEl>
                                          <p:spTgt spid="717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7175"/>
                                        </p:tgtEl>
                                        <p:attrNameLst>
                                          <p:attrName>style.visibility</p:attrName>
                                        </p:attrNameLst>
                                      </p:cBhvr>
                                      <p:to>
                                        <p:strVal val="visible"/>
                                      </p:to>
                                    </p:set>
                                    <p:animEffect transition="in" filter="wipe(left)">
                                      <p:cBhvr>
                                        <p:cTn id="29" dur="500"/>
                                        <p:tgtEl>
                                          <p:spTgt spid="7175"/>
                                        </p:tgtEl>
                                      </p:cBhvr>
                                    </p:animEffect>
                                  </p:childTnLst>
                                </p:cTn>
                              </p:par>
                            </p:childTnLst>
                          </p:cTn>
                        </p:par>
                        <p:par>
                          <p:cTn id="30" fill="hold" nodeType="afterGroup">
                            <p:stCondLst>
                              <p:cond delay="500"/>
                            </p:stCondLst>
                            <p:childTnLst>
                              <p:par>
                                <p:cTn id="31" presetID="22" presetClass="entr" presetSubtype="8" fill="hold" grpId="0" nodeType="afterEffect">
                                  <p:stCondLst>
                                    <p:cond delay="0"/>
                                  </p:stCondLst>
                                  <p:iterate type="lt">
                                    <p:tmPct val="100000"/>
                                  </p:iterate>
                                  <p:childTnLst>
                                    <p:set>
                                      <p:cBhvr>
                                        <p:cTn id="32" dur="1" fill="hold">
                                          <p:stCondLst>
                                            <p:cond delay="0"/>
                                          </p:stCondLst>
                                        </p:cTn>
                                        <p:tgtEl>
                                          <p:spTgt spid="7176"/>
                                        </p:tgtEl>
                                        <p:attrNameLst>
                                          <p:attrName>style.visibility</p:attrName>
                                        </p:attrNameLst>
                                      </p:cBhvr>
                                      <p:to>
                                        <p:strVal val="visible"/>
                                      </p:to>
                                    </p:set>
                                    <p:animEffect transition="in" filter="wipe(left)">
                                      <p:cBhvr>
                                        <p:cTn id="33" dur="75"/>
                                        <p:tgtEl>
                                          <p:spTgt spid="717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iterate type="lt">
                                    <p:tmPct val="100000"/>
                                  </p:iterate>
                                  <p:childTnLst>
                                    <p:set>
                                      <p:cBhvr>
                                        <p:cTn id="37" dur="1" fill="hold">
                                          <p:stCondLst>
                                            <p:cond delay="0"/>
                                          </p:stCondLst>
                                        </p:cTn>
                                        <p:tgtEl>
                                          <p:spTgt spid="7177"/>
                                        </p:tgtEl>
                                        <p:attrNameLst>
                                          <p:attrName>style.visibility</p:attrName>
                                        </p:attrNameLst>
                                      </p:cBhvr>
                                      <p:to>
                                        <p:strVal val="visible"/>
                                      </p:to>
                                    </p:set>
                                    <p:animEffect transition="in" filter="wipe(left)">
                                      <p:cBhvr>
                                        <p:cTn id="38" dur="75"/>
                                        <p:tgtEl>
                                          <p:spTgt spid="7177"/>
                                        </p:tgtEl>
                                      </p:cBhvr>
                                    </p:animEffect>
                                  </p:childTnLst>
                                </p:cTn>
                              </p:par>
                            </p:childTnLst>
                          </p:cTn>
                        </p:par>
                        <p:par>
                          <p:cTn id="39" fill="hold" nodeType="afterGroup">
                            <p:stCondLst>
                              <p:cond delay="225"/>
                            </p:stCondLst>
                            <p:childTnLst>
                              <p:par>
                                <p:cTn id="40" presetID="22" presetClass="entr" presetSubtype="8" fill="hold" nodeType="afterEffect">
                                  <p:stCondLst>
                                    <p:cond delay="0"/>
                                  </p:stCondLst>
                                  <p:childTnLst>
                                    <p:set>
                                      <p:cBhvr>
                                        <p:cTn id="41" dur="1" fill="hold">
                                          <p:stCondLst>
                                            <p:cond delay="0"/>
                                          </p:stCondLst>
                                        </p:cTn>
                                        <p:tgtEl>
                                          <p:spTgt spid="7178"/>
                                        </p:tgtEl>
                                        <p:attrNameLst>
                                          <p:attrName>style.visibility</p:attrName>
                                        </p:attrNameLst>
                                      </p:cBhvr>
                                      <p:to>
                                        <p:strVal val="visible"/>
                                      </p:to>
                                    </p:set>
                                    <p:animEffect transition="in" filter="wipe(left)">
                                      <p:cBhvr>
                                        <p:cTn id="42" dur="500"/>
                                        <p:tgtEl>
                                          <p:spTgt spid="71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180"/>
                                        </p:tgtEl>
                                        <p:attrNameLst>
                                          <p:attrName>style.visibility</p:attrName>
                                        </p:attrNameLst>
                                      </p:cBhvr>
                                      <p:to>
                                        <p:strVal val="visible"/>
                                      </p:to>
                                    </p:set>
                                    <p:animEffect transition="in" filter="wipe(left)">
                                      <p:cBhvr>
                                        <p:cTn id="47" dur="10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p:bldP spid="7171" grpId="0" autoUpdateAnimBg="0"/>
      <p:bldP spid="7176" grpId="0" autoUpdateAnimBg="0"/>
      <p:bldP spid="7177" grpId="0" autoUpdateAnimBg="0"/>
      <p:bldP spid="718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4"/>
          <p:cNvSpPr txBox="1">
            <a:spLocks noChangeArrowheads="1"/>
          </p:cNvSpPr>
          <p:nvPr/>
        </p:nvSpPr>
        <p:spPr bwMode="auto">
          <a:xfrm>
            <a:off x="609600" y="792163"/>
            <a:ext cx="6858000" cy="579437"/>
          </a:xfrm>
          <a:prstGeom prst="rect">
            <a:avLst/>
          </a:prstGeom>
          <a:noFill/>
          <a:ln w="9525">
            <a:noFill/>
            <a:miter lim="800000"/>
            <a:headEnd/>
            <a:tailEnd/>
          </a:ln>
        </p:spPr>
        <p:txBody>
          <a:bodyPr>
            <a:spAutoFit/>
          </a:bodyPr>
          <a:lstStyle/>
          <a:p>
            <a:pPr eaLnBrk="1" hangingPunct="1">
              <a:spcBef>
                <a:spcPct val="50000"/>
              </a:spcBef>
            </a:pPr>
            <a:r>
              <a:rPr kumimoji="1" lang="zh-CN" altLang="en-US">
                <a:solidFill>
                  <a:srgbClr val="FF0000"/>
                </a:solidFill>
                <a:latin typeface="Times New Roman" pitchFamily="18" charset="0"/>
                <a:ea typeface="黑体" pitchFamily="2" charset="-122"/>
              </a:rPr>
              <a:t>平面一般方程的几种特殊情况：</a:t>
            </a:r>
          </a:p>
        </p:txBody>
      </p:sp>
      <p:graphicFrame>
        <p:nvGraphicFramePr>
          <p:cNvPr id="25605" name="Object 5"/>
          <p:cNvGraphicFramePr>
            <a:graphicFrameLocks noChangeAspect="1"/>
          </p:cNvGraphicFramePr>
          <p:nvPr/>
        </p:nvGraphicFramePr>
        <p:xfrm>
          <a:off x="628650" y="2276475"/>
          <a:ext cx="1639888" cy="431800"/>
        </p:xfrm>
        <a:graphic>
          <a:graphicData uri="http://schemas.openxmlformats.org/presentationml/2006/ole">
            <p:oleObj spid="_x0000_s135270" name="公式" r:id="rId3" imgW="1536033" imgH="406224" progId="Equation.3">
              <p:embed/>
            </p:oleObj>
          </a:graphicData>
        </a:graphic>
      </p:graphicFrame>
      <p:sp>
        <p:nvSpPr>
          <p:cNvPr id="25606" name="Text Box 6"/>
          <p:cNvSpPr txBox="1">
            <a:spLocks noChangeArrowheads="1"/>
          </p:cNvSpPr>
          <p:nvPr/>
        </p:nvSpPr>
        <p:spPr bwMode="auto">
          <a:xfrm>
            <a:off x="900113" y="3857625"/>
            <a:ext cx="45720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平面通过坐标原点；</a:t>
            </a:r>
          </a:p>
        </p:txBody>
      </p:sp>
      <p:graphicFrame>
        <p:nvGraphicFramePr>
          <p:cNvPr id="135173" name="Object 7"/>
          <p:cNvGraphicFramePr>
            <a:graphicFrameLocks noChangeAspect="1"/>
          </p:cNvGraphicFramePr>
          <p:nvPr/>
        </p:nvGraphicFramePr>
        <p:xfrm>
          <a:off x="1258888" y="1557338"/>
          <a:ext cx="4132262" cy="500062"/>
        </p:xfrm>
        <a:graphic>
          <a:graphicData uri="http://schemas.openxmlformats.org/presentationml/2006/ole">
            <p:oleObj spid="_x0000_s135271" name="公式" r:id="rId4" imgW="3598560" imgH="395280" progId="Equation.3">
              <p:embed/>
            </p:oleObj>
          </a:graphicData>
        </a:graphic>
      </p:graphicFrame>
      <p:graphicFrame>
        <p:nvGraphicFramePr>
          <p:cNvPr id="25608" name="Object 8"/>
          <p:cNvGraphicFramePr>
            <a:graphicFrameLocks noChangeAspect="1"/>
          </p:cNvGraphicFramePr>
          <p:nvPr/>
        </p:nvGraphicFramePr>
        <p:xfrm>
          <a:off x="1258888" y="2997200"/>
          <a:ext cx="3168650" cy="514350"/>
        </p:xfrm>
        <a:graphic>
          <a:graphicData uri="http://schemas.openxmlformats.org/presentationml/2006/ole">
            <p:oleObj spid="_x0000_s135272" name="Equation" r:id="rId5" imgW="1726560" imgH="239040" progId="Equation.DSMT4">
              <p:embed/>
            </p:oleObj>
          </a:graphicData>
        </a:graphic>
      </p:graphicFrame>
      <p:sp>
        <p:nvSpPr>
          <p:cNvPr id="25609" name="AutoShape 9"/>
          <p:cNvSpPr>
            <a:spLocks noChangeArrowheads="1"/>
          </p:cNvSpPr>
          <p:nvPr/>
        </p:nvSpPr>
        <p:spPr bwMode="auto">
          <a:xfrm rot="1247026">
            <a:off x="5476875" y="3643313"/>
            <a:ext cx="1693863" cy="1617662"/>
          </a:xfrm>
          <a:prstGeom prst="parallelogram">
            <a:avLst>
              <a:gd name="adj" fmla="val 26178"/>
            </a:avLst>
          </a:prstGeom>
          <a:solidFill>
            <a:srgbClr val="66FFFF"/>
          </a:solidFill>
          <a:ln w="9525">
            <a:solidFill>
              <a:schemeClr val="tx1"/>
            </a:solidFill>
            <a:miter lim="800000"/>
            <a:headEnd/>
            <a:tailEnd/>
          </a:ln>
          <a:effectLst/>
        </p:spPr>
        <p:txBody>
          <a:bodyPr wrap="none" anchor="ctr"/>
          <a:lstStyle/>
          <a:p>
            <a:pPr eaLnBrk="1" hangingPunct="1"/>
            <a:endParaRPr lang="zh-CN" altLang="en-US"/>
          </a:p>
        </p:txBody>
      </p:sp>
      <p:grpSp>
        <p:nvGrpSpPr>
          <p:cNvPr id="25610" name="Group 10"/>
          <p:cNvGrpSpPr>
            <a:grpSpLocks/>
          </p:cNvGrpSpPr>
          <p:nvPr/>
        </p:nvGrpSpPr>
        <p:grpSpPr bwMode="auto">
          <a:xfrm>
            <a:off x="5003800" y="2708275"/>
            <a:ext cx="3352800" cy="2663825"/>
            <a:chOff x="1657" y="1321"/>
            <a:chExt cx="2974" cy="1910"/>
          </a:xfrm>
        </p:grpSpPr>
        <p:grpSp>
          <p:nvGrpSpPr>
            <p:cNvPr id="135178" name="Group 11"/>
            <p:cNvGrpSpPr>
              <a:grpSpLocks/>
            </p:cNvGrpSpPr>
            <p:nvPr/>
          </p:nvGrpSpPr>
          <p:grpSpPr bwMode="auto">
            <a:xfrm>
              <a:off x="1657" y="1321"/>
              <a:ext cx="2974" cy="1910"/>
              <a:chOff x="1657" y="1321"/>
              <a:chExt cx="2974" cy="1910"/>
            </a:xfrm>
          </p:grpSpPr>
          <p:sp>
            <p:nvSpPr>
              <p:cNvPr id="135180" name="Line 12"/>
              <p:cNvSpPr>
                <a:spLocks noChangeShapeType="1"/>
              </p:cNvSpPr>
              <p:nvPr/>
            </p:nvSpPr>
            <p:spPr bwMode="auto">
              <a:xfrm rot="721836" flipH="1">
                <a:off x="1900" y="2592"/>
                <a:ext cx="624" cy="624"/>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35181" name="Line 13"/>
              <p:cNvSpPr>
                <a:spLocks noChangeShapeType="1"/>
              </p:cNvSpPr>
              <p:nvPr/>
            </p:nvSpPr>
            <p:spPr bwMode="auto">
              <a:xfrm flipV="1">
                <a:off x="2592" y="1488"/>
                <a:ext cx="0" cy="1172"/>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35182" name="Line 14"/>
              <p:cNvSpPr>
                <a:spLocks noChangeShapeType="1"/>
              </p:cNvSpPr>
              <p:nvPr/>
            </p:nvSpPr>
            <p:spPr bwMode="auto">
              <a:xfrm flipH="1">
                <a:off x="2592" y="2660"/>
                <a:ext cx="1868" cy="0"/>
              </a:xfrm>
              <a:prstGeom prst="line">
                <a:avLst/>
              </a:prstGeom>
              <a:noFill/>
              <a:ln w="38100">
                <a:solidFill>
                  <a:schemeClr val="tx1"/>
                </a:solidFill>
                <a:round/>
                <a:headEnd type="triangle" w="med" len="med"/>
                <a:tailEnd/>
              </a:ln>
            </p:spPr>
            <p:txBody>
              <a:bodyPr wrap="none" anchor="ctr"/>
              <a:lstStyle/>
              <a:p>
                <a:endParaRPr lang="zh-CN" altLang="en-US"/>
              </a:p>
            </p:txBody>
          </p:sp>
          <p:graphicFrame>
            <p:nvGraphicFramePr>
              <p:cNvPr id="135183" name="Object 15"/>
              <p:cNvGraphicFramePr>
                <a:graphicFrameLocks noChangeAspect="1"/>
              </p:cNvGraphicFramePr>
              <p:nvPr/>
            </p:nvGraphicFramePr>
            <p:xfrm>
              <a:off x="1657" y="3072"/>
              <a:ext cx="167" cy="159"/>
            </p:xfrm>
            <a:graphic>
              <a:graphicData uri="http://schemas.openxmlformats.org/presentationml/2006/ole">
                <p:oleObj spid="_x0000_s135273" name="公式" r:id="rId6" imgW="266469" imgH="253780" progId="Equation.3">
                  <p:embed/>
                </p:oleObj>
              </a:graphicData>
            </a:graphic>
          </p:graphicFrame>
          <p:graphicFrame>
            <p:nvGraphicFramePr>
              <p:cNvPr id="135184" name="Object 16"/>
              <p:cNvGraphicFramePr>
                <a:graphicFrameLocks noChangeAspect="1"/>
              </p:cNvGraphicFramePr>
              <p:nvPr/>
            </p:nvGraphicFramePr>
            <p:xfrm>
              <a:off x="4464" y="2592"/>
              <a:ext cx="167" cy="208"/>
            </p:xfrm>
            <a:graphic>
              <a:graphicData uri="http://schemas.openxmlformats.org/presentationml/2006/ole">
                <p:oleObj spid="_x0000_s135274" name="公式" r:id="rId7" imgW="266584" imgH="330057" progId="Equation.3">
                  <p:embed/>
                </p:oleObj>
              </a:graphicData>
            </a:graphic>
          </p:graphicFrame>
          <p:graphicFrame>
            <p:nvGraphicFramePr>
              <p:cNvPr id="135185" name="Object 17"/>
              <p:cNvGraphicFramePr>
                <a:graphicFrameLocks noChangeAspect="1"/>
              </p:cNvGraphicFramePr>
              <p:nvPr/>
            </p:nvGraphicFramePr>
            <p:xfrm>
              <a:off x="2553" y="1321"/>
              <a:ext cx="135" cy="167"/>
            </p:xfrm>
            <a:graphic>
              <a:graphicData uri="http://schemas.openxmlformats.org/presentationml/2006/ole">
                <p:oleObj spid="_x0000_s135275" name="公式" r:id="rId8" imgW="215619" imgH="266353" progId="Equation.3">
                  <p:embed/>
                </p:oleObj>
              </a:graphicData>
            </a:graphic>
          </p:graphicFrame>
        </p:grpSp>
        <p:graphicFrame>
          <p:nvGraphicFramePr>
            <p:cNvPr id="135179" name="Object 18"/>
            <p:cNvGraphicFramePr>
              <a:graphicFrameLocks noChangeAspect="1"/>
            </p:cNvGraphicFramePr>
            <p:nvPr/>
          </p:nvGraphicFramePr>
          <p:xfrm>
            <a:off x="2592" y="2673"/>
            <a:ext cx="144" cy="159"/>
          </p:xfrm>
          <a:graphic>
            <a:graphicData uri="http://schemas.openxmlformats.org/presentationml/2006/ole">
              <p:oleObj spid="_x0000_s135276" name="公式" r:id="rId9" imgW="228501" imgH="253890" progId="Equation.3">
                <p:embed/>
              </p:oleObj>
            </a:graphicData>
          </a:graphic>
        </p:graphicFrame>
      </p:grpSp>
      <p:sp>
        <p:nvSpPr>
          <p:cNvPr id="17" name="Rectangle 11"/>
          <p:cNvSpPr txBox="1">
            <a:spLocks noChangeArrowheads="1"/>
          </p:cNvSpPr>
          <p:nvPr/>
        </p:nvSpPr>
        <p:spPr>
          <a:xfrm>
            <a:off x="149225" y="7088"/>
            <a:ext cx="4346575" cy="67871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二、平面的一般方程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wipe(left)">
                                      <p:cBhvr>
                                        <p:cTn id="7" dur="500"/>
                                        <p:tgtEl>
                                          <p:spTgt spid="256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608"/>
                                        </p:tgtEl>
                                        <p:attrNameLst>
                                          <p:attrName>style.visibility</p:attrName>
                                        </p:attrNameLst>
                                      </p:cBhvr>
                                      <p:to>
                                        <p:strVal val="visible"/>
                                      </p:to>
                                    </p:set>
                                    <p:animEffect transition="in" filter="wipe(left)">
                                      <p:cBhvr>
                                        <p:cTn id="12" dur="500"/>
                                        <p:tgtEl>
                                          <p:spTgt spid="256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606"/>
                                        </p:tgtEl>
                                        <p:attrNameLst>
                                          <p:attrName>style.visibility</p:attrName>
                                        </p:attrNameLst>
                                      </p:cBhvr>
                                      <p:to>
                                        <p:strVal val="visible"/>
                                      </p:to>
                                    </p:set>
                                    <p:animEffect transition="in" filter="wipe(left)">
                                      <p:cBhvr>
                                        <p:cTn id="17" dur="500"/>
                                        <p:tgtEl>
                                          <p:spTgt spid="256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32" fill="hold" nodeType="clickEffect">
                                  <p:stCondLst>
                                    <p:cond delay="0"/>
                                  </p:stCondLst>
                                  <p:childTnLst>
                                    <p:set>
                                      <p:cBhvr>
                                        <p:cTn id="21" dur="1" fill="hold">
                                          <p:stCondLst>
                                            <p:cond delay="0"/>
                                          </p:stCondLst>
                                        </p:cTn>
                                        <p:tgtEl>
                                          <p:spTgt spid="25610"/>
                                        </p:tgtEl>
                                        <p:attrNameLst>
                                          <p:attrName>style.visibility</p:attrName>
                                        </p:attrNameLst>
                                      </p:cBhvr>
                                      <p:to>
                                        <p:strVal val="visible"/>
                                      </p:to>
                                    </p:set>
                                    <p:animEffect transition="in" filter="circle(out)">
                                      <p:cBhvr>
                                        <p:cTn id="22" dur="2000"/>
                                        <p:tgtEl>
                                          <p:spTgt spid="256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609"/>
                                        </p:tgtEl>
                                        <p:attrNameLst>
                                          <p:attrName>style.visibility</p:attrName>
                                        </p:attrNameLst>
                                      </p:cBhvr>
                                      <p:to>
                                        <p:strVal val="visible"/>
                                      </p:to>
                                    </p:set>
                                    <p:animEffect transition="in" filter="wipe(left)">
                                      <p:cBhvr>
                                        <p:cTn id="27" dur="10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utoUpdateAnimBg="0"/>
      <p:bldP spid="2560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7" name="Object 5"/>
          <p:cNvGraphicFramePr>
            <a:graphicFrameLocks noChangeAspect="1"/>
          </p:cNvGraphicFramePr>
          <p:nvPr/>
        </p:nvGraphicFramePr>
        <p:xfrm>
          <a:off x="468313" y="1543050"/>
          <a:ext cx="1693862" cy="442913"/>
        </p:xfrm>
        <a:graphic>
          <a:graphicData uri="http://schemas.openxmlformats.org/presentationml/2006/ole">
            <p:oleObj spid="_x0000_s136403" name="公式" r:id="rId4" imgW="1548728" imgH="406224" progId="Equation.3">
              <p:embed/>
            </p:oleObj>
          </a:graphicData>
        </a:graphic>
      </p:graphicFrame>
      <p:graphicFrame>
        <p:nvGraphicFramePr>
          <p:cNvPr id="8198" name="Object 6"/>
          <p:cNvGraphicFramePr>
            <a:graphicFrameLocks noChangeAspect="1"/>
          </p:cNvGraphicFramePr>
          <p:nvPr/>
        </p:nvGraphicFramePr>
        <p:xfrm>
          <a:off x="827088" y="3429000"/>
          <a:ext cx="1206500" cy="1041400"/>
        </p:xfrm>
        <a:graphic>
          <a:graphicData uri="http://schemas.openxmlformats.org/presentationml/2006/ole">
            <p:oleObj spid="_x0000_s136404" name="公式" r:id="rId5" imgW="1206500" imgH="1041400" progId="Equation.3">
              <p:embed/>
            </p:oleObj>
          </a:graphicData>
        </a:graphic>
      </p:graphicFrame>
      <p:sp>
        <p:nvSpPr>
          <p:cNvPr id="8200" name="Text Box 8"/>
          <p:cNvSpPr txBox="1">
            <a:spLocks noChangeArrowheads="1"/>
          </p:cNvSpPr>
          <p:nvPr/>
        </p:nvSpPr>
        <p:spPr bwMode="auto">
          <a:xfrm>
            <a:off x="2051050" y="3343275"/>
            <a:ext cx="3671888"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平面通过</a:t>
            </a:r>
            <a:r>
              <a:rPr kumimoji="1" lang="en-US" altLang="zh-CN" i="1">
                <a:solidFill>
                  <a:srgbClr val="FF0000"/>
                </a:solidFill>
                <a:latin typeface="Times New Roman" pitchFamily="18" charset="0"/>
                <a:ea typeface="华文中宋" pitchFamily="2" charset="-122"/>
              </a:rPr>
              <a:t>x</a:t>
            </a:r>
            <a:r>
              <a:rPr kumimoji="1" lang="zh-CN" altLang="en-US">
                <a:latin typeface="华文中宋" pitchFamily="2" charset="-122"/>
                <a:ea typeface="华文中宋" pitchFamily="2" charset="-122"/>
              </a:rPr>
              <a:t>轴；</a:t>
            </a:r>
          </a:p>
        </p:txBody>
      </p:sp>
      <p:sp>
        <p:nvSpPr>
          <p:cNvPr id="8203" name="Text Box 11"/>
          <p:cNvSpPr txBox="1">
            <a:spLocks noChangeArrowheads="1"/>
          </p:cNvSpPr>
          <p:nvPr/>
        </p:nvSpPr>
        <p:spPr bwMode="auto">
          <a:xfrm>
            <a:off x="2051050" y="3916363"/>
            <a:ext cx="35814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平面平行于</a:t>
            </a:r>
            <a:r>
              <a:rPr kumimoji="1" lang="en-US" altLang="zh-CN" i="1">
                <a:solidFill>
                  <a:srgbClr val="FF0000"/>
                </a:solidFill>
                <a:latin typeface="Times New Roman" pitchFamily="18" charset="0"/>
                <a:ea typeface="华文中宋" pitchFamily="2" charset="-122"/>
              </a:rPr>
              <a:t>x</a:t>
            </a:r>
            <a:r>
              <a:rPr kumimoji="1" lang="zh-CN" altLang="en-US">
                <a:latin typeface="华文中宋" pitchFamily="2" charset="-122"/>
                <a:ea typeface="华文中宋" pitchFamily="2" charset="-122"/>
              </a:rPr>
              <a:t>轴；</a:t>
            </a:r>
          </a:p>
        </p:txBody>
      </p:sp>
      <p:graphicFrame>
        <p:nvGraphicFramePr>
          <p:cNvPr id="8213" name="Object 21"/>
          <p:cNvGraphicFramePr>
            <a:graphicFrameLocks noChangeAspect="1"/>
          </p:cNvGraphicFramePr>
          <p:nvPr/>
        </p:nvGraphicFramePr>
        <p:xfrm>
          <a:off x="900113" y="5151438"/>
          <a:ext cx="1295400" cy="509587"/>
        </p:xfrm>
        <a:graphic>
          <a:graphicData uri="http://schemas.openxmlformats.org/presentationml/2006/ole">
            <p:oleObj spid="_x0000_s136405" name="Equation" r:id="rId6" imgW="672808" imgH="266584" progId="Equation.DSMT4">
              <p:embed/>
            </p:oleObj>
          </a:graphicData>
        </a:graphic>
      </p:graphicFrame>
      <p:sp>
        <p:nvSpPr>
          <p:cNvPr id="8214" name="Rectangle 22"/>
          <p:cNvSpPr>
            <a:spLocks noChangeArrowheads="1"/>
          </p:cNvSpPr>
          <p:nvPr/>
        </p:nvSpPr>
        <p:spPr bwMode="auto">
          <a:xfrm>
            <a:off x="323850" y="4525963"/>
            <a:ext cx="3384550" cy="579437"/>
          </a:xfrm>
          <a:prstGeom prst="rect">
            <a:avLst/>
          </a:prstGeom>
          <a:noFill/>
          <a:ln w="9525">
            <a:noFill/>
            <a:miter lim="800000"/>
            <a:headEnd/>
            <a:tailEnd/>
          </a:ln>
        </p:spPr>
        <p:txBody>
          <a:bodyPr>
            <a:spAutoFit/>
          </a:bodyPr>
          <a:lstStyle/>
          <a:p>
            <a:pPr eaLnBrk="1" hangingPunct="1"/>
            <a:r>
              <a:rPr kumimoji="1" lang="zh-CN" altLang="en-US">
                <a:latin typeface="Times New Roman" pitchFamily="18" charset="0"/>
                <a:ea typeface="华文中宋" pitchFamily="2" charset="-122"/>
              </a:rPr>
              <a:t>类似地可讨论 </a:t>
            </a:r>
          </a:p>
        </p:txBody>
      </p:sp>
      <p:graphicFrame>
        <p:nvGraphicFramePr>
          <p:cNvPr id="8219" name="Object 27"/>
          <p:cNvGraphicFramePr>
            <a:graphicFrameLocks noChangeAspect="1"/>
          </p:cNvGraphicFramePr>
          <p:nvPr/>
        </p:nvGraphicFramePr>
        <p:xfrm>
          <a:off x="539750" y="2695575"/>
          <a:ext cx="2232025" cy="558800"/>
        </p:xfrm>
        <a:graphic>
          <a:graphicData uri="http://schemas.openxmlformats.org/presentationml/2006/ole">
            <p:oleObj spid="_x0000_s136406" name="公式" r:id="rId7" imgW="812447" imgH="203112" progId="Equation.3">
              <p:embed/>
            </p:oleObj>
          </a:graphicData>
        </a:graphic>
      </p:graphicFrame>
      <p:graphicFrame>
        <p:nvGraphicFramePr>
          <p:cNvPr id="8220" name="Object 28"/>
          <p:cNvGraphicFramePr>
            <a:graphicFrameLocks noChangeAspect="1"/>
          </p:cNvGraphicFramePr>
          <p:nvPr/>
        </p:nvGraphicFramePr>
        <p:xfrm>
          <a:off x="2771775" y="2695575"/>
          <a:ext cx="2514600" cy="528638"/>
        </p:xfrm>
        <a:graphic>
          <a:graphicData uri="http://schemas.openxmlformats.org/presentationml/2006/ole">
            <p:oleObj spid="_x0000_s136407" name="Equation" r:id="rId8" imgW="1333500" imgH="279400" progId="Equation.DSMT4">
              <p:embed/>
            </p:oleObj>
          </a:graphicData>
        </a:graphic>
      </p:graphicFrame>
      <p:graphicFrame>
        <p:nvGraphicFramePr>
          <p:cNvPr id="8232" name="Object 40"/>
          <p:cNvGraphicFramePr>
            <a:graphicFrameLocks noChangeAspect="1"/>
          </p:cNvGraphicFramePr>
          <p:nvPr/>
        </p:nvGraphicFramePr>
        <p:xfrm>
          <a:off x="900113" y="2119313"/>
          <a:ext cx="2808287" cy="490537"/>
        </p:xfrm>
        <a:graphic>
          <a:graphicData uri="http://schemas.openxmlformats.org/presentationml/2006/ole">
            <p:oleObj spid="_x0000_s136408" name="Equation" r:id="rId9" imgW="1601640" imgH="239040" progId="Equation.DSMT4">
              <p:embed/>
            </p:oleObj>
          </a:graphicData>
        </a:graphic>
      </p:graphicFrame>
      <p:graphicFrame>
        <p:nvGraphicFramePr>
          <p:cNvPr id="8249" name="Object 57"/>
          <p:cNvGraphicFramePr>
            <a:graphicFrameLocks noChangeAspect="1"/>
          </p:cNvGraphicFramePr>
          <p:nvPr/>
        </p:nvGraphicFramePr>
        <p:xfrm>
          <a:off x="766763" y="5805488"/>
          <a:ext cx="1273175" cy="523875"/>
        </p:xfrm>
        <a:graphic>
          <a:graphicData uri="http://schemas.openxmlformats.org/presentationml/2006/ole">
            <p:oleObj spid="_x0000_s136409" name="Equation" r:id="rId10" imgW="672808" imgH="266584" progId="Equation.DSMT4">
              <p:embed/>
            </p:oleObj>
          </a:graphicData>
        </a:graphic>
      </p:graphicFrame>
      <p:graphicFrame>
        <p:nvGraphicFramePr>
          <p:cNvPr id="136204" name="Object 58"/>
          <p:cNvGraphicFramePr>
            <a:graphicFrameLocks noChangeAspect="1"/>
          </p:cNvGraphicFramePr>
          <p:nvPr>
            <p:extLst>
              <p:ext uri="{D42A27DB-BD31-4B8C-83A1-F6EECF244321}">
                <p14:modId xmlns:p14="http://schemas.microsoft.com/office/powerpoint/2010/main" xmlns="" val="3746273768"/>
              </p:ext>
            </p:extLst>
          </p:nvPr>
        </p:nvGraphicFramePr>
        <p:xfrm>
          <a:off x="1331913" y="823913"/>
          <a:ext cx="4132262" cy="500062"/>
        </p:xfrm>
        <a:graphic>
          <a:graphicData uri="http://schemas.openxmlformats.org/presentationml/2006/ole">
            <p:oleObj spid="_x0000_s136410" name="公式" r:id="rId11" imgW="3598560" imgH="395280" progId="Equation.3">
              <p:embed/>
            </p:oleObj>
          </a:graphicData>
        </a:graphic>
      </p:graphicFrame>
      <p:graphicFrame>
        <p:nvGraphicFramePr>
          <p:cNvPr id="8251" name="Object 59"/>
          <p:cNvGraphicFramePr>
            <a:graphicFrameLocks noChangeAspect="1"/>
          </p:cNvGraphicFramePr>
          <p:nvPr/>
        </p:nvGraphicFramePr>
        <p:xfrm>
          <a:off x="2339975" y="5127625"/>
          <a:ext cx="2879725" cy="477838"/>
        </p:xfrm>
        <a:graphic>
          <a:graphicData uri="http://schemas.openxmlformats.org/presentationml/2006/ole">
            <p:oleObj spid="_x0000_s136411" name="Equation" r:id="rId12" imgW="1695240" imgH="239040" progId="Equation.DSMT4">
              <p:embed/>
            </p:oleObj>
          </a:graphicData>
        </a:graphic>
      </p:graphicFrame>
      <p:graphicFrame>
        <p:nvGraphicFramePr>
          <p:cNvPr id="8252" name="Object 60"/>
          <p:cNvGraphicFramePr>
            <a:graphicFrameLocks noChangeAspect="1"/>
          </p:cNvGraphicFramePr>
          <p:nvPr/>
        </p:nvGraphicFramePr>
        <p:xfrm>
          <a:off x="2430463" y="5805488"/>
          <a:ext cx="2827337" cy="461962"/>
        </p:xfrm>
        <a:graphic>
          <a:graphicData uri="http://schemas.openxmlformats.org/presentationml/2006/ole">
            <p:oleObj spid="_x0000_s136412" name="Equation" r:id="rId13" imgW="1726560" imgH="239040" progId="Equation.DSMT4">
              <p:embed/>
            </p:oleObj>
          </a:graphicData>
        </a:graphic>
      </p:graphicFrame>
      <p:sp>
        <p:nvSpPr>
          <p:cNvPr id="8253" name="Rectangle 61"/>
          <p:cNvSpPr>
            <a:spLocks noChangeArrowheads="1"/>
          </p:cNvSpPr>
          <p:nvPr/>
        </p:nvSpPr>
        <p:spPr bwMode="auto">
          <a:xfrm>
            <a:off x="5364163" y="5013325"/>
            <a:ext cx="2803525" cy="579438"/>
          </a:xfrm>
          <a:prstGeom prst="rect">
            <a:avLst/>
          </a:prstGeom>
          <a:noFill/>
          <a:ln w="9525">
            <a:noFill/>
            <a:miter lim="800000"/>
            <a:headEnd/>
            <a:tailEnd/>
          </a:ln>
          <a:effectLst/>
        </p:spPr>
        <p:txBody>
          <a:bodyPr wrap="none">
            <a:spAutoFit/>
          </a:bodyPr>
          <a:lstStyle/>
          <a:p>
            <a:pPr eaLnBrk="1" hangingPunct="1"/>
            <a:r>
              <a:rPr kumimoji="1" lang="zh-CN" altLang="en-US">
                <a:latin typeface="Times New Roman" pitchFamily="18" charset="0"/>
                <a:ea typeface="华文中宋" pitchFamily="2" charset="-122"/>
              </a:rPr>
              <a:t>平面平行于</a:t>
            </a:r>
            <a:r>
              <a:rPr kumimoji="1" lang="en-US" altLang="zh-CN" i="1">
                <a:latin typeface="Times New Roman" pitchFamily="18" charset="0"/>
                <a:ea typeface="华文中宋" pitchFamily="2" charset="-122"/>
              </a:rPr>
              <a:t>y</a:t>
            </a:r>
            <a:r>
              <a:rPr kumimoji="1" lang="zh-CN" altLang="en-US">
                <a:latin typeface="Times New Roman" pitchFamily="18" charset="0"/>
                <a:ea typeface="华文中宋" pitchFamily="2" charset="-122"/>
              </a:rPr>
              <a:t>轴</a:t>
            </a:r>
          </a:p>
        </p:txBody>
      </p:sp>
      <p:sp>
        <p:nvSpPr>
          <p:cNvPr id="8254" name="Rectangle 62"/>
          <p:cNvSpPr>
            <a:spLocks noChangeArrowheads="1"/>
          </p:cNvSpPr>
          <p:nvPr/>
        </p:nvSpPr>
        <p:spPr bwMode="auto">
          <a:xfrm>
            <a:off x="5364163" y="5661025"/>
            <a:ext cx="2781300" cy="579438"/>
          </a:xfrm>
          <a:prstGeom prst="rect">
            <a:avLst/>
          </a:prstGeom>
          <a:noFill/>
          <a:ln w="9525">
            <a:noFill/>
            <a:miter lim="800000"/>
            <a:headEnd/>
            <a:tailEnd/>
          </a:ln>
          <a:effectLst/>
        </p:spPr>
        <p:txBody>
          <a:bodyPr wrap="none">
            <a:spAutoFit/>
          </a:bodyPr>
          <a:lstStyle/>
          <a:p>
            <a:pPr eaLnBrk="1" hangingPunct="1"/>
            <a:r>
              <a:rPr kumimoji="1" lang="zh-CN" altLang="en-US">
                <a:latin typeface="Times New Roman" pitchFamily="18" charset="0"/>
                <a:ea typeface="华文中宋" pitchFamily="2" charset="-122"/>
              </a:rPr>
              <a:t>平面平行于</a:t>
            </a:r>
            <a:r>
              <a:rPr kumimoji="1" lang="en-US" altLang="zh-CN" i="1">
                <a:latin typeface="Times New Roman" pitchFamily="18" charset="0"/>
                <a:ea typeface="华文中宋" pitchFamily="2" charset="-122"/>
              </a:rPr>
              <a:t>z</a:t>
            </a:r>
            <a:r>
              <a:rPr kumimoji="1" lang="zh-CN" altLang="en-US">
                <a:latin typeface="Times New Roman" pitchFamily="18" charset="0"/>
                <a:ea typeface="华文中宋" pitchFamily="2" charset="-122"/>
              </a:rPr>
              <a:t>轴</a:t>
            </a:r>
          </a:p>
        </p:txBody>
      </p:sp>
      <p:grpSp>
        <p:nvGrpSpPr>
          <p:cNvPr id="8256" name="Group 64"/>
          <p:cNvGrpSpPr>
            <a:grpSpLocks/>
          </p:cNvGrpSpPr>
          <p:nvPr/>
        </p:nvGrpSpPr>
        <p:grpSpPr bwMode="auto">
          <a:xfrm>
            <a:off x="5580063" y="1557338"/>
            <a:ext cx="2970212" cy="2951162"/>
            <a:chOff x="3651" y="210"/>
            <a:chExt cx="1871" cy="1859"/>
          </a:xfrm>
        </p:grpSpPr>
        <p:grpSp>
          <p:nvGrpSpPr>
            <p:cNvPr id="136211" name="Group 63"/>
            <p:cNvGrpSpPr>
              <a:grpSpLocks/>
            </p:cNvGrpSpPr>
            <p:nvPr/>
          </p:nvGrpSpPr>
          <p:grpSpPr bwMode="auto">
            <a:xfrm>
              <a:off x="3651" y="210"/>
              <a:ext cx="1871" cy="1859"/>
              <a:chOff x="3651" y="391"/>
              <a:chExt cx="1871" cy="1859"/>
            </a:xfrm>
          </p:grpSpPr>
          <p:sp>
            <p:nvSpPr>
              <p:cNvPr id="136213" name="AutoShape 50"/>
              <p:cNvSpPr>
                <a:spLocks noChangeArrowheads="1"/>
              </p:cNvSpPr>
              <p:nvPr/>
            </p:nvSpPr>
            <p:spPr bwMode="auto">
              <a:xfrm rot="2459357">
                <a:off x="3762" y="663"/>
                <a:ext cx="1067" cy="1587"/>
              </a:xfrm>
              <a:prstGeom prst="parallelogram">
                <a:avLst>
                  <a:gd name="adj" fmla="val 25000"/>
                </a:avLst>
              </a:prstGeom>
              <a:solidFill>
                <a:srgbClr val="CCFFFF"/>
              </a:solidFill>
              <a:ln w="9525">
                <a:solidFill>
                  <a:schemeClr val="tx1"/>
                </a:solidFill>
                <a:miter lim="800000"/>
                <a:headEnd/>
                <a:tailEnd/>
              </a:ln>
              <a:effectLst/>
            </p:spPr>
            <p:txBody>
              <a:bodyPr wrap="none" anchor="ctr"/>
              <a:lstStyle/>
              <a:p>
                <a:pPr eaLnBrk="1" hangingPunct="1"/>
                <a:endParaRPr lang="zh-CN" altLang="en-US"/>
              </a:p>
            </p:txBody>
          </p:sp>
          <p:grpSp>
            <p:nvGrpSpPr>
              <p:cNvPr id="136214" name="Group 56"/>
              <p:cNvGrpSpPr>
                <a:grpSpLocks/>
              </p:cNvGrpSpPr>
              <p:nvPr/>
            </p:nvGrpSpPr>
            <p:grpSpPr bwMode="auto">
              <a:xfrm>
                <a:off x="3651" y="391"/>
                <a:ext cx="1871" cy="1542"/>
                <a:chOff x="3487" y="2296"/>
                <a:chExt cx="1871" cy="1542"/>
              </a:xfrm>
            </p:grpSpPr>
            <p:sp>
              <p:nvSpPr>
                <p:cNvPr id="136215" name="Line 43"/>
                <p:cNvSpPr>
                  <a:spLocks noChangeShapeType="1"/>
                </p:cNvSpPr>
                <p:nvPr/>
              </p:nvSpPr>
              <p:spPr bwMode="auto">
                <a:xfrm rot="721836" flipH="1">
                  <a:off x="3560" y="3186"/>
                  <a:ext cx="443" cy="548"/>
                </a:xfrm>
                <a:prstGeom prst="line">
                  <a:avLst/>
                </a:prstGeom>
                <a:noFill/>
                <a:ln w="38100">
                  <a:solidFill>
                    <a:schemeClr val="tx1"/>
                  </a:solidFill>
                  <a:prstDash val="sysDot"/>
                  <a:round/>
                  <a:headEnd/>
                  <a:tailEnd type="triangle" w="med" len="med"/>
                </a:ln>
              </p:spPr>
              <p:txBody>
                <a:bodyPr wrap="none" anchor="ctr"/>
                <a:lstStyle/>
                <a:p>
                  <a:endParaRPr lang="zh-CN" altLang="en-US"/>
                </a:p>
              </p:txBody>
            </p:sp>
            <p:sp>
              <p:nvSpPr>
                <p:cNvPr id="136216" name="Line 44"/>
                <p:cNvSpPr>
                  <a:spLocks noChangeShapeType="1"/>
                </p:cNvSpPr>
                <p:nvPr/>
              </p:nvSpPr>
              <p:spPr bwMode="auto">
                <a:xfrm flipH="1" flipV="1">
                  <a:off x="4059" y="2345"/>
                  <a:ext cx="0" cy="631"/>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36217" name="Line 45"/>
                <p:cNvSpPr>
                  <a:spLocks noChangeShapeType="1"/>
                </p:cNvSpPr>
                <p:nvPr/>
              </p:nvSpPr>
              <p:spPr bwMode="auto">
                <a:xfrm flipH="1">
                  <a:off x="4558" y="3249"/>
                  <a:ext cx="771" cy="0"/>
                </a:xfrm>
                <a:prstGeom prst="line">
                  <a:avLst/>
                </a:prstGeom>
                <a:noFill/>
                <a:ln w="38100">
                  <a:solidFill>
                    <a:schemeClr val="tx1"/>
                  </a:solidFill>
                  <a:round/>
                  <a:headEnd type="triangle" w="med" len="med"/>
                  <a:tailEnd/>
                </a:ln>
              </p:spPr>
              <p:txBody>
                <a:bodyPr wrap="none" anchor="ctr"/>
                <a:lstStyle/>
                <a:p>
                  <a:endParaRPr lang="zh-CN" altLang="en-US"/>
                </a:p>
              </p:txBody>
            </p:sp>
            <p:graphicFrame>
              <p:nvGraphicFramePr>
                <p:cNvPr id="136218" name="Object 46"/>
                <p:cNvGraphicFramePr>
                  <a:graphicFrameLocks noChangeAspect="1"/>
                </p:cNvGraphicFramePr>
                <p:nvPr/>
              </p:nvGraphicFramePr>
              <p:xfrm>
                <a:off x="3487" y="3698"/>
                <a:ext cx="119" cy="140"/>
              </p:xfrm>
              <a:graphic>
                <a:graphicData uri="http://schemas.openxmlformats.org/presentationml/2006/ole">
                  <p:oleObj spid="_x0000_s136413" name="公式" r:id="rId14" imgW="266469" imgH="253780" progId="Equation.3">
                    <p:embed/>
                  </p:oleObj>
                </a:graphicData>
              </a:graphic>
            </p:graphicFrame>
            <p:graphicFrame>
              <p:nvGraphicFramePr>
                <p:cNvPr id="136219" name="Object 47"/>
                <p:cNvGraphicFramePr>
                  <a:graphicFrameLocks noChangeAspect="1"/>
                </p:cNvGraphicFramePr>
                <p:nvPr/>
              </p:nvGraphicFramePr>
              <p:xfrm>
                <a:off x="5239" y="3339"/>
                <a:ext cx="119" cy="182"/>
              </p:xfrm>
              <a:graphic>
                <a:graphicData uri="http://schemas.openxmlformats.org/presentationml/2006/ole">
                  <p:oleObj spid="_x0000_s136414" name="公式" r:id="rId15" imgW="266584" imgH="330057" progId="Equation.3">
                    <p:embed/>
                  </p:oleObj>
                </a:graphicData>
              </a:graphic>
            </p:graphicFrame>
            <p:graphicFrame>
              <p:nvGraphicFramePr>
                <p:cNvPr id="136220" name="Object 48"/>
                <p:cNvGraphicFramePr>
                  <a:graphicFrameLocks noChangeAspect="1"/>
                </p:cNvGraphicFramePr>
                <p:nvPr/>
              </p:nvGraphicFramePr>
              <p:xfrm>
                <a:off x="4105" y="2296"/>
                <a:ext cx="96" cy="147"/>
              </p:xfrm>
              <a:graphic>
                <a:graphicData uri="http://schemas.openxmlformats.org/presentationml/2006/ole">
                  <p:oleObj spid="_x0000_s136415" name="公式" r:id="rId16" imgW="215619" imgH="266353" progId="Equation.3">
                    <p:embed/>
                  </p:oleObj>
                </a:graphicData>
              </a:graphic>
            </p:graphicFrame>
            <p:sp>
              <p:nvSpPr>
                <p:cNvPr id="136221" name="Line 54"/>
                <p:cNvSpPr>
                  <a:spLocks noChangeShapeType="1"/>
                </p:cNvSpPr>
                <p:nvPr/>
              </p:nvSpPr>
              <p:spPr bwMode="auto">
                <a:xfrm>
                  <a:off x="4059" y="3249"/>
                  <a:ext cx="499" cy="0"/>
                </a:xfrm>
                <a:prstGeom prst="line">
                  <a:avLst/>
                </a:prstGeom>
                <a:noFill/>
                <a:ln w="38100">
                  <a:solidFill>
                    <a:schemeClr val="tx1"/>
                  </a:solidFill>
                  <a:prstDash val="sysDot"/>
                  <a:round/>
                  <a:headEnd/>
                  <a:tailEnd/>
                </a:ln>
                <a:effectLst/>
              </p:spPr>
              <p:txBody>
                <a:bodyPr/>
                <a:lstStyle/>
                <a:p>
                  <a:endParaRPr lang="zh-CN" altLang="en-US"/>
                </a:p>
              </p:txBody>
            </p:sp>
            <p:sp>
              <p:nvSpPr>
                <p:cNvPr id="136222" name="Line 55"/>
                <p:cNvSpPr>
                  <a:spLocks noChangeShapeType="1"/>
                </p:cNvSpPr>
                <p:nvPr/>
              </p:nvSpPr>
              <p:spPr bwMode="auto">
                <a:xfrm flipV="1">
                  <a:off x="4059" y="2976"/>
                  <a:ext cx="0" cy="273"/>
                </a:xfrm>
                <a:prstGeom prst="line">
                  <a:avLst/>
                </a:prstGeom>
                <a:noFill/>
                <a:ln w="38100">
                  <a:solidFill>
                    <a:schemeClr val="tx1"/>
                  </a:solidFill>
                  <a:prstDash val="sysDot"/>
                  <a:round/>
                  <a:headEnd/>
                  <a:tailEnd/>
                </a:ln>
                <a:effectLst/>
              </p:spPr>
              <p:txBody>
                <a:bodyPr/>
                <a:lstStyle/>
                <a:p>
                  <a:endParaRPr lang="zh-CN" altLang="en-US"/>
                </a:p>
              </p:txBody>
            </p:sp>
          </p:grpSp>
        </p:grpSp>
        <p:graphicFrame>
          <p:nvGraphicFramePr>
            <p:cNvPr id="136212" name="Object 49"/>
            <p:cNvGraphicFramePr>
              <a:graphicFrameLocks noChangeAspect="1"/>
            </p:cNvGraphicFramePr>
            <p:nvPr/>
          </p:nvGraphicFramePr>
          <p:xfrm>
            <a:off x="4195" y="1207"/>
            <a:ext cx="134" cy="182"/>
          </p:xfrm>
          <a:graphic>
            <a:graphicData uri="http://schemas.openxmlformats.org/presentationml/2006/ole">
              <p:oleObj spid="_x0000_s136416" name="公式" r:id="rId17" imgW="228501" imgH="253890" progId="Equation.3">
                <p:embed/>
              </p:oleObj>
            </a:graphicData>
          </a:graphic>
        </p:graphicFrame>
      </p:grpSp>
      <p:sp>
        <p:nvSpPr>
          <p:cNvPr id="30" name="Rectangle 11"/>
          <p:cNvSpPr txBox="1">
            <a:spLocks noChangeArrowheads="1"/>
          </p:cNvSpPr>
          <p:nvPr/>
        </p:nvSpPr>
        <p:spPr>
          <a:xfrm>
            <a:off x="149225" y="7088"/>
            <a:ext cx="4346575" cy="67871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二、平面的一般方程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wipe(left)">
                                      <p:cBhvr>
                                        <p:cTn id="7" dur="500"/>
                                        <p:tgtEl>
                                          <p:spTgt spid="8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232"/>
                                        </p:tgtEl>
                                        <p:attrNameLst>
                                          <p:attrName>style.visibility</p:attrName>
                                        </p:attrNameLst>
                                      </p:cBhvr>
                                      <p:to>
                                        <p:strVal val="visible"/>
                                      </p:to>
                                    </p:set>
                                    <p:animEffect transition="in" filter="wipe(left)">
                                      <p:cBhvr>
                                        <p:cTn id="12" dur="500"/>
                                        <p:tgtEl>
                                          <p:spTgt spid="82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219"/>
                                        </p:tgtEl>
                                        <p:attrNameLst>
                                          <p:attrName>style.visibility</p:attrName>
                                        </p:attrNameLst>
                                      </p:cBhvr>
                                      <p:to>
                                        <p:strVal val="visible"/>
                                      </p:to>
                                    </p:set>
                                    <p:animEffect transition="in" filter="wipe(left)">
                                      <p:cBhvr>
                                        <p:cTn id="17" dur="1000"/>
                                        <p:tgtEl>
                                          <p:spTgt spid="82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220"/>
                                        </p:tgtEl>
                                        <p:attrNameLst>
                                          <p:attrName>style.visibility</p:attrName>
                                        </p:attrNameLst>
                                      </p:cBhvr>
                                      <p:to>
                                        <p:strVal val="visible"/>
                                      </p:to>
                                    </p:set>
                                    <p:animEffect transition="in" filter="wipe(left)">
                                      <p:cBhvr>
                                        <p:cTn id="22" dur="1000"/>
                                        <p:tgtEl>
                                          <p:spTgt spid="82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198"/>
                                        </p:tgtEl>
                                        <p:attrNameLst>
                                          <p:attrName>style.visibility</p:attrName>
                                        </p:attrNameLst>
                                      </p:cBhvr>
                                      <p:to>
                                        <p:strVal val="visible"/>
                                      </p:to>
                                    </p:set>
                                    <p:animEffect transition="in" filter="wipe(left)">
                                      <p:cBhvr>
                                        <p:cTn id="27" dur="500"/>
                                        <p:tgtEl>
                                          <p:spTgt spid="81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200"/>
                                        </p:tgtEl>
                                        <p:attrNameLst>
                                          <p:attrName>style.visibility</p:attrName>
                                        </p:attrNameLst>
                                      </p:cBhvr>
                                      <p:to>
                                        <p:strVal val="visible"/>
                                      </p:to>
                                    </p:set>
                                    <p:animEffect transition="in" filter="wipe(left)">
                                      <p:cBhvr>
                                        <p:cTn id="32" dur="1000"/>
                                        <p:tgtEl>
                                          <p:spTgt spid="82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203"/>
                                        </p:tgtEl>
                                        <p:attrNameLst>
                                          <p:attrName>style.visibility</p:attrName>
                                        </p:attrNameLst>
                                      </p:cBhvr>
                                      <p:to>
                                        <p:strVal val="visible"/>
                                      </p:to>
                                    </p:set>
                                    <p:animEffect transition="in" filter="wipe(left)">
                                      <p:cBhvr>
                                        <p:cTn id="37" dur="1000"/>
                                        <p:tgtEl>
                                          <p:spTgt spid="82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6" presetClass="entr" presetSubtype="32" fill="hold" nodeType="clickEffect">
                                  <p:stCondLst>
                                    <p:cond delay="0"/>
                                  </p:stCondLst>
                                  <p:childTnLst>
                                    <p:set>
                                      <p:cBhvr>
                                        <p:cTn id="41" dur="1" fill="hold">
                                          <p:stCondLst>
                                            <p:cond delay="0"/>
                                          </p:stCondLst>
                                        </p:cTn>
                                        <p:tgtEl>
                                          <p:spTgt spid="8256"/>
                                        </p:tgtEl>
                                        <p:attrNameLst>
                                          <p:attrName>style.visibility</p:attrName>
                                        </p:attrNameLst>
                                      </p:cBhvr>
                                      <p:to>
                                        <p:strVal val="visible"/>
                                      </p:to>
                                    </p:set>
                                    <p:animEffect transition="in" filter="circle(out)">
                                      <p:cBhvr>
                                        <p:cTn id="42" dur="2000"/>
                                        <p:tgtEl>
                                          <p:spTgt spid="825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214"/>
                                        </p:tgtEl>
                                        <p:attrNameLst>
                                          <p:attrName>style.visibility</p:attrName>
                                        </p:attrNameLst>
                                      </p:cBhvr>
                                      <p:to>
                                        <p:strVal val="visible"/>
                                      </p:to>
                                    </p:set>
                                    <p:animEffect transition="in" filter="wipe(left)">
                                      <p:cBhvr>
                                        <p:cTn id="47" dur="1000"/>
                                        <p:tgtEl>
                                          <p:spTgt spid="82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8213"/>
                                        </p:tgtEl>
                                        <p:attrNameLst>
                                          <p:attrName>style.visibility</p:attrName>
                                        </p:attrNameLst>
                                      </p:cBhvr>
                                      <p:to>
                                        <p:strVal val="visible"/>
                                      </p:to>
                                    </p:set>
                                    <p:animEffect transition="in" filter="wipe(left)">
                                      <p:cBhvr>
                                        <p:cTn id="52" dur="1000"/>
                                        <p:tgtEl>
                                          <p:spTgt spid="821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8251"/>
                                        </p:tgtEl>
                                        <p:attrNameLst>
                                          <p:attrName>style.visibility</p:attrName>
                                        </p:attrNameLst>
                                      </p:cBhvr>
                                      <p:to>
                                        <p:strVal val="visible"/>
                                      </p:to>
                                    </p:set>
                                    <p:animEffect transition="in" filter="wipe(left)">
                                      <p:cBhvr>
                                        <p:cTn id="57" dur="1000"/>
                                        <p:tgtEl>
                                          <p:spTgt spid="825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253"/>
                                        </p:tgtEl>
                                        <p:attrNameLst>
                                          <p:attrName>style.visibility</p:attrName>
                                        </p:attrNameLst>
                                      </p:cBhvr>
                                      <p:to>
                                        <p:strVal val="visible"/>
                                      </p:to>
                                    </p:set>
                                    <p:animEffect transition="in" filter="wipe(left)">
                                      <p:cBhvr>
                                        <p:cTn id="62" dur="1000"/>
                                        <p:tgtEl>
                                          <p:spTgt spid="825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8249"/>
                                        </p:tgtEl>
                                        <p:attrNameLst>
                                          <p:attrName>style.visibility</p:attrName>
                                        </p:attrNameLst>
                                      </p:cBhvr>
                                      <p:to>
                                        <p:strVal val="visible"/>
                                      </p:to>
                                    </p:set>
                                    <p:animEffect transition="in" filter="wipe(left)">
                                      <p:cBhvr>
                                        <p:cTn id="67" dur="1000"/>
                                        <p:tgtEl>
                                          <p:spTgt spid="824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8252"/>
                                        </p:tgtEl>
                                        <p:attrNameLst>
                                          <p:attrName>style.visibility</p:attrName>
                                        </p:attrNameLst>
                                      </p:cBhvr>
                                      <p:to>
                                        <p:strVal val="visible"/>
                                      </p:to>
                                    </p:set>
                                    <p:animEffect transition="in" filter="wipe(left)">
                                      <p:cBhvr>
                                        <p:cTn id="72" dur="1000"/>
                                        <p:tgtEl>
                                          <p:spTgt spid="825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8254"/>
                                        </p:tgtEl>
                                        <p:attrNameLst>
                                          <p:attrName>style.visibility</p:attrName>
                                        </p:attrNameLst>
                                      </p:cBhvr>
                                      <p:to>
                                        <p:strVal val="visible"/>
                                      </p:to>
                                    </p:set>
                                    <p:animEffect transition="in" filter="wipe(left)">
                                      <p:cBhvr>
                                        <p:cTn id="77" dur="1000"/>
                                        <p:tgtEl>
                                          <p:spTgt spid="8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p:bldP spid="8203" grpId="0"/>
      <p:bldP spid="8214" grpId="0"/>
      <p:bldP spid="8253" grpId="0"/>
      <p:bldP spid="825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242" name="Object 4"/>
          <p:cNvGraphicFramePr>
            <a:graphicFrameLocks noChangeAspect="1"/>
          </p:cNvGraphicFramePr>
          <p:nvPr/>
        </p:nvGraphicFramePr>
        <p:xfrm>
          <a:off x="611188" y="812800"/>
          <a:ext cx="2665412" cy="482600"/>
        </p:xfrm>
        <a:graphic>
          <a:graphicData uri="http://schemas.openxmlformats.org/presentationml/2006/ole">
            <p:oleObj spid="_x0000_s138384" name="公式" r:id="rId3" imgW="2234230" imgH="406224" progId="Equation.3">
              <p:embed/>
            </p:oleObj>
          </a:graphicData>
        </a:graphic>
      </p:graphicFrame>
      <p:sp>
        <p:nvSpPr>
          <p:cNvPr id="24582" name="Text Box 6"/>
          <p:cNvSpPr txBox="1">
            <a:spLocks noChangeArrowheads="1"/>
          </p:cNvSpPr>
          <p:nvPr/>
        </p:nvSpPr>
        <p:spPr bwMode="auto">
          <a:xfrm>
            <a:off x="468313" y="2276475"/>
            <a:ext cx="532765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平面平行于</a:t>
            </a:r>
            <a:r>
              <a:rPr kumimoji="1" lang="en-US" altLang="zh-CN" i="1">
                <a:latin typeface="Times New Roman" pitchFamily="18" charset="0"/>
                <a:ea typeface="华文中宋" pitchFamily="2" charset="-122"/>
              </a:rPr>
              <a:t>xOy</a:t>
            </a:r>
            <a:r>
              <a:rPr kumimoji="1" lang="zh-CN" altLang="en-US">
                <a:latin typeface="Times New Roman" pitchFamily="18" charset="0"/>
                <a:ea typeface="华文中宋" pitchFamily="2" charset="-122"/>
              </a:rPr>
              <a:t>坐标面；</a:t>
            </a:r>
          </a:p>
        </p:txBody>
      </p:sp>
      <p:sp>
        <p:nvSpPr>
          <p:cNvPr id="24585" name="Text Box 9"/>
          <p:cNvSpPr txBox="1">
            <a:spLocks noChangeArrowheads="1"/>
          </p:cNvSpPr>
          <p:nvPr/>
        </p:nvSpPr>
        <p:spPr bwMode="auto">
          <a:xfrm>
            <a:off x="755650" y="3644900"/>
            <a:ext cx="295275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类似地可讨论</a:t>
            </a:r>
          </a:p>
        </p:txBody>
      </p:sp>
      <p:graphicFrame>
        <p:nvGraphicFramePr>
          <p:cNvPr id="24586" name="Object 10"/>
          <p:cNvGraphicFramePr>
            <a:graphicFrameLocks noChangeAspect="1"/>
          </p:cNvGraphicFramePr>
          <p:nvPr/>
        </p:nvGraphicFramePr>
        <p:xfrm>
          <a:off x="611188" y="4437063"/>
          <a:ext cx="2016125" cy="504825"/>
        </p:xfrm>
        <a:graphic>
          <a:graphicData uri="http://schemas.openxmlformats.org/presentationml/2006/ole">
            <p:oleObj spid="_x0000_s138385" name="Equation" r:id="rId4" imgW="1066337" imgH="266584" progId="Equation.DSMT4">
              <p:embed/>
            </p:oleObj>
          </a:graphicData>
        </a:graphic>
      </p:graphicFrame>
      <p:graphicFrame>
        <p:nvGraphicFramePr>
          <p:cNvPr id="24588" name="Object 12"/>
          <p:cNvGraphicFramePr>
            <a:graphicFrameLocks noChangeAspect="1"/>
          </p:cNvGraphicFramePr>
          <p:nvPr/>
        </p:nvGraphicFramePr>
        <p:xfrm>
          <a:off x="1116013" y="1154113"/>
          <a:ext cx="1655762" cy="998537"/>
        </p:xfrm>
        <a:graphic>
          <a:graphicData uri="http://schemas.openxmlformats.org/presentationml/2006/ole">
            <p:oleObj spid="_x0000_s138386" name="公式" r:id="rId5" imgW="672808" imgH="406224" progId="Equation.3">
              <p:embed/>
            </p:oleObj>
          </a:graphicData>
        </a:graphic>
      </p:graphicFrame>
      <p:grpSp>
        <p:nvGrpSpPr>
          <p:cNvPr id="24589" name="Group 13"/>
          <p:cNvGrpSpPr>
            <a:grpSpLocks/>
          </p:cNvGrpSpPr>
          <p:nvPr/>
        </p:nvGrpSpPr>
        <p:grpSpPr bwMode="auto">
          <a:xfrm>
            <a:off x="5292725" y="549275"/>
            <a:ext cx="3352800" cy="2663825"/>
            <a:chOff x="1657" y="1321"/>
            <a:chExt cx="2974" cy="1910"/>
          </a:xfrm>
        </p:grpSpPr>
        <p:grpSp>
          <p:nvGrpSpPr>
            <p:cNvPr id="138256" name="Group 14"/>
            <p:cNvGrpSpPr>
              <a:grpSpLocks/>
            </p:cNvGrpSpPr>
            <p:nvPr/>
          </p:nvGrpSpPr>
          <p:grpSpPr bwMode="auto">
            <a:xfrm>
              <a:off x="1657" y="1321"/>
              <a:ext cx="2974" cy="1910"/>
              <a:chOff x="1657" y="1321"/>
              <a:chExt cx="2974" cy="1910"/>
            </a:xfrm>
          </p:grpSpPr>
          <p:sp>
            <p:nvSpPr>
              <p:cNvPr id="138258" name="Line 15"/>
              <p:cNvSpPr>
                <a:spLocks noChangeShapeType="1"/>
              </p:cNvSpPr>
              <p:nvPr/>
            </p:nvSpPr>
            <p:spPr bwMode="auto">
              <a:xfrm rot="721836" flipH="1">
                <a:off x="1900" y="2592"/>
                <a:ext cx="624" cy="624"/>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38259" name="Line 16"/>
              <p:cNvSpPr>
                <a:spLocks noChangeShapeType="1"/>
              </p:cNvSpPr>
              <p:nvPr/>
            </p:nvSpPr>
            <p:spPr bwMode="auto">
              <a:xfrm flipV="1">
                <a:off x="2592" y="1488"/>
                <a:ext cx="0" cy="1172"/>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38260" name="Line 17"/>
              <p:cNvSpPr>
                <a:spLocks noChangeShapeType="1"/>
              </p:cNvSpPr>
              <p:nvPr/>
            </p:nvSpPr>
            <p:spPr bwMode="auto">
              <a:xfrm flipH="1">
                <a:off x="2592" y="2660"/>
                <a:ext cx="1868" cy="0"/>
              </a:xfrm>
              <a:prstGeom prst="line">
                <a:avLst/>
              </a:prstGeom>
              <a:noFill/>
              <a:ln w="38100">
                <a:solidFill>
                  <a:schemeClr val="tx1"/>
                </a:solidFill>
                <a:round/>
                <a:headEnd type="triangle" w="med" len="med"/>
                <a:tailEnd/>
              </a:ln>
            </p:spPr>
            <p:txBody>
              <a:bodyPr wrap="none" anchor="ctr"/>
              <a:lstStyle/>
              <a:p>
                <a:endParaRPr lang="zh-CN" altLang="en-US"/>
              </a:p>
            </p:txBody>
          </p:sp>
          <p:graphicFrame>
            <p:nvGraphicFramePr>
              <p:cNvPr id="138261" name="Object 18"/>
              <p:cNvGraphicFramePr>
                <a:graphicFrameLocks noChangeAspect="1"/>
              </p:cNvGraphicFramePr>
              <p:nvPr/>
            </p:nvGraphicFramePr>
            <p:xfrm>
              <a:off x="1657" y="3072"/>
              <a:ext cx="167" cy="159"/>
            </p:xfrm>
            <a:graphic>
              <a:graphicData uri="http://schemas.openxmlformats.org/presentationml/2006/ole">
                <p:oleObj spid="_x0000_s138387" name="公式" r:id="rId6" imgW="266469" imgH="253780" progId="Equation.3">
                  <p:embed/>
                </p:oleObj>
              </a:graphicData>
            </a:graphic>
          </p:graphicFrame>
          <p:graphicFrame>
            <p:nvGraphicFramePr>
              <p:cNvPr id="138262" name="Object 19"/>
              <p:cNvGraphicFramePr>
                <a:graphicFrameLocks noChangeAspect="1"/>
              </p:cNvGraphicFramePr>
              <p:nvPr/>
            </p:nvGraphicFramePr>
            <p:xfrm>
              <a:off x="4464" y="2592"/>
              <a:ext cx="167" cy="208"/>
            </p:xfrm>
            <a:graphic>
              <a:graphicData uri="http://schemas.openxmlformats.org/presentationml/2006/ole">
                <p:oleObj spid="_x0000_s138388" name="公式" r:id="rId7" imgW="266584" imgH="330057" progId="Equation.3">
                  <p:embed/>
                </p:oleObj>
              </a:graphicData>
            </a:graphic>
          </p:graphicFrame>
          <p:graphicFrame>
            <p:nvGraphicFramePr>
              <p:cNvPr id="138263" name="Object 20"/>
              <p:cNvGraphicFramePr>
                <a:graphicFrameLocks noChangeAspect="1"/>
              </p:cNvGraphicFramePr>
              <p:nvPr/>
            </p:nvGraphicFramePr>
            <p:xfrm>
              <a:off x="2553" y="1321"/>
              <a:ext cx="135" cy="167"/>
            </p:xfrm>
            <a:graphic>
              <a:graphicData uri="http://schemas.openxmlformats.org/presentationml/2006/ole">
                <p:oleObj spid="_x0000_s138389" name="公式" r:id="rId8" imgW="215619" imgH="266353" progId="Equation.3">
                  <p:embed/>
                </p:oleObj>
              </a:graphicData>
            </a:graphic>
          </p:graphicFrame>
        </p:grpSp>
        <p:graphicFrame>
          <p:nvGraphicFramePr>
            <p:cNvPr id="138257" name="Object 21"/>
            <p:cNvGraphicFramePr>
              <a:graphicFrameLocks noChangeAspect="1"/>
            </p:cNvGraphicFramePr>
            <p:nvPr/>
          </p:nvGraphicFramePr>
          <p:xfrm>
            <a:off x="2592" y="2673"/>
            <a:ext cx="144" cy="159"/>
          </p:xfrm>
          <a:graphic>
            <a:graphicData uri="http://schemas.openxmlformats.org/presentationml/2006/ole">
              <p:oleObj spid="_x0000_s138390" name="公式" r:id="rId9" imgW="228501" imgH="253890" progId="Equation.3">
                <p:embed/>
              </p:oleObj>
            </a:graphicData>
          </a:graphic>
        </p:graphicFrame>
      </p:grpSp>
      <p:sp>
        <p:nvSpPr>
          <p:cNvPr id="24598" name="AutoShape 22"/>
          <p:cNvSpPr>
            <a:spLocks noChangeArrowheads="1"/>
          </p:cNvSpPr>
          <p:nvPr/>
        </p:nvSpPr>
        <p:spPr bwMode="auto">
          <a:xfrm>
            <a:off x="5651500" y="1412875"/>
            <a:ext cx="2654300" cy="431800"/>
          </a:xfrm>
          <a:prstGeom prst="parallelogram">
            <a:avLst>
              <a:gd name="adj" fmla="val 153676"/>
            </a:avLst>
          </a:prstGeom>
          <a:solidFill>
            <a:srgbClr val="CCFFFF"/>
          </a:solidFill>
          <a:ln w="9525">
            <a:solidFill>
              <a:schemeClr val="tx1"/>
            </a:solidFill>
            <a:miter lim="800000"/>
            <a:headEnd/>
            <a:tailEnd/>
          </a:ln>
          <a:effectLst/>
        </p:spPr>
        <p:txBody>
          <a:bodyPr wrap="none" anchor="ctr"/>
          <a:lstStyle/>
          <a:p>
            <a:pPr eaLnBrk="1" hangingPunct="1"/>
            <a:endParaRPr lang="zh-CN" altLang="en-US"/>
          </a:p>
        </p:txBody>
      </p:sp>
      <p:graphicFrame>
        <p:nvGraphicFramePr>
          <p:cNvPr id="24599" name="Object 23"/>
          <p:cNvGraphicFramePr>
            <a:graphicFrameLocks noChangeAspect="1"/>
          </p:cNvGraphicFramePr>
          <p:nvPr/>
        </p:nvGraphicFramePr>
        <p:xfrm>
          <a:off x="522288" y="5499100"/>
          <a:ext cx="1889125" cy="473075"/>
        </p:xfrm>
        <a:graphic>
          <a:graphicData uri="http://schemas.openxmlformats.org/presentationml/2006/ole">
            <p:oleObj spid="_x0000_s138391" name="Equation" r:id="rId10" imgW="1066337" imgH="266584" progId="Equation.DSMT4">
              <p:embed/>
            </p:oleObj>
          </a:graphicData>
        </a:graphic>
      </p:graphicFrame>
      <p:sp>
        <p:nvSpPr>
          <p:cNvPr id="24600" name="Text Box 24"/>
          <p:cNvSpPr txBox="1">
            <a:spLocks noChangeArrowheads="1"/>
          </p:cNvSpPr>
          <p:nvPr/>
        </p:nvSpPr>
        <p:spPr bwMode="auto">
          <a:xfrm>
            <a:off x="4316413" y="5462588"/>
            <a:ext cx="4576762"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平面平行于</a:t>
            </a:r>
            <a:r>
              <a:rPr kumimoji="1" lang="en-US" altLang="zh-CN" i="1">
                <a:latin typeface="Times New Roman" pitchFamily="18" charset="0"/>
                <a:ea typeface="华文中宋" pitchFamily="2" charset="-122"/>
              </a:rPr>
              <a:t>yOz</a:t>
            </a:r>
            <a:r>
              <a:rPr kumimoji="1" lang="zh-CN" altLang="en-US">
                <a:latin typeface="Times New Roman" pitchFamily="18" charset="0"/>
                <a:ea typeface="华文中宋" pitchFamily="2" charset="-122"/>
              </a:rPr>
              <a:t>坐标面；</a:t>
            </a:r>
          </a:p>
        </p:txBody>
      </p:sp>
      <p:sp>
        <p:nvSpPr>
          <p:cNvPr id="24601" name="Text Box 25"/>
          <p:cNvSpPr txBox="1">
            <a:spLocks noChangeArrowheads="1"/>
          </p:cNvSpPr>
          <p:nvPr/>
        </p:nvSpPr>
        <p:spPr bwMode="auto">
          <a:xfrm>
            <a:off x="4387850" y="4365625"/>
            <a:ext cx="4576763"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平面平行于</a:t>
            </a:r>
            <a:r>
              <a:rPr kumimoji="1" lang="en-US" altLang="zh-CN" i="1">
                <a:latin typeface="Times New Roman" pitchFamily="18" charset="0"/>
                <a:ea typeface="华文中宋" pitchFamily="2" charset="-122"/>
              </a:rPr>
              <a:t>zOx</a:t>
            </a:r>
            <a:r>
              <a:rPr kumimoji="1" lang="zh-CN" altLang="en-US">
                <a:latin typeface="Times New Roman" pitchFamily="18" charset="0"/>
                <a:ea typeface="华文中宋" pitchFamily="2" charset="-122"/>
              </a:rPr>
              <a:t>坐标面；</a:t>
            </a:r>
          </a:p>
        </p:txBody>
      </p:sp>
      <p:sp>
        <p:nvSpPr>
          <p:cNvPr id="24602" name="Text Box 26"/>
          <p:cNvSpPr txBox="1">
            <a:spLocks noChangeArrowheads="1"/>
          </p:cNvSpPr>
          <p:nvPr/>
        </p:nvSpPr>
        <p:spPr bwMode="auto">
          <a:xfrm>
            <a:off x="2771775" y="1365250"/>
            <a:ext cx="1812925" cy="579438"/>
          </a:xfrm>
          <a:prstGeom prst="rect">
            <a:avLst/>
          </a:prstGeom>
          <a:noFill/>
          <a:ln w="9525">
            <a:noFill/>
            <a:miter lim="800000"/>
            <a:headEnd/>
            <a:tailEnd/>
          </a:ln>
          <a:effectLst/>
        </p:spPr>
        <p:txBody>
          <a:bodyPr wrap="none">
            <a:spAutoFit/>
          </a:bodyPr>
          <a:lstStyle/>
          <a:p>
            <a:pPr eaLnBrk="1" hangingPunct="1"/>
            <a:r>
              <a:rPr lang="zh-CN" altLang="en-US"/>
              <a:t>（</a:t>
            </a:r>
            <a:r>
              <a:rPr lang="zh-CN" altLang="en-US">
                <a:ea typeface="华文中宋" pitchFamily="2" charset="-122"/>
              </a:rPr>
              <a:t>常数</a:t>
            </a:r>
            <a:r>
              <a:rPr lang="zh-CN" altLang="en-US"/>
              <a:t>）</a:t>
            </a:r>
          </a:p>
        </p:txBody>
      </p:sp>
      <p:graphicFrame>
        <p:nvGraphicFramePr>
          <p:cNvPr id="24603" name="Object 27"/>
          <p:cNvGraphicFramePr>
            <a:graphicFrameLocks noChangeAspect="1"/>
          </p:cNvGraphicFramePr>
          <p:nvPr/>
        </p:nvGraphicFramePr>
        <p:xfrm>
          <a:off x="2555875" y="4221163"/>
          <a:ext cx="1728788" cy="927100"/>
        </p:xfrm>
        <a:graphic>
          <a:graphicData uri="http://schemas.openxmlformats.org/presentationml/2006/ole">
            <p:oleObj spid="_x0000_s138392" name="Equation" r:id="rId11" imgW="1040948" imgH="558558" progId="Equation.DSMT4">
              <p:embed/>
            </p:oleObj>
          </a:graphicData>
        </a:graphic>
      </p:graphicFrame>
      <p:graphicFrame>
        <p:nvGraphicFramePr>
          <p:cNvPr id="24604" name="Object 28"/>
          <p:cNvGraphicFramePr>
            <a:graphicFrameLocks noChangeAspect="1"/>
          </p:cNvGraphicFramePr>
          <p:nvPr/>
        </p:nvGraphicFramePr>
        <p:xfrm>
          <a:off x="2555875" y="5321300"/>
          <a:ext cx="1582738" cy="915988"/>
        </p:xfrm>
        <a:graphic>
          <a:graphicData uri="http://schemas.openxmlformats.org/presentationml/2006/ole">
            <p:oleObj spid="_x0000_s138393" name="Equation" r:id="rId12" imgW="965200" imgH="558800" progId="Equation.DSMT4">
              <p:embed/>
            </p:oleObj>
          </a:graphicData>
        </a:graphic>
      </p:graphicFrame>
      <p:sp>
        <p:nvSpPr>
          <p:cNvPr id="23" name="Rectangle 11"/>
          <p:cNvSpPr txBox="1">
            <a:spLocks noChangeArrowheads="1"/>
          </p:cNvSpPr>
          <p:nvPr/>
        </p:nvSpPr>
        <p:spPr>
          <a:xfrm>
            <a:off x="149225" y="7088"/>
            <a:ext cx="4346575" cy="67871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二、平面的一般方程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588"/>
                                        </p:tgtEl>
                                        <p:attrNameLst>
                                          <p:attrName>style.visibility</p:attrName>
                                        </p:attrNameLst>
                                      </p:cBhvr>
                                      <p:to>
                                        <p:strVal val="visible"/>
                                      </p:to>
                                    </p:set>
                                    <p:animEffect transition="in" filter="wipe(left)">
                                      <p:cBhvr>
                                        <p:cTn id="7" dur="1000"/>
                                        <p:tgtEl>
                                          <p:spTgt spid="24588"/>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4602"/>
                                        </p:tgtEl>
                                        <p:attrNameLst>
                                          <p:attrName>style.visibility</p:attrName>
                                        </p:attrNameLst>
                                      </p:cBhvr>
                                      <p:to>
                                        <p:strVal val="visible"/>
                                      </p:to>
                                    </p:set>
                                    <p:animEffect transition="in" filter="wipe(left)">
                                      <p:cBhvr>
                                        <p:cTn id="11" dur="1000"/>
                                        <p:tgtEl>
                                          <p:spTgt spid="246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32" fill="hold" nodeType="clickEffect">
                                  <p:stCondLst>
                                    <p:cond delay="0"/>
                                  </p:stCondLst>
                                  <p:childTnLst>
                                    <p:set>
                                      <p:cBhvr>
                                        <p:cTn id="15" dur="1" fill="hold">
                                          <p:stCondLst>
                                            <p:cond delay="0"/>
                                          </p:stCondLst>
                                        </p:cTn>
                                        <p:tgtEl>
                                          <p:spTgt spid="24589"/>
                                        </p:tgtEl>
                                        <p:attrNameLst>
                                          <p:attrName>style.visibility</p:attrName>
                                        </p:attrNameLst>
                                      </p:cBhvr>
                                      <p:to>
                                        <p:strVal val="visible"/>
                                      </p:to>
                                    </p:set>
                                    <p:animEffect transition="in" filter="circle(out)">
                                      <p:cBhvr>
                                        <p:cTn id="16" dur="2000"/>
                                        <p:tgtEl>
                                          <p:spTgt spid="2458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598"/>
                                        </p:tgtEl>
                                        <p:attrNameLst>
                                          <p:attrName>style.visibility</p:attrName>
                                        </p:attrNameLst>
                                      </p:cBhvr>
                                      <p:to>
                                        <p:strVal val="visible"/>
                                      </p:to>
                                    </p:set>
                                    <p:animEffect transition="in" filter="wipe(left)">
                                      <p:cBhvr>
                                        <p:cTn id="21" dur="1000"/>
                                        <p:tgtEl>
                                          <p:spTgt spid="2459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582"/>
                                        </p:tgtEl>
                                        <p:attrNameLst>
                                          <p:attrName>style.visibility</p:attrName>
                                        </p:attrNameLst>
                                      </p:cBhvr>
                                      <p:to>
                                        <p:strVal val="visible"/>
                                      </p:to>
                                    </p:set>
                                    <p:animEffect transition="in" filter="wipe(left)">
                                      <p:cBhvr>
                                        <p:cTn id="26" dur="1000"/>
                                        <p:tgtEl>
                                          <p:spTgt spid="2458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585"/>
                                        </p:tgtEl>
                                        <p:attrNameLst>
                                          <p:attrName>style.visibility</p:attrName>
                                        </p:attrNameLst>
                                      </p:cBhvr>
                                      <p:to>
                                        <p:strVal val="visible"/>
                                      </p:to>
                                    </p:set>
                                    <p:animEffect transition="in" filter="wipe(left)">
                                      <p:cBhvr>
                                        <p:cTn id="31" dur="1000"/>
                                        <p:tgtEl>
                                          <p:spTgt spid="2458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4586"/>
                                        </p:tgtEl>
                                        <p:attrNameLst>
                                          <p:attrName>style.visibility</p:attrName>
                                        </p:attrNameLst>
                                      </p:cBhvr>
                                      <p:to>
                                        <p:strVal val="visible"/>
                                      </p:to>
                                    </p:set>
                                    <p:animEffect transition="in" filter="wipe(left)">
                                      <p:cBhvr>
                                        <p:cTn id="36" dur="1000"/>
                                        <p:tgtEl>
                                          <p:spTgt spid="2458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4603"/>
                                        </p:tgtEl>
                                        <p:attrNameLst>
                                          <p:attrName>style.visibility</p:attrName>
                                        </p:attrNameLst>
                                      </p:cBhvr>
                                      <p:to>
                                        <p:strVal val="visible"/>
                                      </p:to>
                                    </p:set>
                                    <p:animEffect transition="in" filter="wipe(left)">
                                      <p:cBhvr>
                                        <p:cTn id="41" dur="1000"/>
                                        <p:tgtEl>
                                          <p:spTgt spid="2460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4601"/>
                                        </p:tgtEl>
                                        <p:attrNameLst>
                                          <p:attrName>style.visibility</p:attrName>
                                        </p:attrNameLst>
                                      </p:cBhvr>
                                      <p:to>
                                        <p:strVal val="visible"/>
                                      </p:to>
                                    </p:set>
                                    <p:animEffect transition="in" filter="wipe(left)">
                                      <p:cBhvr>
                                        <p:cTn id="46" dur="1000"/>
                                        <p:tgtEl>
                                          <p:spTgt spid="2460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4599"/>
                                        </p:tgtEl>
                                        <p:attrNameLst>
                                          <p:attrName>style.visibility</p:attrName>
                                        </p:attrNameLst>
                                      </p:cBhvr>
                                      <p:to>
                                        <p:strVal val="visible"/>
                                      </p:to>
                                    </p:set>
                                    <p:animEffect transition="in" filter="wipe(left)">
                                      <p:cBhvr>
                                        <p:cTn id="51" dur="1000"/>
                                        <p:tgtEl>
                                          <p:spTgt spid="2459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4604"/>
                                        </p:tgtEl>
                                        <p:attrNameLst>
                                          <p:attrName>style.visibility</p:attrName>
                                        </p:attrNameLst>
                                      </p:cBhvr>
                                      <p:to>
                                        <p:strVal val="visible"/>
                                      </p:to>
                                    </p:set>
                                    <p:animEffect transition="in" filter="wipe(left)">
                                      <p:cBhvr>
                                        <p:cTn id="56" dur="1000"/>
                                        <p:tgtEl>
                                          <p:spTgt spid="2460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4600"/>
                                        </p:tgtEl>
                                        <p:attrNameLst>
                                          <p:attrName>style.visibility</p:attrName>
                                        </p:attrNameLst>
                                      </p:cBhvr>
                                      <p:to>
                                        <p:strVal val="visible"/>
                                      </p:to>
                                    </p:set>
                                    <p:animEffect transition="in" filter="wipe(left)">
                                      <p:cBhvr>
                                        <p:cTn id="61" dur="1000"/>
                                        <p:tgtEl>
                                          <p:spTgt spid="24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P spid="24585" grpId="0"/>
      <p:bldP spid="24598" grpId="0" animBg="1"/>
      <p:bldP spid="24600" grpId="0"/>
      <p:bldP spid="24601" grpId="0"/>
      <p:bldP spid="2460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266" name="Object 5"/>
          <p:cNvGraphicFramePr>
            <a:graphicFrameLocks noChangeAspect="1"/>
          </p:cNvGraphicFramePr>
          <p:nvPr/>
        </p:nvGraphicFramePr>
        <p:xfrm>
          <a:off x="488950" y="685800"/>
          <a:ext cx="8115300" cy="1447800"/>
        </p:xfrm>
        <a:graphic>
          <a:graphicData uri="http://schemas.openxmlformats.org/presentationml/2006/ole">
            <p:oleObj spid="_x0000_s139388" name="Document" r:id="rId3" imgW="7052740" imgH="1259486" progId="Word.Document.8">
              <p:embed/>
            </p:oleObj>
          </a:graphicData>
        </a:graphic>
      </p:graphicFrame>
      <p:sp>
        <p:nvSpPr>
          <p:cNvPr id="9222" name="Text Box 6"/>
          <p:cNvSpPr txBox="1">
            <a:spLocks noChangeArrowheads="1"/>
          </p:cNvSpPr>
          <p:nvPr/>
        </p:nvSpPr>
        <p:spPr bwMode="auto">
          <a:xfrm>
            <a:off x="1116013" y="1844675"/>
            <a:ext cx="25146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设平面为</a:t>
            </a:r>
          </a:p>
        </p:txBody>
      </p:sp>
      <p:graphicFrame>
        <p:nvGraphicFramePr>
          <p:cNvPr id="9223" name="Object 7"/>
          <p:cNvGraphicFramePr>
            <a:graphicFrameLocks noChangeAspect="1"/>
          </p:cNvGraphicFramePr>
          <p:nvPr/>
        </p:nvGraphicFramePr>
        <p:xfrm>
          <a:off x="3009900" y="1917700"/>
          <a:ext cx="4314825" cy="498475"/>
        </p:xfrm>
        <a:graphic>
          <a:graphicData uri="http://schemas.openxmlformats.org/presentationml/2006/ole">
            <p:oleObj spid="_x0000_s139389" name="公式" r:id="rId4" imgW="3505200" imgH="406400" progId="Equation.3">
              <p:embed/>
            </p:oleObj>
          </a:graphicData>
        </a:graphic>
      </p:graphicFrame>
      <p:sp>
        <p:nvSpPr>
          <p:cNvPr id="9224" name="Text Box 8"/>
          <p:cNvSpPr txBox="1">
            <a:spLocks noChangeArrowheads="1"/>
          </p:cNvSpPr>
          <p:nvPr/>
        </p:nvSpPr>
        <p:spPr bwMode="auto">
          <a:xfrm>
            <a:off x="395288" y="2492375"/>
            <a:ext cx="35814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由平面过原点知</a:t>
            </a:r>
          </a:p>
        </p:txBody>
      </p:sp>
      <p:graphicFrame>
        <p:nvGraphicFramePr>
          <p:cNvPr id="9225" name="Object 9"/>
          <p:cNvGraphicFramePr>
            <a:graphicFrameLocks noChangeAspect="1"/>
          </p:cNvGraphicFramePr>
          <p:nvPr/>
        </p:nvGraphicFramePr>
        <p:xfrm>
          <a:off x="3708400" y="2622550"/>
          <a:ext cx="1150938" cy="439738"/>
        </p:xfrm>
        <a:graphic>
          <a:graphicData uri="http://schemas.openxmlformats.org/presentationml/2006/ole">
            <p:oleObj spid="_x0000_s139390" name="公式" r:id="rId5" imgW="1028254" imgH="393529" progId="Equation.3">
              <p:embed/>
            </p:oleObj>
          </a:graphicData>
        </a:graphic>
      </p:graphicFrame>
      <p:graphicFrame>
        <p:nvGraphicFramePr>
          <p:cNvPr id="9227" name="Object 11"/>
          <p:cNvGraphicFramePr>
            <a:graphicFrameLocks noChangeAspect="1"/>
          </p:cNvGraphicFramePr>
          <p:nvPr/>
        </p:nvGraphicFramePr>
        <p:xfrm>
          <a:off x="5219700" y="3284538"/>
          <a:ext cx="3240088" cy="392112"/>
        </p:xfrm>
        <a:graphic>
          <a:graphicData uri="http://schemas.openxmlformats.org/presentationml/2006/ole">
            <p:oleObj spid="_x0000_s139391" name="公式" r:id="rId6" imgW="2730500" imgH="330200" progId="Equation.3">
              <p:embed/>
            </p:oleObj>
          </a:graphicData>
        </a:graphic>
      </p:graphicFrame>
      <p:graphicFrame>
        <p:nvGraphicFramePr>
          <p:cNvPr id="9228" name="Object 12"/>
          <p:cNvGraphicFramePr>
            <a:graphicFrameLocks noChangeAspect="1"/>
          </p:cNvGraphicFramePr>
          <p:nvPr/>
        </p:nvGraphicFramePr>
        <p:xfrm>
          <a:off x="971550" y="3933825"/>
          <a:ext cx="2519363" cy="463550"/>
        </p:xfrm>
        <a:graphic>
          <a:graphicData uri="http://schemas.openxmlformats.org/presentationml/2006/ole">
            <p:oleObj spid="_x0000_s139392" name="公式" r:id="rId7" imgW="2197100" imgH="406400" progId="Equation.3">
              <p:embed/>
            </p:oleObj>
          </a:graphicData>
        </a:graphic>
      </p:graphicFrame>
      <p:graphicFrame>
        <p:nvGraphicFramePr>
          <p:cNvPr id="9229" name="Object 13"/>
          <p:cNvGraphicFramePr>
            <a:graphicFrameLocks noChangeAspect="1"/>
          </p:cNvGraphicFramePr>
          <p:nvPr/>
        </p:nvGraphicFramePr>
        <p:xfrm>
          <a:off x="3924300" y="3933825"/>
          <a:ext cx="3455988" cy="398463"/>
        </p:xfrm>
        <a:graphic>
          <a:graphicData uri="http://schemas.openxmlformats.org/presentationml/2006/ole">
            <p:oleObj spid="_x0000_s139393" name="公式" r:id="rId8" imgW="2857500" imgH="330200" progId="Equation.3">
              <p:embed/>
            </p:oleObj>
          </a:graphicData>
        </a:graphic>
      </p:graphicFrame>
      <p:graphicFrame>
        <p:nvGraphicFramePr>
          <p:cNvPr id="9230" name="Object 14"/>
          <p:cNvGraphicFramePr>
            <a:graphicFrameLocks noChangeAspect="1"/>
          </p:cNvGraphicFramePr>
          <p:nvPr/>
        </p:nvGraphicFramePr>
        <p:xfrm>
          <a:off x="1187450" y="4365625"/>
          <a:ext cx="3187700" cy="1023938"/>
        </p:xfrm>
        <a:graphic>
          <a:graphicData uri="http://schemas.openxmlformats.org/presentationml/2006/ole">
            <p:oleObj spid="_x0000_s139394" name="公式" r:id="rId9" imgW="2806700" imgH="901700" progId="Equation.3">
              <p:embed/>
            </p:oleObj>
          </a:graphicData>
        </a:graphic>
      </p:graphicFrame>
      <p:graphicFrame>
        <p:nvGraphicFramePr>
          <p:cNvPr id="9231" name="Object 15"/>
          <p:cNvGraphicFramePr>
            <a:graphicFrameLocks noChangeAspect="1"/>
          </p:cNvGraphicFramePr>
          <p:nvPr/>
        </p:nvGraphicFramePr>
        <p:xfrm>
          <a:off x="3962400" y="5505450"/>
          <a:ext cx="3417888" cy="514350"/>
        </p:xfrm>
        <a:graphic>
          <a:graphicData uri="http://schemas.openxmlformats.org/presentationml/2006/ole">
            <p:oleObj spid="_x0000_s139395" name="公式" r:id="rId10" imgW="2692400" imgH="406400" progId="Equation.3">
              <p:embed/>
            </p:oleObj>
          </a:graphicData>
        </a:graphic>
      </p:graphicFrame>
      <p:sp>
        <p:nvSpPr>
          <p:cNvPr id="9232" name="Text Box 16"/>
          <p:cNvSpPr txBox="1">
            <a:spLocks noChangeArrowheads="1"/>
          </p:cNvSpPr>
          <p:nvPr/>
        </p:nvSpPr>
        <p:spPr bwMode="auto">
          <a:xfrm>
            <a:off x="468313" y="5373688"/>
            <a:ext cx="31242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所求平面方程为</a:t>
            </a:r>
          </a:p>
        </p:txBody>
      </p:sp>
      <p:sp>
        <p:nvSpPr>
          <p:cNvPr id="9233" name="Text Box 17"/>
          <p:cNvSpPr txBox="1">
            <a:spLocks noChangeArrowheads="1"/>
          </p:cNvSpPr>
          <p:nvPr/>
        </p:nvSpPr>
        <p:spPr bwMode="auto">
          <a:xfrm>
            <a:off x="468313" y="1844675"/>
            <a:ext cx="8382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黑体" pitchFamily="2" charset="-122"/>
              </a:rPr>
              <a:t>解</a:t>
            </a:r>
          </a:p>
        </p:txBody>
      </p:sp>
      <p:sp>
        <p:nvSpPr>
          <p:cNvPr id="139278" name="Rectangle 19"/>
          <p:cNvSpPr>
            <a:spLocks noChangeArrowheads="1"/>
          </p:cNvSpPr>
          <p:nvPr/>
        </p:nvSpPr>
        <p:spPr bwMode="auto">
          <a:xfrm>
            <a:off x="0" y="3224213"/>
            <a:ext cx="9144000" cy="0"/>
          </a:xfrm>
          <a:prstGeom prst="rect">
            <a:avLst/>
          </a:prstGeom>
          <a:noFill/>
          <a:ln w="9525">
            <a:noFill/>
            <a:miter lim="800000"/>
            <a:headEnd/>
            <a:tailEnd/>
          </a:ln>
          <a:effectLst/>
        </p:spPr>
        <p:txBody>
          <a:bodyPr wrap="none" anchor="ctr">
            <a:spAutoFit/>
          </a:bodyPr>
          <a:lstStyle/>
          <a:p>
            <a:pPr eaLnBrk="1" hangingPunct="1"/>
            <a:endParaRPr lang="zh-CN" altLang="en-US"/>
          </a:p>
        </p:txBody>
      </p:sp>
      <p:graphicFrame>
        <p:nvGraphicFramePr>
          <p:cNvPr id="9234" name="Object 18"/>
          <p:cNvGraphicFramePr>
            <a:graphicFrameLocks noChangeAspect="1"/>
          </p:cNvGraphicFramePr>
          <p:nvPr/>
        </p:nvGraphicFramePr>
        <p:xfrm>
          <a:off x="479425" y="3190875"/>
          <a:ext cx="4656138" cy="519113"/>
        </p:xfrm>
        <a:graphic>
          <a:graphicData uri="http://schemas.openxmlformats.org/presentationml/2006/ole">
            <p:oleObj spid="_x0000_s139396" name="Equation" r:id="rId11" imgW="2628900" imgH="292100" progId="Equation.DSMT4">
              <p:embed/>
            </p:oleObj>
          </a:graphicData>
        </a:graphic>
      </p:graphicFrame>
      <p:sp>
        <p:nvSpPr>
          <p:cNvPr id="16" name="Rectangle 11"/>
          <p:cNvSpPr txBox="1">
            <a:spLocks noChangeArrowheads="1"/>
          </p:cNvSpPr>
          <p:nvPr/>
        </p:nvSpPr>
        <p:spPr>
          <a:xfrm>
            <a:off x="149225" y="7088"/>
            <a:ext cx="4346575" cy="67871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二、平面的一般方程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33"/>
                                        </p:tgtEl>
                                        <p:attrNameLst>
                                          <p:attrName>style.visibility</p:attrName>
                                        </p:attrNameLst>
                                      </p:cBhvr>
                                      <p:to>
                                        <p:strVal val="visible"/>
                                      </p:to>
                                    </p:set>
                                    <p:animEffect transition="in" filter="wipe(left)">
                                      <p:cBhvr>
                                        <p:cTn id="7" dur="500"/>
                                        <p:tgtEl>
                                          <p:spTgt spid="92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2"/>
                                        </p:tgtEl>
                                        <p:attrNameLst>
                                          <p:attrName>style.visibility</p:attrName>
                                        </p:attrNameLst>
                                      </p:cBhvr>
                                      <p:to>
                                        <p:strVal val="visible"/>
                                      </p:to>
                                    </p:set>
                                    <p:animEffect transition="in" filter="wipe(left)">
                                      <p:cBhvr>
                                        <p:cTn id="12" dur="500"/>
                                        <p:tgtEl>
                                          <p:spTgt spid="9222"/>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9223"/>
                                        </p:tgtEl>
                                        <p:attrNameLst>
                                          <p:attrName>style.visibility</p:attrName>
                                        </p:attrNameLst>
                                      </p:cBhvr>
                                      <p:to>
                                        <p:strVal val="visible"/>
                                      </p:to>
                                    </p:set>
                                    <p:animEffect transition="in" filter="wipe(left)">
                                      <p:cBhvr>
                                        <p:cTn id="16" dur="500"/>
                                        <p:tgtEl>
                                          <p:spTgt spid="922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224"/>
                                        </p:tgtEl>
                                        <p:attrNameLst>
                                          <p:attrName>style.visibility</p:attrName>
                                        </p:attrNameLst>
                                      </p:cBhvr>
                                      <p:to>
                                        <p:strVal val="visible"/>
                                      </p:to>
                                    </p:set>
                                    <p:animEffect transition="in" filter="wipe(left)">
                                      <p:cBhvr>
                                        <p:cTn id="21" dur="500"/>
                                        <p:tgtEl>
                                          <p:spTgt spid="9224"/>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9225"/>
                                        </p:tgtEl>
                                        <p:attrNameLst>
                                          <p:attrName>style.visibility</p:attrName>
                                        </p:attrNameLst>
                                      </p:cBhvr>
                                      <p:to>
                                        <p:strVal val="visible"/>
                                      </p:to>
                                    </p:set>
                                    <p:animEffect transition="in" filter="wipe(left)">
                                      <p:cBhvr>
                                        <p:cTn id="25" dur="500"/>
                                        <p:tgtEl>
                                          <p:spTgt spid="922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9234"/>
                                        </p:tgtEl>
                                        <p:attrNameLst>
                                          <p:attrName>style.visibility</p:attrName>
                                        </p:attrNameLst>
                                      </p:cBhvr>
                                      <p:to>
                                        <p:strVal val="visible"/>
                                      </p:to>
                                    </p:set>
                                    <p:animEffect transition="in" filter="wipe(left)">
                                      <p:cBhvr>
                                        <p:cTn id="30" dur="1000"/>
                                        <p:tgtEl>
                                          <p:spTgt spid="923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227"/>
                                        </p:tgtEl>
                                        <p:attrNameLst>
                                          <p:attrName>style.visibility</p:attrName>
                                        </p:attrNameLst>
                                      </p:cBhvr>
                                      <p:to>
                                        <p:strVal val="visible"/>
                                      </p:to>
                                    </p:set>
                                    <p:animEffect transition="in" filter="wipe(left)">
                                      <p:cBhvr>
                                        <p:cTn id="35" dur="500"/>
                                        <p:tgtEl>
                                          <p:spTgt spid="922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9228"/>
                                        </p:tgtEl>
                                        <p:attrNameLst>
                                          <p:attrName>style.visibility</p:attrName>
                                        </p:attrNameLst>
                                      </p:cBhvr>
                                      <p:to>
                                        <p:strVal val="visible"/>
                                      </p:to>
                                    </p:set>
                                    <p:animEffect transition="in" filter="wipe(left)">
                                      <p:cBhvr>
                                        <p:cTn id="40" dur="500"/>
                                        <p:tgtEl>
                                          <p:spTgt spid="922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9229"/>
                                        </p:tgtEl>
                                        <p:attrNameLst>
                                          <p:attrName>style.visibility</p:attrName>
                                        </p:attrNameLst>
                                      </p:cBhvr>
                                      <p:to>
                                        <p:strVal val="visible"/>
                                      </p:to>
                                    </p:set>
                                    <p:animEffect transition="in" filter="wipe(left)">
                                      <p:cBhvr>
                                        <p:cTn id="45" dur="500"/>
                                        <p:tgtEl>
                                          <p:spTgt spid="9229"/>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9230"/>
                                        </p:tgtEl>
                                        <p:attrNameLst>
                                          <p:attrName>style.visibility</p:attrName>
                                        </p:attrNameLst>
                                      </p:cBhvr>
                                      <p:to>
                                        <p:strVal val="visible"/>
                                      </p:to>
                                    </p:set>
                                    <p:animEffect transition="in" filter="wipe(left)">
                                      <p:cBhvr>
                                        <p:cTn id="49" dur="500"/>
                                        <p:tgtEl>
                                          <p:spTgt spid="923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232"/>
                                        </p:tgtEl>
                                        <p:attrNameLst>
                                          <p:attrName>style.visibility</p:attrName>
                                        </p:attrNameLst>
                                      </p:cBhvr>
                                      <p:to>
                                        <p:strVal val="visible"/>
                                      </p:to>
                                    </p:set>
                                    <p:animEffect transition="in" filter="wipe(left)">
                                      <p:cBhvr>
                                        <p:cTn id="54" dur="500"/>
                                        <p:tgtEl>
                                          <p:spTgt spid="9232"/>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9231"/>
                                        </p:tgtEl>
                                        <p:attrNameLst>
                                          <p:attrName>style.visibility</p:attrName>
                                        </p:attrNameLst>
                                      </p:cBhvr>
                                      <p:to>
                                        <p:strVal val="visible"/>
                                      </p:to>
                                    </p:set>
                                    <p:animEffect transition="in" filter="wipe(left)">
                                      <p:cBhvr>
                                        <p:cTn id="58" dur="500"/>
                                        <p:tgtEl>
                                          <p:spTgt spid="9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utoUpdateAnimBg="0"/>
      <p:bldP spid="9224" grpId="0" autoUpdateAnimBg="0"/>
      <p:bldP spid="9232" grpId="0" autoUpdateAnimBg="0"/>
      <p:bldP spid="9233"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290" name="Object 2"/>
          <p:cNvGraphicFramePr>
            <a:graphicFrameLocks noChangeAspect="1"/>
          </p:cNvGraphicFramePr>
          <p:nvPr/>
        </p:nvGraphicFramePr>
        <p:xfrm>
          <a:off x="323850" y="679450"/>
          <a:ext cx="8629650" cy="2063750"/>
        </p:xfrm>
        <a:graphic>
          <a:graphicData uri="http://schemas.openxmlformats.org/presentationml/2006/ole">
            <p:oleObj spid="_x0000_s140383" name="文档" r:id="rId3" imgW="7553555" imgH="1809683" progId="Word.Document.8">
              <p:embed/>
            </p:oleObj>
          </a:graphicData>
        </a:graphic>
      </p:graphicFrame>
      <p:sp>
        <p:nvSpPr>
          <p:cNvPr id="10243" name="Text Box 3"/>
          <p:cNvSpPr txBox="1">
            <a:spLocks noChangeArrowheads="1"/>
          </p:cNvSpPr>
          <p:nvPr/>
        </p:nvSpPr>
        <p:spPr bwMode="auto">
          <a:xfrm>
            <a:off x="1116013" y="2619375"/>
            <a:ext cx="25146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设平面为</a:t>
            </a:r>
          </a:p>
        </p:txBody>
      </p:sp>
      <p:graphicFrame>
        <p:nvGraphicFramePr>
          <p:cNvPr id="10244" name="Object 4"/>
          <p:cNvGraphicFramePr>
            <a:graphicFrameLocks noChangeAspect="1"/>
          </p:cNvGraphicFramePr>
          <p:nvPr/>
        </p:nvGraphicFramePr>
        <p:xfrm>
          <a:off x="3200400" y="2690813"/>
          <a:ext cx="4108450" cy="474662"/>
        </p:xfrm>
        <a:graphic>
          <a:graphicData uri="http://schemas.openxmlformats.org/presentationml/2006/ole">
            <p:oleObj spid="_x0000_s140384" name="公式" r:id="rId4" imgW="3505200" imgH="406400" progId="Equation.3">
              <p:embed/>
            </p:oleObj>
          </a:graphicData>
        </a:graphic>
      </p:graphicFrame>
      <p:sp>
        <p:nvSpPr>
          <p:cNvPr id="10245" name="Text Box 5"/>
          <p:cNvSpPr txBox="1">
            <a:spLocks noChangeArrowheads="1"/>
          </p:cNvSpPr>
          <p:nvPr/>
        </p:nvSpPr>
        <p:spPr bwMode="auto">
          <a:xfrm>
            <a:off x="611188" y="3267075"/>
            <a:ext cx="4465637"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将三点坐标代入得</a:t>
            </a:r>
          </a:p>
        </p:txBody>
      </p:sp>
      <p:graphicFrame>
        <p:nvGraphicFramePr>
          <p:cNvPr id="10246" name="Object 6"/>
          <p:cNvGraphicFramePr>
            <a:graphicFrameLocks noChangeAspect="1"/>
          </p:cNvGraphicFramePr>
          <p:nvPr/>
        </p:nvGraphicFramePr>
        <p:xfrm>
          <a:off x="4427538" y="3340100"/>
          <a:ext cx="2303462" cy="1819275"/>
        </p:xfrm>
        <a:graphic>
          <a:graphicData uri="http://schemas.openxmlformats.org/presentationml/2006/ole">
            <p:oleObj spid="_x0000_s140385" name="公式" r:id="rId5" imgW="2057400" imgH="1625600" progId="Equation.3">
              <p:embed/>
            </p:oleObj>
          </a:graphicData>
        </a:graphic>
      </p:graphicFrame>
      <p:graphicFrame>
        <p:nvGraphicFramePr>
          <p:cNvPr id="10247" name="Object 7"/>
          <p:cNvGraphicFramePr>
            <a:graphicFrameLocks noChangeAspect="1"/>
          </p:cNvGraphicFramePr>
          <p:nvPr/>
        </p:nvGraphicFramePr>
        <p:xfrm>
          <a:off x="755650" y="5467350"/>
          <a:ext cx="561975" cy="338138"/>
        </p:xfrm>
        <a:graphic>
          <a:graphicData uri="http://schemas.openxmlformats.org/presentationml/2006/ole">
            <p:oleObj spid="_x0000_s140386" name="公式" r:id="rId6" imgW="418918" imgH="253890" progId="Equation.3">
              <p:embed/>
            </p:oleObj>
          </a:graphicData>
        </a:graphic>
      </p:graphicFrame>
      <p:graphicFrame>
        <p:nvGraphicFramePr>
          <p:cNvPr id="10248" name="Object 8"/>
          <p:cNvGraphicFramePr>
            <a:graphicFrameLocks noChangeAspect="1"/>
          </p:cNvGraphicFramePr>
          <p:nvPr/>
        </p:nvGraphicFramePr>
        <p:xfrm>
          <a:off x="1476375" y="5067300"/>
          <a:ext cx="1655763" cy="1012825"/>
        </p:xfrm>
        <a:graphic>
          <a:graphicData uri="http://schemas.openxmlformats.org/presentationml/2006/ole">
            <p:oleObj spid="_x0000_s140387" name="公式" r:id="rId7" imgW="1473200" imgH="901700" progId="Equation.3">
              <p:embed/>
            </p:oleObj>
          </a:graphicData>
        </a:graphic>
      </p:graphicFrame>
      <p:graphicFrame>
        <p:nvGraphicFramePr>
          <p:cNvPr id="10249" name="Object 9"/>
          <p:cNvGraphicFramePr>
            <a:graphicFrameLocks noChangeAspect="1"/>
          </p:cNvGraphicFramePr>
          <p:nvPr/>
        </p:nvGraphicFramePr>
        <p:xfrm>
          <a:off x="3708400" y="5140325"/>
          <a:ext cx="1558925" cy="954088"/>
        </p:xfrm>
        <a:graphic>
          <a:graphicData uri="http://schemas.openxmlformats.org/presentationml/2006/ole">
            <p:oleObj spid="_x0000_s140388" name="公式" r:id="rId8" imgW="1473200" imgH="901700" progId="Equation.3">
              <p:embed/>
            </p:oleObj>
          </a:graphicData>
        </a:graphic>
      </p:graphicFrame>
      <p:graphicFrame>
        <p:nvGraphicFramePr>
          <p:cNvPr id="10250" name="Object 10"/>
          <p:cNvGraphicFramePr>
            <a:graphicFrameLocks noChangeAspect="1"/>
          </p:cNvGraphicFramePr>
          <p:nvPr/>
        </p:nvGraphicFramePr>
        <p:xfrm>
          <a:off x="5724525" y="5067300"/>
          <a:ext cx="1665288" cy="1028700"/>
        </p:xfrm>
        <a:graphic>
          <a:graphicData uri="http://schemas.openxmlformats.org/presentationml/2006/ole">
            <p:oleObj spid="_x0000_s140389" name="公式" r:id="rId9" imgW="1459866" imgH="901309" progId="Equation.3">
              <p:embed/>
            </p:oleObj>
          </a:graphicData>
        </a:graphic>
      </p:graphicFrame>
      <p:sp>
        <p:nvSpPr>
          <p:cNvPr id="10251" name="Text Box 11"/>
          <p:cNvSpPr txBox="1">
            <a:spLocks noChangeArrowheads="1"/>
          </p:cNvSpPr>
          <p:nvPr/>
        </p:nvSpPr>
        <p:spPr bwMode="auto">
          <a:xfrm>
            <a:off x="493713" y="2619375"/>
            <a:ext cx="8382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黑体" pitchFamily="2" charset="-122"/>
              </a:rPr>
              <a:t>解</a:t>
            </a:r>
          </a:p>
        </p:txBody>
      </p:sp>
      <p:sp>
        <p:nvSpPr>
          <p:cNvPr id="12" name="Rectangle 11"/>
          <p:cNvSpPr txBox="1">
            <a:spLocks noChangeArrowheads="1"/>
          </p:cNvSpPr>
          <p:nvPr/>
        </p:nvSpPr>
        <p:spPr>
          <a:xfrm>
            <a:off x="149225" y="7088"/>
            <a:ext cx="4346575" cy="67871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二、平面的一般方程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51"/>
                                        </p:tgtEl>
                                        <p:attrNameLst>
                                          <p:attrName>style.visibility</p:attrName>
                                        </p:attrNameLst>
                                      </p:cBhvr>
                                      <p:to>
                                        <p:strVal val="visible"/>
                                      </p:to>
                                    </p:set>
                                    <p:animEffect transition="in" filter="wipe(left)">
                                      <p:cBhvr>
                                        <p:cTn id="7" dur="500"/>
                                        <p:tgtEl>
                                          <p:spTgt spid="10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wipe(left)">
                                      <p:cBhvr>
                                        <p:cTn id="12" dur="500"/>
                                        <p:tgtEl>
                                          <p:spTgt spid="10243"/>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44"/>
                                        </p:tgtEl>
                                        <p:attrNameLst>
                                          <p:attrName>style.visibility</p:attrName>
                                        </p:attrNameLst>
                                      </p:cBhvr>
                                      <p:to>
                                        <p:strVal val="visible"/>
                                      </p:to>
                                    </p:set>
                                    <p:animEffect transition="in" filter="wipe(left)">
                                      <p:cBhvr>
                                        <p:cTn id="16" dur="500"/>
                                        <p:tgtEl>
                                          <p:spTgt spid="102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245"/>
                                        </p:tgtEl>
                                        <p:attrNameLst>
                                          <p:attrName>style.visibility</p:attrName>
                                        </p:attrNameLst>
                                      </p:cBhvr>
                                      <p:to>
                                        <p:strVal val="visible"/>
                                      </p:to>
                                    </p:set>
                                    <p:animEffect transition="in" filter="wipe(left)">
                                      <p:cBhvr>
                                        <p:cTn id="21" dur="500"/>
                                        <p:tgtEl>
                                          <p:spTgt spid="10245"/>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0246"/>
                                        </p:tgtEl>
                                        <p:attrNameLst>
                                          <p:attrName>style.visibility</p:attrName>
                                        </p:attrNameLst>
                                      </p:cBhvr>
                                      <p:to>
                                        <p:strVal val="visible"/>
                                      </p:to>
                                    </p:set>
                                    <p:animEffect transition="in" filter="wipe(left)">
                                      <p:cBhvr>
                                        <p:cTn id="25" dur="500"/>
                                        <p:tgtEl>
                                          <p:spTgt spid="1024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0247"/>
                                        </p:tgtEl>
                                        <p:attrNameLst>
                                          <p:attrName>style.visibility</p:attrName>
                                        </p:attrNameLst>
                                      </p:cBhvr>
                                      <p:to>
                                        <p:strVal val="visible"/>
                                      </p:to>
                                    </p:set>
                                    <p:animEffect transition="in" filter="wipe(left)">
                                      <p:cBhvr>
                                        <p:cTn id="30" dur="500"/>
                                        <p:tgtEl>
                                          <p:spTgt spid="10247"/>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10248"/>
                                        </p:tgtEl>
                                        <p:attrNameLst>
                                          <p:attrName>style.visibility</p:attrName>
                                        </p:attrNameLst>
                                      </p:cBhvr>
                                      <p:to>
                                        <p:strVal val="visible"/>
                                      </p:to>
                                    </p:set>
                                    <p:animEffect transition="in" filter="wipe(left)">
                                      <p:cBhvr>
                                        <p:cTn id="34" dur="500"/>
                                        <p:tgtEl>
                                          <p:spTgt spid="10248"/>
                                        </p:tgtEl>
                                      </p:cBhvr>
                                    </p:animEffect>
                                  </p:childTnLst>
                                </p:cTn>
                              </p:par>
                            </p:childTnLst>
                          </p:cTn>
                        </p:par>
                        <p:par>
                          <p:cTn id="35" fill="hold" nodeType="afterGroup">
                            <p:stCondLst>
                              <p:cond delay="1000"/>
                            </p:stCondLst>
                            <p:childTnLst>
                              <p:par>
                                <p:cTn id="36" presetID="22" presetClass="entr" presetSubtype="8" fill="hold" nodeType="afterEffect">
                                  <p:stCondLst>
                                    <p:cond delay="0"/>
                                  </p:stCondLst>
                                  <p:childTnLst>
                                    <p:set>
                                      <p:cBhvr>
                                        <p:cTn id="37" dur="1" fill="hold">
                                          <p:stCondLst>
                                            <p:cond delay="0"/>
                                          </p:stCondLst>
                                        </p:cTn>
                                        <p:tgtEl>
                                          <p:spTgt spid="10249"/>
                                        </p:tgtEl>
                                        <p:attrNameLst>
                                          <p:attrName>style.visibility</p:attrName>
                                        </p:attrNameLst>
                                      </p:cBhvr>
                                      <p:to>
                                        <p:strVal val="visible"/>
                                      </p:to>
                                    </p:set>
                                    <p:animEffect transition="in" filter="wipe(left)">
                                      <p:cBhvr>
                                        <p:cTn id="38" dur="500"/>
                                        <p:tgtEl>
                                          <p:spTgt spid="10249"/>
                                        </p:tgtEl>
                                      </p:cBhvr>
                                    </p:animEffect>
                                  </p:childTnLst>
                                </p:cTn>
                              </p:par>
                            </p:childTnLst>
                          </p:cTn>
                        </p:par>
                        <p:par>
                          <p:cTn id="39" fill="hold" nodeType="afterGroup">
                            <p:stCondLst>
                              <p:cond delay="1500"/>
                            </p:stCondLst>
                            <p:childTnLst>
                              <p:par>
                                <p:cTn id="40" presetID="22" presetClass="entr" presetSubtype="8" fill="hold" nodeType="afterEffect">
                                  <p:stCondLst>
                                    <p:cond delay="0"/>
                                  </p:stCondLst>
                                  <p:childTnLst>
                                    <p:set>
                                      <p:cBhvr>
                                        <p:cTn id="41" dur="1" fill="hold">
                                          <p:stCondLst>
                                            <p:cond delay="0"/>
                                          </p:stCondLst>
                                        </p:cTn>
                                        <p:tgtEl>
                                          <p:spTgt spid="10250"/>
                                        </p:tgtEl>
                                        <p:attrNameLst>
                                          <p:attrName>style.visibility</p:attrName>
                                        </p:attrNameLst>
                                      </p:cBhvr>
                                      <p:to>
                                        <p:strVal val="visible"/>
                                      </p:to>
                                    </p:set>
                                    <p:animEffect transition="in" filter="wipe(left)">
                                      <p:cBhvr>
                                        <p:cTn id="42" dur="500"/>
                                        <p:tgtEl>
                                          <p:spTgt spid="10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utoUpdateAnimBg="0"/>
      <p:bldP spid="10245" grpId="0" autoUpdateAnimBg="0"/>
      <p:bldP spid="10251"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1" name="Line 37"/>
          <p:cNvSpPr>
            <a:spLocks noChangeShapeType="1"/>
          </p:cNvSpPr>
          <p:nvPr/>
        </p:nvSpPr>
        <p:spPr bwMode="auto">
          <a:xfrm>
            <a:off x="6261100" y="4149725"/>
            <a:ext cx="1152525" cy="1223963"/>
          </a:xfrm>
          <a:prstGeom prst="line">
            <a:avLst/>
          </a:prstGeom>
          <a:noFill/>
          <a:ln w="38100">
            <a:solidFill>
              <a:srgbClr val="3333FF"/>
            </a:solidFill>
            <a:round/>
            <a:headEnd/>
            <a:tailEnd/>
          </a:ln>
          <a:effectLst/>
        </p:spPr>
        <p:txBody>
          <a:bodyPr/>
          <a:lstStyle/>
          <a:p>
            <a:endParaRPr lang="zh-CN" altLang="en-US"/>
          </a:p>
        </p:txBody>
      </p:sp>
      <p:sp>
        <p:nvSpPr>
          <p:cNvPr id="11300" name="Line 36"/>
          <p:cNvSpPr>
            <a:spLocks noChangeShapeType="1"/>
          </p:cNvSpPr>
          <p:nvPr/>
        </p:nvSpPr>
        <p:spPr bwMode="auto">
          <a:xfrm flipH="1">
            <a:off x="5684838" y="4149725"/>
            <a:ext cx="576262" cy="1655763"/>
          </a:xfrm>
          <a:prstGeom prst="line">
            <a:avLst/>
          </a:prstGeom>
          <a:noFill/>
          <a:ln w="38100">
            <a:solidFill>
              <a:srgbClr val="3333FF"/>
            </a:solidFill>
            <a:round/>
            <a:headEnd/>
            <a:tailEnd/>
          </a:ln>
          <a:effectLst/>
        </p:spPr>
        <p:txBody>
          <a:bodyPr/>
          <a:lstStyle/>
          <a:p>
            <a:endParaRPr lang="zh-CN" altLang="en-US"/>
          </a:p>
        </p:txBody>
      </p:sp>
      <p:sp>
        <p:nvSpPr>
          <p:cNvPr id="11302" name="Line 38"/>
          <p:cNvSpPr>
            <a:spLocks noChangeShapeType="1"/>
          </p:cNvSpPr>
          <p:nvPr/>
        </p:nvSpPr>
        <p:spPr bwMode="auto">
          <a:xfrm flipV="1">
            <a:off x="5684838" y="5373688"/>
            <a:ext cx="1728787" cy="431800"/>
          </a:xfrm>
          <a:prstGeom prst="line">
            <a:avLst/>
          </a:prstGeom>
          <a:noFill/>
          <a:ln w="38100">
            <a:solidFill>
              <a:srgbClr val="3333FF"/>
            </a:solidFill>
            <a:round/>
            <a:headEnd/>
            <a:tailEnd/>
          </a:ln>
          <a:effectLst/>
        </p:spPr>
        <p:txBody>
          <a:bodyPr/>
          <a:lstStyle/>
          <a:p>
            <a:endParaRPr lang="zh-CN" altLang="en-US"/>
          </a:p>
        </p:txBody>
      </p:sp>
      <p:grpSp>
        <p:nvGrpSpPr>
          <p:cNvPr id="141317" name="Group 2"/>
          <p:cNvGrpSpPr>
            <a:grpSpLocks/>
          </p:cNvGrpSpPr>
          <p:nvPr/>
        </p:nvGrpSpPr>
        <p:grpSpPr bwMode="auto">
          <a:xfrm>
            <a:off x="395288" y="739775"/>
            <a:ext cx="5184775" cy="936625"/>
            <a:chOff x="624" y="668"/>
            <a:chExt cx="3320" cy="568"/>
          </a:xfrm>
        </p:grpSpPr>
        <p:graphicFrame>
          <p:nvGraphicFramePr>
            <p:cNvPr id="141349" name="Object 3"/>
            <p:cNvGraphicFramePr>
              <a:graphicFrameLocks noChangeAspect="1"/>
            </p:cNvGraphicFramePr>
            <p:nvPr/>
          </p:nvGraphicFramePr>
          <p:xfrm>
            <a:off x="904" y="668"/>
            <a:ext cx="928" cy="568"/>
          </p:xfrm>
          <a:graphic>
            <a:graphicData uri="http://schemas.openxmlformats.org/presentationml/2006/ole">
              <p:oleObj spid="_x0000_s141534" name="公式" r:id="rId3" imgW="1473200" imgH="901700" progId="Equation.3">
                <p:embed/>
              </p:oleObj>
            </a:graphicData>
          </a:graphic>
        </p:graphicFrame>
        <p:graphicFrame>
          <p:nvGraphicFramePr>
            <p:cNvPr id="141350" name="Object 4"/>
            <p:cNvGraphicFramePr>
              <a:graphicFrameLocks noChangeAspect="1"/>
            </p:cNvGraphicFramePr>
            <p:nvPr/>
          </p:nvGraphicFramePr>
          <p:xfrm>
            <a:off x="1960" y="668"/>
            <a:ext cx="928" cy="568"/>
          </p:xfrm>
          <a:graphic>
            <a:graphicData uri="http://schemas.openxmlformats.org/presentationml/2006/ole">
              <p:oleObj spid="_x0000_s141535" name="公式" r:id="rId4" imgW="1473200" imgH="901700" progId="Equation.3">
                <p:embed/>
              </p:oleObj>
            </a:graphicData>
          </a:graphic>
        </p:graphicFrame>
        <p:graphicFrame>
          <p:nvGraphicFramePr>
            <p:cNvPr id="141351" name="Object 5"/>
            <p:cNvGraphicFramePr>
              <a:graphicFrameLocks noChangeAspect="1"/>
            </p:cNvGraphicFramePr>
            <p:nvPr/>
          </p:nvGraphicFramePr>
          <p:xfrm>
            <a:off x="3016" y="668"/>
            <a:ext cx="928" cy="568"/>
          </p:xfrm>
          <a:graphic>
            <a:graphicData uri="http://schemas.openxmlformats.org/presentationml/2006/ole">
              <p:oleObj spid="_x0000_s141536" name="公式" r:id="rId5" imgW="1473200" imgH="901700" progId="Equation.3">
                <p:embed/>
              </p:oleObj>
            </a:graphicData>
          </a:graphic>
        </p:graphicFrame>
        <p:sp>
          <p:nvSpPr>
            <p:cNvPr id="141352" name="Text Box 6"/>
            <p:cNvSpPr txBox="1">
              <a:spLocks noChangeArrowheads="1"/>
            </p:cNvSpPr>
            <p:nvPr/>
          </p:nvSpPr>
          <p:spPr bwMode="auto">
            <a:xfrm>
              <a:off x="624" y="768"/>
              <a:ext cx="672" cy="352"/>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将</a:t>
              </a:r>
            </a:p>
          </p:txBody>
        </p:sp>
      </p:grpSp>
      <p:sp>
        <p:nvSpPr>
          <p:cNvPr id="141318" name="Text Box 7"/>
          <p:cNvSpPr txBox="1">
            <a:spLocks noChangeArrowheads="1"/>
          </p:cNvSpPr>
          <p:nvPr/>
        </p:nvSpPr>
        <p:spPr bwMode="auto">
          <a:xfrm>
            <a:off x="5594350" y="944563"/>
            <a:ext cx="36576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代入所设方程得</a:t>
            </a:r>
          </a:p>
        </p:txBody>
      </p:sp>
      <p:graphicFrame>
        <p:nvGraphicFramePr>
          <p:cNvPr id="11272" name="Object 8"/>
          <p:cNvGraphicFramePr>
            <a:graphicFrameLocks noChangeAspect="1"/>
          </p:cNvGraphicFramePr>
          <p:nvPr/>
        </p:nvGraphicFramePr>
        <p:xfrm>
          <a:off x="1331913" y="1412875"/>
          <a:ext cx="2851150" cy="1255713"/>
        </p:xfrm>
        <a:graphic>
          <a:graphicData uri="http://schemas.openxmlformats.org/presentationml/2006/ole">
            <p:oleObj spid="_x0000_s141537" name="公式" r:id="rId6" imgW="2152800" imgH="915120" progId="Equation.3">
              <p:embed/>
            </p:oleObj>
          </a:graphicData>
        </a:graphic>
      </p:graphicFrame>
      <p:sp>
        <p:nvSpPr>
          <p:cNvPr id="11273" name="Text Box 9"/>
          <p:cNvSpPr txBox="1">
            <a:spLocks noChangeArrowheads="1"/>
          </p:cNvSpPr>
          <p:nvPr/>
        </p:nvSpPr>
        <p:spPr bwMode="auto">
          <a:xfrm>
            <a:off x="4591050" y="1736725"/>
            <a:ext cx="3581400" cy="579438"/>
          </a:xfrm>
          <a:prstGeom prst="rect">
            <a:avLst/>
          </a:prstGeom>
          <a:noFill/>
          <a:ln w="9525">
            <a:noFill/>
            <a:miter lim="800000"/>
            <a:headEnd/>
            <a:tailEnd/>
          </a:ln>
        </p:spPr>
        <p:txBody>
          <a:bodyPr>
            <a:spAutoFit/>
          </a:bodyPr>
          <a:lstStyle/>
          <a:p>
            <a:pPr eaLnBrk="1" hangingPunct="1">
              <a:spcBef>
                <a:spcPct val="50000"/>
              </a:spcBef>
            </a:pPr>
            <a:r>
              <a:rPr kumimoji="1" lang="zh-CN" altLang="en-US">
                <a:solidFill>
                  <a:schemeClr val="accent2"/>
                </a:solidFill>
                <a:latin typeface="Times New Roman" pitchFamily="18" charset="0"/>
                <a:ea typeface="黑体" pitchFamily="2" charset="-122"/>
              </a:rPr>
              <a:t>平面的截距式方程</a:t>
            </a:r>
          </a:p>
        </p:txBody>
      </p:sp>
      <p:graphicFrame>
        <p:nvGraphicFramePr>
          <p:cNvPr id="11275" name="Object 11"/>
          <p:cNvGraphicFramePr>
            <a:graphicFrameLocks noChangeAspect="1"/>
          </p:cNvGraphicFramePr>
          <p:nvPr>
            <p:extLst>
              <p:ext uri="{D42A27DB-BD31-4B8C-83A1-F6EECF244321}">
                <p14:modId xmlns:p14="http://schemas.microsoft.com/office/powerpoint/2010/main" xmlns="" val="1058891895"/>
              </p:ext>
            </p:extLst>
          </p:nvPr>
        </p:nvGraphicFramePr>
        <p:xfrm>
          <a:off x="179388" y="2781300"/>
          <a:ext cx="1898650" cy="644525"/>
        </p:xfrm>
        <a:graphic>
          <a:graphicData uri="http://schemas.openxmlformats.org/presentationml/2006/ole">
            <p:oleObj spid="_x0000_s141538" name="文档" r:id="rId7" imgW="1677166" imgH="592752" progId="Word.Document.8">
              <p:embed/>
            </p:oleObj>
          </a:graphicData>
        </a:graphic>
      </p:graphicFrame>
      <p:sp>
        <p:nvSpPr>
          <p:cNvPr id="11276" name="Line 12"/>
          <p:cNvSpPr>
            <a:spLocks noChangeShapeType="1"/>
          </p:cNvSpPr>
          <p:nvPr/>
        </p:nvSpPr>
        <p:spPr bwMode="auto">
          <a:xfrm flipV="1">
            <a:off x="1116013" y="2565400"/>
            <a:ext cx="215900" cy="215900"/>
          </a:xfrm>
          <a:prstGeom prst="line">
            <a:avLst/>
          </a:prstGeom>
          <a:noFill/>
          <a:ln w="28575">
            <a:solidFill>
              <a:srgbClr val="CC0066"/>
            </a:solidFill>
            <a:round/>
            <a:headEnd/>
            <a:tailEnd type="triangle" w="med" len="med"/>
          </a:ln>
        </p:spPr>
        <p:txBody>
          <a:bodyPr wrap="none" anchor="ctr"/>
          <a:lstStyle/>
          <a:p>
            <a:endParaRPr lang="zh-CN" altLang="en-US"/>
          </a:p>
        </p:txBody>
      </p:sp>
      <p:graphicFrame>
        <p:nvGraphicFramePr>
          <p:cNvPr id="11278" name="Object 14"/>
          <p:cNvGraphicFramePr>
            <a:graphicFrameLocks noChangeAspect="1"/>
          </p:cNvGraphicFramePr>
          <p:nvPr>
            <p:extLst>
              <p:ext uri="{D42A27DB-BD31-4B8C-83A1-F6EECF244321}">
                <p14:modId xmlns:p14="http://schemas.microsoft.com/office/powerpoint/2010/main" xmlns="" val="2873328329"/>
              </p:ext>
            </p:extLst>
          </p:nvPr>
        </p:nvGraphicFramePr>
        <p:xfrm>
          <a:off x="2266950" y="2781300"/>
          <a:ext cx="1873250" cy="666750"/>
        </p:xfrm>
        <a:graphic>
          <a:graphicData uri="http://schemas.openxmlformats.org/presentationml/2006/ole">
            <p:oleObj spid="_x0000_s141539" name="文档" r:id="rId8" imgW="1677166" imgH="592752" progId="Word.Document.8">
              <p:embed/>
            </p:oleObj>
          </a:graphicData>
        </a:graphic>
      </p:graphicFrame>
      <p:sp>
        <p:nvSpPr>
          <p:cNvPr id="11279" name="Line 15"/>
          <p:cNvSpPr>
            <a:spLocks noChangeShapeType="1"/>
          </p:cNvSpPr>
          <p:nvPr/>
        </p:nvSpPr>
        <p:spPr bwMode="auto">
          <a:xfrm flipH="1" flipV="1">
            <a:off x="2640013" y="2528888"/>
            <a:ext cx="203200" cy="179387"/>
          </a:xfrm>
          <a:prstGeom prst="line">
            <a:avLst/>
          </a:prstGeom>
          <a:noFill/>
          <a:ln w="28575">
            <a:solidFill>
              <a:srgbClr val="CC0066"/>
            </a:solidFill>
            <a:round/>
            <a:headEnd/>
            <a:tailEnd type="triangle" w="med" len="med"/>
          </a:ln>
        </p:spPr>
        <p:txBody>
          <a:bodyPr wrap="none" anchor="ctr"/>
          <a:lstStyle/>
          <a:p>
            <a:endParaRPr lang="zh-CN" altLang="en-US"/>
          </a:p>
        </p:txBody>
      </p:sp>
      <p:graphicFrame>
        <p:nvGraphicFramePr>
          <p:cNvPr id="11281" name="Object 17"/>
          <p:cNvGraphicFramePr>
            <a:graphicFrameLocks noChangeAspect="1"/>
          </p:cNvGraphicFramePr>
          <p:nvPr>
            <p:extLst>
              <p:ext uri="{D42A27DB-BD31-4B8C-83A1-F6EECF244321}">
                <p14:modId xmlns:p14="http://schemas.microsoft.com/office/powerpoint/2010/main" xmlns="" val="3577111906"/>
              </p:ext>
            </p:extLst>
          </p:nvPr>
        </p:nvGraphicFramePr>
        <p:xfrm>
          <a:off x="4283075" y="2781300"/>
          <a:ext cx="1873250" cy="666750"/>
        </p:xfrm>
        <a:graphic>
          <a:graphicData uri="http://schemas.openxmlformats.org/presentationml/2006/ole">
            <p:oleObj spid="_x0000_s141540" name="文档" r:id="rId9" imgW="1677166" imgH="592752" progId="Word.Document.8">
              <p:embed/>
            </p:oleObj>
          </a:graphicData>
        </a:graphic>
      </p:graphicFrame>
      <p:sp>
        <p:nvSpPr>
          <p:cNvPr id="11282" name="Line 18"/>
          <p:cNvSpPr>
            <a:spLocks noChangeShapeType="1"/>
          </p:cNvSpPr>
          <p:nvPr/>
        </p:nvSpPr>
        <p:spPr bwMode="auto">
          <a:xfrm flipH="1" flipV="1">
            <a:off x="3492500" y="2492375"/>
            <a:ext cx="1223963" cy="234950"/>
          </a:xfrm>
          <a:prstGeom prst="line">
            <a:avLst/>
          </a:prstGeom>
          <a:noFill/>
          <a:ln w="28575">
            <a:solidFill>
              <a:srgbClr val="CC0066"/>
            </a:solidFill>
            <a:round/>
            <a:headEnd/>
            <a:tailEnd type="triangle" w="med" len="med"/>
          </a:ln>
        </p:spPr>
        <p:txBody>
          <a:bodyPr wrap="none" anchor="ctr"/>
          <a:lstStyle/>
          <a:p>
            <a:endParaRPr lang="zh-CN" altLang="en-US"/>
          </a:p>
        </p:txBody>
      </p:sp>
      <p:sp>
        <p:nvSpPr>
          <p:cNvPr id="11283" name="Text Box 19"/>
          <p:cNvSpPr txBox="1">
            <a:spLocks noChangeArrowheads="1"/>
          </p:cNvSpPr>
          <p:nvPr/>
        </p:nvSpPr>
        <p:spPr bwMode="auto">
          <a:xfrm>
            <a:off x="468313" y="3644900"/>
            <a:ext cx="1408112" cy="579438"/>
          </a:xfrm>
          <a:prstGeom prst="rect">
            <a:avLst/>
          </a:prstGeom>
          <a:noFill/>
          <a:ln w="9525">
            <a:noFill/>
            <a:miter lim="800000"/>
            <a:headEnd/>
            <a:tailEnd/>
          </a:ln>
          <a:effectLst/>
        </p:spPr>
        <p:txBody>
          <a:bodyPr wrap="none">
            <a:spAutoFit/>
          </a:bodyPr>
          <a:lstStyle/>
          <a:p>
            <a:pPr eaLnBrk="1" hangingPunct="1"/>
            <a:r>
              <a:rPr lang="zh-CN" altLang="en-US">
                <a:solidFill>
                  <a:srgbClr val="FF0000"/>
                </a:solidFill>
                <a:ea typeface="黑体" pitchFamily="2" charset="-122"/>
              </a:rPr>
              <a:t>作图：</a:t>
            </a:r>
          </a:p>
        </p:txBody>
      </p:sp>
      <p:grpSp>
        <p:nvGrpSpPr>
          <p:cNvPr id="11285" name="Group 21"/>
          <p:cNvGrpSpPr>
            <a:grpSpLocks/>
          </p:cNvGrpSpPr>
          <p:nvPr/>
        </p:nvGrpSpPr>
        <p:grpSpPr bwMode="auto">
          <a:xfrm>
            <a:off x="5180013" y="3500438"/>
            <a:ext cx="3352800" cy="2663825"/>
            <a:chOff x="1657" y="1321"/>
            <a:chExt cx="2974" cy="1910"/>
          </a:xfrm>
        </p:grpSpPr>
        <p:grpSp>
          <p:nvGrpSpPr>
            <p:cNvPr id="141341" name="Group 22"/>
            <p:cNvGrpSpPr>
              <a:grpSpLocks/>
            </p:cNvGrpSpPr>
            <p:nvPr/>
          </p:nvGrpSpPr>
          <p:grpSpPr bwMode="auto">
            <a:xfrm>
              <a:off x="1657" y="1321"/>
              <a:ext cx="2974" cy="1910"/>
              <a:chOff x="1657" y="1321"/>
              <a:chExt cx="2974" cy="1910"/>
            </a:xfrm>
          </p:grpSpPr>
          <p:sp>
            <p:nvSpPr>
              <p:cNvPr id="141343" name="Line 23"/>
              <p:cNvSpPr>
                <a:spLocks noChangeShapeType="1"/>
              </p:cNvSpPr>
              <p:nvPr/>
            </p:nvSpPr>
            <p:spPr bwMode="auto">
              <a:xfrm rot="721836" flipH="1">
                <a:off x="1900" y="2592"/>
                <a:ext cx="624" cy="624"/>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41344" name="Line 24"/>
              <p:cNvSpPr>
                <a:spLocks noChangeShapeType="1"/>
              </p:cNvSpPr>
              <p:nvPr/>
            </p:nvSpPr>
            <p:spPr bwMode="auto">
              <a:xfrm flipV="1">
                <a:off x="2592" y="1488"/>
                <a:ext cx="0" cy="1172"/>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41345" name="Line 25"/>
              <p:cNvSpPr>
                <a:spLocks noChangeShapeType="1"/>
              </p:cNvSpPr>
              <p:nvPr/>
            </p:nvSpPr>
            <p:spPr bwMode="auto">
              <a:xfrm flipH="1">
                <a:off x="2592" y="2660"/>
                <a:ext cx="1868" cy="0"/>
              </a:xfrm>
              <a:prstGeom prst="line">
                <a:avLst/>
              </a:prstGeom>
              <a:noFill/>
              <a:ln w="38100">
                <a:solidFill>
                  <a:schemeClr val="tx1"/>
                </a:solidFill>
                <a:round/>
                <a:headEnd type="triangle" w="med" len="med"/>
                <a:tailEnd/>
              </a:ln>
            </p:spPr>
            <p:txBody>
              <a:bodyPr wrap="none" anchor="ctr"/>
              <a:lstStyle/>
              <a:p>
                <a:endParaRPr lang="zh-CN" altLang="en-US"/>
              </a:p>
            </p:txBody>
          </p:sp>
          <p:graphicFrame>
            <p:nvGraphicFramePr>
              <p:cNvPr id="141346" name="Object 26"/>
              <p:cNvGraphicFramePr>
                <a:graphicFrameLocks noChangeAspect="1"/>
              </p:cNvGraphicFramePr>
              <p:nvPr/>
            </p:nvGraphicFramePr>
            <p:xfrm>
              <a:off x="1657" y="3072"/>
              <a:ext cx="167" cy="159"/>
            </p:xfrm>
            <a:graphic>
              <a:graphicData uri="http://schemas.openxmlformats.org/presentationml/2006/ole">
                <p:oleObj spid="_x0000_s141541" name="公式" r:id="rId10" imgW="266469" imgH="253780" progId="Equation.3">
                  <p:embed/>
                </p:oleObj>
              </a:graphicData>
            </a:graphic>
          </p:graphicFrame>
          <p:graphicFrame>
            <p:nvGraphicFramePr>
              <p:cNvPr id="141347" name="Object 27"/>
              <p:cNvGraphicFramePr>
                <a:graphicFrameLocks noChangeAspect="1"/>
              </p:cNvGraphicFramePr>
              <p:nvPr/>
            </p:nvGraphicFramePr>
            <p:xfrm>
              <a:off x="4464" y="2592"/>
              <a:ext cx="167" cy="208"/>
            </p:xfrm>
            <a:graphic>
              <a:graphicData uri="http://schemas.openxmlformats.org/presentationml/2006/ole">
                <p:oleObj spid="_x0000_s141542" name="公式" r:id="rId11" imgW="266584" imgH="330057" progId="Equation.3">
                  <p:embed/>
                </p:oleObj>
              </a:graphicData>
            </a:graphic>
          </p:graphicFrame>
          <p:graphicFrame>
            <p:nvGraphicFramePr>
              <p:cNvPr id="141348" name="Object 28"/>
              <p:cNvGraphicFramePr>
                <a:graphicFrameLocks noChangeAspect="1"/>
              </p:cNvGraphicFramePr>
              <p:nvPr/>
            </p:nvGraphicFramePr>
            <p:xfrm>
              <a:off x="2553" y="1321"/>
              <a:ext cx="135" cy="167"/>
            </p:xfrm>
            <a:graphic>
              <a:graphicData uri="http://schemas.openxmlformats.org/presentationml/2006/ole">
                <p:oleObj spid="_x0000_s141543" name="公式" r:id="rId12" imgW="215619" imgH="266353" progId="Equation.3">
                  <p:embed/>
                </p:oleObj>
              </a:graphicData>
            </a:graphic>
          </p:graphicFrame>
        </p:grpSp>
        <p:graphicFrame>
          <p:nvGraphicFramePr>
            <p:cNvPr id="141342" name="Object 29"/>
            <p:cNvGraphicFramePr>
              <a:graphicFrameLocks noChangeAspect="1"/>
            </p:cNvGraphicFramePr>
            <p:nvPr/>
          </p:nvGraphicFramePr>
          <p:xfrm>
            <a:off x="2592" y="2673"/>
            <a:ext cx="144" cy="159"/>
          </p:xfrm>
          <a:graphic>
            <a:graphicData uri="http://schemas.openxmlformats.org/presentationml/2006/ole">
              <p:oleObj spid="_x0000_s141544" name="公式" r:id="rId13" imgW="228501" imgH="253890" progId="Equation.3">
                <p:embed/>
              </p:oleObj>
            </a:graphicData>
          </a:graphic>
        </p:graphicFrame>
      </p:grpSp>
      <p:grpSp>
        <p:nvGrpSpPr>
          <p:cNvPr id="11305" name="Group 41"/>
          <p:cNvGrpSpPr>
            <a:grpSpLocks/>
          </p:cNvGrpSpPr>
          <p:nvPr/>
        </p:nvGrpSpPr>
        <p:grpSpPr bwMode="auto">
          <a:xfrm>
            <a:off x="5253038" y="5445125"/>
            <a:ext cx="504825" cy="433388"/>
            <a:chOff x="3107" y="3430"/>
            <a:chExt cx="318" cy="273"/>
          </a:xfrm>
        </p:grpSpPr>
        <p:sp>
          <p:nvSpPr>
            <p:cNvPr id="141339" name="Oval 30"/>
            <p:cNvSpPr>
              <a:spLocks noChangeArrowheads="1"/>
            </p:cNvSpPr>
            <p:nvPr/>
          </p:nvSpPr>
          <p:spPr bwMode="auto">
            <a:xfrm>
              <a:off x="3334" y="3612"/>
              <a:ext cx="91" cy="91"/>
            </a:xfrm>
            <a:prstGeom prst="ellipse">
              <a:avLst/>
            </a:prstGeom>
            <a:solidFill>
              <a:srgbClr val="FF0000"/>
            </a:solidFill>
            <a:ln w="9525">
              <a:solidFill>
                <a:srgbClr val="FF0000"/>
              </a:solidFill>
              <a:round/>
              <a:headEnd/>
              <a:tailEnd/>
            </a:ln>
            <a:effectLst/>
          </p:spPr>
          <p:txBody>
            <a:bodyPr wrap="none" anchor="ctr"/>
            <a:lstStyle/>
            <a:p>
              <a:pPr eaLnBrk="1" hangingPunct="1"/>
              <a:endParaRPr lang="zh-CN" altLang="en-US"/>
            </a:p>
          </p:txBody>
        </p:sp>
        <p:graphicFrame>
          <p:nvGraphicFramePr>
            <p:cNvPr id="141340" name="Object 33"/>
            <p:cNvGraphicFramePr>
              <a:graphicFrameLocks noChangeAspect="1"/>
            </p:cNvGraphicFramePr>
            <p:nvPr/>
          </p:nvGraphicFramePr>
          <p:xfrm>
            <a:off x="3107" y="3430"/>
            <a:ext cx="246" cy="271"/>
          </p:xfrm>
          <a:graphic>
            <a:graphicData uri="http://schemas.openxmlformats.org/presentationml/2006/ole">
              <p:oleObj spid="_x0000_s141545" name="公式" r:id="rId14" imgW="126835" imgH="139518" progId="Equation.3">
                <p:embed/>
              </p:oleObj>
            </a:graphicData>
          </a:graphic>
        </p:graphicFrame>
      </p:grpSp>
      <p:grpSp>
        <p:nvGrpSpPr>
          <p:cNvPr id="11306" name="Group 42"/>
          <p:cNvGrpSpPr>
            <a:grpSpLocks/>
          </p:cNvGrpSpPr>
          <p:nvPr/>
        </p:nvGrpSpPr>
        <p:grpSpPr bwMode="auto">
          <a:xfrm>
            <a:off x="7340600" y="5300663"/>
            <a:ext cx="431800" cy="504825"/>
            <a:chOff x="4422" y="3339"/>
            <a:chExt cx="272" cy="318"/>
          </a:xfrm>
        </p:grpSpPr>
        <p:sp>
          <p:nvSpPr>
            <p:cNvPr id="141337" name="Oval 32"/>
            <p:cNvSpPr>
              <a:spLocks noChangeArrowheads="1"/>
            </p:cNvSpPr>
            <p:nvPr/>
          </p:nvSpPr>
          <p:spPr bwMode="auto">
            <a:xfrm>
              <a:off x="4422" y="3339"/>
              <a:ext cx="91" cy="91"/>
            </a:xfrm>
            <a:prstGeom prst="ellipse">
              <a:avLst/>
            </a:prstGeom>
            <a:solidFill>
              <a:srgbClr val="FF0000"/>
            </a:solidFill>
            <a:ln w="9525">
              <a:solidFill>
                <a:srgbClr val="FF0000"/>
              </a:solidFill>
              <a:round/>
              <a:headEnd/>
              <a:tailEnd/>
            </a:ln>
            <a:effectLst/>
          </p:spPr>
          <p:txBody>
            <a:bodyPr wrap="none" anchor="ctr"/>
            <a:lstStyle/>
            <a:p>
              <a:pPr eaLnBrk="1" hangingPunct="1"/>
              <a:endParaRPr lang="zh-CN" altLang="en-US"/>
            </a:p>
          </p:txBody>
        </p:sp>
        <p:graphicFrame>
          <p:nvGraphicFramePr>
            <p:cNvPr id="141338" name="Object 34"/>
            <p:cNvGraphicFramePr>
              <a:graphicFrameLocks noChangeAspect="1"/>
            </p:cNvGraphicFramePr>
            <p:nvPr/>
          </p:nvGraphicFramePr>
          <p:xfrm>
            <a:off x="4500" y="3385"/>
            <a:ext cx="194" cy="272"/>
          </p:xfrm>
          <a:graphic>
            <a:graphicData uri="http://schemas.openxmlformats.org/presentationml/2006/ole">
              <p:oleObj spid="_x0000_s141546" name="公式" r:id="rId15" imgW="126725" imgH="177415" progId="Equation.3">
                <p:embed/>
              </p:oleObj>
            </a:graphicData>
          </a:graphic>
        </p:graphicFrame>
      </p:grpSp>
      <p:grpSp>
        <p:nvGrpSpPr>
          <p:cNvPr id="11307" name="Group 43"/>
          <p:cNvGrpSpPr>
            <a:grpSpLocks/>
          </p:cNvGrpSpPr>
          <p:nvPr/>
        </p:nvGrpSpPr>
        <p:grpSpPr bwMode="auto">
          <a:xfrm>
            <a:off x="6188075" y="3789363"/>
            <a:ext cx="569913" cy="431800"/>
            <a:chOff x="3696" y="2387"/>
            <a:chExt cx="359" cy="272"/>
          </a:xfrm>
        </p:grpSpPr>
        <p:sp>
          <p:nvSpPr>
            <p:cNvPr id="141335" name="Oval 31"/>
            <p:cNvSpPr>
              <a:spLocks noChangeArrowheads="1"/>
            </p:cNvSpPr>
            <p:nvPr/>
          </p:nvSpPr>
          <p:spPr bwMode="auto">
            <a:xfrm>
              <a:off x="3696" y="2568"/>
              <a:ext cx="91" cy="91"/>
            </a:xfrm>
            <a:prstGeom prst="ellipse">
              <a:avLst/>
            </a:prstGeom>
            <a:solidFill>
              <a:srgbClr val="FF0000"/>
            </a:solidFill>
            <a:ln w="9525">
              <a:solidFill>
                <a:srgbClr val="FF0000"/>
              </a:solidFill>
              <a:round/>
              <a:headEnd/>
              <a:tailEnd/>
            </a:ln>
            <a:effectLst/>
          </p:spPr>
          <p:txBody>
            <a:bodyPr wrap="none" anchor="ctr"/>
            <a:lstStyle/>
            <a:p>
              <a:pPr eaLnBrk="1" hangingPunct="1"/>
              <a:endParaRPr lang="zh-CN" altLang="en-US"/>
            </a:p>
          </p:txBody>
        </p:sp>
        <p:graphicFrame>
          <p:nvGraphicFramePr>
            <p:cNvPr id="141336" name="Object 35"/>
            <p:cNvGraphicFramePr>
              <a:graphicFrameLocks noChangeAspect="1"/>
            </p:cNvGraphicFramePr>
            <p:nvPr/>
          </p:nvGraphicFramePr>
          <p:xfrm>
            <a:off x="3833" y="2387"/>
            <a:ext cx="222" cy="272"/>
          </p:xfrm>
          <a:graphic>
            <a:graphicData uri="http://schemas.openxmlformats.org/presentationml/2006/ole">
              <p:oleObj spid="_x0000_s141547" name="公式" r:id="rId16" imgW="114201" imgH="139579" progId="Equation.3">
                <p:embed/>
              </p:oleObj>
            </a:graphicData>
          </a:graphic>
        </p:graphicFrame>
      </p:grpSp>
      <p:sp>
        <p:nvSpPr>
          <p:cNvPr id="11303" name="Text Box 39"/>
          <p:cNvSpPr txBox="1">
            <a:spLocks noChangeArrowheads="1"/>
          </p:cNvSpPr>
          <p:nvPr/>
        </p:nvSpPr>
        <p:spPr bwMode="auto">
          <a:xfrm>
            <a:off x="663575" y="4360863"/>
            <a:ext cx="5060950" cy="579437"/>
          </a:xfrm>
          <a:prstGeom prst="rect">
            <a:avLst/>
          </a:prstGeom>
          <a:noFill/>
          <a:ln w="9525">
            <a:noFill/>
            <a:miter lim="800000"/>
            <a:headEnd/>
            <a:tailEnd/>
          </a:ln>
          <a:effectLst/>
        </p:spPr>
        <p:txBody>
          <a:bodyPr wrap="none">
            <a:spAutoFit/>
          </a:bodyPr>
          <a:lstStyle/>
          <a:p>
            <a:pPr eaLnBrk="1" hangingPunct="1"/>
            <a:r>
              <a:rPr lang="zh-CN" altLang="en-US">
                <a:latin typeface="华文中宋" pitchFamily="2" charset="-122"/>
                <a:ea typeface="华文中宋" pitchFamily="2" charset="-122"/>
              </a:rPr>
              <a:t>先在坐标轴上标出截距点，</a:t>
            </a:r>
          </a:p>
        </p:txBody>
      </p:sp>
      <p:sp>
        <p:nvSpPr>
          <p:cNvPr id="11304" name="Text Box 40"/>
          <p:cNvSpPr txBox="1">
            <a:spLocks noChangeArrowheads="1"/>
          </p:cNvSpPr>
          <p:nvPr/>
        </p:nvSpPr>
        <p:spPr bwMode="auto">
          <a:xfrm>
            <a:off x="231775" y="5153025"/>
            <a:ext cx="2752725" cy="579438"/>
          </a:xfrm>
          <a:prstGeom prst="rect">
            <a:avLst/>
          </a:prstGeom>
          <a:noFill/>
          <a:ln w="9525">
            <a:noFill/>
            <a:miter lim="800000"/>
            <a:headEnd/>
            <a:tailEnd/>
          </a:ln>
          <a:effectLst/>
        </p:spPr>
        <p:txBody>
          <a:bodyPr wrap="none">
            <a:spAutoFit/>
          </a:bodyPr>
          <a:lstStyle/>
          <a:p>
            <a:pPr eaLnBrk="1" hangingPunct="1"/>
            <a:r>
              <a:rPr lang="zh-CN" altLang="en-US">
                <a:latin typeface="华文中宋" pitchFamily="2" charset="-122"/>
                <a:ea typeface="华文中宋" pitchFamily="2" charset="-122"/>
              </a:rPr>
              <a:t>再用直线连接</a:t>
            </a:r>
            <a:r>
              <a:rPr lang="en-US" altLang="zh-CN">
                <a:latin typeface="华文中宋" pitchFamily="2" charset="-122"/>
                <a:ea typeface="华文中宋" pitchFamily="2" charset="-122"/>
              </a:rPr>
              <a:t>.</a:t>
            </a:r>
          </a:p>
        </p:txBody>
      </p:sp>
      <p:sp>
        <p:nvSpPr>
          <p:cNvPr id="40" name="Rectangle 11"/>
          <p:cNvSpPr txBox="1">
            <a:spLocks noChangeArrowheads="1"/>
          </p:cNvSpPr>
          <p:nvPr/>
        </p:nvSpPr>
        <p:spPr>
          <a:xfrm>
            <a:off x="149225" y="7088"/>
            <a:ext cx="4346575" cy="67871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二、平面的一般方程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animEffect transition="in" filter="wipe(left)">
                                      <p:cBhvr>
                                        <p:cTn id="7" dur="500"/>
                                        <p:tgtEl>
                                          <p:spTgt spid="112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73"/>
                                        </p:tgtEl>
                                        <p:attrNameLst>
                                          <p:attrName>style.visibility</p:attrName>
                                        </p:attrNameLst>
                                      </p:cBhvr>
                                      <p:to>
                                        <p:strVal val="visible"/>
                                      </p:to>
                                    </p:set>
                                    <p:animEffect transition="in" filter="wipe(left)">
                                      <p:cBhvr>
                                        <p:cTn id="12" dur="500"/>
                                        <p:tgtEl>
                                          <p:spTgt spid="112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275"/>
                                        </p:tgtEl>
                                        <p:attrNameLst>
                                          <p:attrName>style.visibility</p:attrName>
                                        </p:attrNameLst>
                                      </p:cBhvr>
                                      <p:to>
                                        <p:strVal val="visible"/>
                                      </p:to>
                                    </p:set>
                                    <p:animEffect transition="in" filter="wipe(down)">
                                      <p:cBhvr>
                                        <p:cTn id="17" dur="500"/>
                                        <p:tgtEl>
                                          <p:spTgt spid="11275"/>
                                        </p:tgtEl>
                                      </p:cBhvr>
                                    </p:animEffect>
                                  </p:childTnLst>
                                </p:cTn>
                              </p:par>
                            </p:childTnLst>
                          </p:cTn>
                        </p:par>
                        <p:par>
                          <p:cTn id="18" fill="hold" nodeType="afterGroup">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11276"/>
                                        </p:tgtEl>
                                        <p:attrNameLst>
                                          <p:attrName>style.visibility</p:attrName>
                                        </p:attrNameLst>
                                      </p:cBhvr>
                                      <p:to>
                                        <p:strVal val="visible"/>
                                      </p:to>
                                    </p:set>
                                    <p:animEffect transition="in" filter="wipe(down)">
                                      <p:cBhvr>
                                        <p:cTn id="21" dur="500"/>
                                        <p:tgtEl>
                                          <p:spTgt spid="1127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11278"/>
                                        </p:tgtEl>
                                        <p:attrNameLst>
                                          <p:attrName>style.visibility</p:attrName>
                                        </p:attrNameLst>
                                      </p:cBhvr>
                                      <p:to>
                                        <p:strVal val="visible"/>
                                      </p:to>
                                    </p:set>
                                    <p:animEffect transition="in" filter="wipe(down)">
                                      <p:cBhvr>
                                        <p:cTn id="26" dur="500"/>
                                        <p:tgtEl>
                                          <p:spTgt spid="11278"/>
                                        </p:tgtEl>
                                      </p:cBhvr>
                                    </p:animEffect>
                                  </p:childTnLst>
                                </p:cTn>
                              </p:par>
                            </p:childTnLst>
                          </p:cTn>
                        </p:par>
                        <p:par>
                          <p:cTn id="27" fill="hold" nodeType="afterGroup">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11279"/>
                                        </p:tgtEl>
                                        <p:attrNameLst>
                                          <p:attrName>style.visibility</p:attrName>
                                        </p:attrNameLst>
                                      </p:cBhvr>
                                      <p:to>
                                        <p:strVal val="visible"/>
                                      </p:to>
                                    </p:set>
                                    <p:animEffect transition="in" filter="wipe(down)">
                                      <p:cBhvr>
                                        <p:cTn id="30" dur="500"/>
                                        <p:tgtEl>
                                          <p:spTgt spid="1127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11281"/>
                                        </p:tgtEl>
                                        <p:attrNameLst>
                                          <p:attrName>style.visibility</p:attrName>
                                        </p:attrNameLst>
                                      </p:cBhvr>
                                      <p:to>
                                        <p:strVal val="visible"/>
                                      </p:to>
                                    </p:set>
                                    <p:animEffect transition="in" filter="wipe(down)">
                                      <p:cBhvr>
                                        <p:cTn id="35" dur="500"/>
                                        <p:tgtEl>
                                          <p:spTgt spid="11281"/>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11282"/>
                                        </p:tgtEl>
                                        <p:attrNameLst>
                                          <p:attrName>style.visibility</p:attrName>
                                        </p:attrNameLst>
                                      </p:cBhvr>
                                      <p:to>
                                        <p:strVal val="visible"/>
                                      </p:to>
                                    </p:set>
                                    <p:animEffect transition="in" filter="wipe(down)">
                                      <p:cBhvr>
                                        <p:cTn id="39" dur="500"/>
                                        <p:tgtEl>
                                          <p:spTgt spid="1128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1283"/>
                                        </p:tgtEl>
                                        <p:attrNameLst>
                                          <p:attrName>style.visibility</p:attrName>
                                        </p:attrNameLst>
                                      </p:cBhvr>
                                      <p:to>
                                        <p:strVal val="visible"/>
                                      </p:to>
                                    </p:set>
                                    <p:animEffect transition="in" filter="wipe(left)">
                                      <p:cBhvr>
                                        <p:cTn id="44" dur="1000"/>
                                        <p:tgtEl>
                                          <p:spTgt spid="1128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1303"/>
                                        </p:tgtEl>
                                        <p:attrNameLst>
                                          <p:attrName>style.visibility</p:attrName>
                                        </p:attrNameLst>
                                      </p:cBhvr>
                                      <p:to>
                                        <p:strVal val="visible"/>
                                      </p:to>
                                    </p:set>
                                    <p:animEffect transition="in" filter="wipe(left)">
                                      <p:cBhvr>
                                        <p:cTn id="49" dur="1000"/>
                                        <p:tgtEl>
                                          <p:spTgt spid="1130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1304"/>
                                        </p:tgtEl>
                                        <p:attrNameLst>
                                          <p:attrName>style.visibility</p:attrName>
                                        </p:attrNameLst>
                                      </p:cBhvr>
                                      <p:to>
                                        <p:strVal val="visible"/>
                                      </p:to>
                                    </p:set>
                                    <p:animEffect transition="in" filter="wipe(left)">
                                      <p:cBhvr>
                                        <p:cTn id="54" dur="1000"/>
                                        <p:tgtEl>
                                          <p:spTgt spid="1130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6" presetClass="entr" presetSubtype="32" fill="hold" nodeType="clickEffect">
                                  <p:stCondLst>
                                    <p:cond delay="0"/>
                                  </p:stCondLst>
                                  <p:childTnLst>
                                    <p:set>
                                      <p:cBhvr>
                                        <p:cTn id="58" dur="1" fill="hold">
                                          <p:stCondLst>
                                            <p:cond delay="0"/>
                                          </p:stCondLst>
                                        </p:cTn>
                                        <p:tgtEl>
                                          <p:spTgt spid="11285"/>
                                        </p:tgtEl>
                                        <p:attrNameLst>
                                          <p:attrName>style.visibility</p:attrName>
                                        </p:attrNameLst>
                                      </p:cBhvr>
                                      <p:to>
                                        <p:strVal val="visible"/>
                                      </p:to>
                                    </p:set>
                                    <p:animEffect transition="in" filter="circle(out)">
                                      <p:cBhvr>
                                        <p:cTn id="59" dur="2000"/>
                                        <p:tgtEl>
                                          <p:spTgt spid="1128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305"/>
                                        </p:tgtEl>
                                        <p:attrNameLst>
                                          <p:attrName>style.visibility</p:attrName>
                                        </p:attrNameLst>
                                      </p:cBhvr>
                                      <p:to>
                                        <p:strVal val="visible"/>
                                      </p:to>
                                    </p:set>
                                    <p:animEffect transition="in" filter="wipe(left)">
                                      <p:cBhvr>
                                        <p:cTn id="64" dur="1000"/>
                                        <p:tgtEl>
                                          <p:spTgt spid="1130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1306"/>
                                        </p:tgtEl>
                                        <p:attrNameLst>
                                          <p:attrName>style.visibility</p:attrName>
                                        </p:attrNameLst>
                                      </p:cBhvr>
                                      <p:to>
                                        <p:strVal val="visible"/>
                                      </p:to>
                                    </p:set>
                                    <p:animEffect transition="in" filter="wipe(left)">
                                      <p:cBhvr>
                                        <p:cTn id="69" dur="1000"/>
                                        <p:tgtEl>
                                          <p:spTgt spid="1130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1307"/>
                                        </p:tgtEl>
                                        <p:attrNameLst>
                                          <p:attrName>style.visibility</p:attrName>
                                        </p:attrNameLst>
                                      </p:cBhvr>
                                      <p:to>
                                        <p:strVal val="visible"/>
                                      </p:to>
                                    </p:set>
                                    <p:animEffect transition="in" filter="wipe(left)">
                                      <p:cBhvr>
                                        <p:cTn id="74" dur="1000"/>
                                        <p:tgtEl>
                                          <p:spTgt spid="1130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1302"/>
                                        </p:tgtEl>
                                        <p:attrNameLst>
                                          <p:attrName>style.visibility</p:attrName>
                                        </p:attrNameLst>
                                      </p:cBhvr>
                                      <p:to>
                                        <p:strVal val="visible"/>
                                      </p:to>
                                    </p:set>
                                    <p:animEffect transition="in" filter="wipe(left)">
                                      <p:cBhvr>
                                        <p:cTn id="79" dur="1000"/>
                                        <p:tgtEl>
                                          <p:spTgt spid="11302"/>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1300"/>
                                        </p:tgtEl>
                                        <p:attrNameLst>
                                          <p:attrName>style.visibility</p:attrName>
                                        </p:attrNameLst>
                                      </p:cBhvr>
                                      <p:to>
                                        <p:strVal val="visible"/>
                                      </p:to>
                                    </p:set>
                                    <p:animEffect transition="in" filter="wipe(down)">
                                      <p:cBhvr>
                                        <p:cTn id="84" dur="1000"/>
                                        <p:tgtEl>
                                          <p:spTgt spid="1130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11301"/>
                                        </p:tgtEl>
                                        <p:attrNameLst>
                                          <p:attrName>style.visibility</p:attrName>
                                        </p:attrNameLst>
                                      </p:cBhvr>
                                      <p:to>
                                        <p:strVal val="visible"/>
                                      </p:to>
                                    </p:set>
                                    <p:animEffect transition="in" filter="wipe(down)">
                                      <p:cBhvr>
                                        <p:cTn id="89" dur="1000"/>
                                        <p:tgtEl>
                                          <p:spTgt spid="11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01" grpId="0" animBg="1"/>
      <p:bldP spid="11300" grpId="0" animBg="1"/>
      <p:bldP spid="11302" grpId="0" animBg="1"/>
      <p:bldP spid="11273" grpId="0" autoUpdateAnimBg="0"/>
      <p:bldP spid="11276" grpId="0" animBg="1"/>
      <p:bldP spid="11279" grpId="0" animBg="1"/>
      <p:bldP spid="11282" grpId="0" animBg="1"/>
      <p:bldP spid="11283" grpId="0"/>
      <p:bldP spid="11303" grpId="0"/>
      <p:bldP spid="1130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40" name="Group 4"/>
          <p:cNvGrpSpPr>
            <a:grpSpLocks/>
          </p:cNvGrpSpPr>
          <p:nvPr/>
        </p:nvGrpSpPr>
        <p:grpSpPr bwMode="auto">
          <a:xfrm>
            <a:off x="684213" y="4895850"/>
            <a:ext cx="3352800" cy="838200"/>
            <a:chOff x="3024" y="2928"/>
            <a:chExt cx="2112" cy="528"/>
          </a:xfrm>
        </p:grpSpPr>
        <p:sp>
          <p:nvSpPr>
            <p:cNvPr id="142362" name="AutoShape 5"/>
            <p:cNvSpPr>
              <a:spLocks noChangeArrowheads="1"/>
            </p:cNvSpPr>
            <p:nvPr/>
          </p:nvSpPr>
          <p:spPr bwMode="auto">
            <a:xfrm flipH="1">
              <a:off x="3024" y="2928"/>
              <a:ext cx="2112" cy="528"/>
            </a:xfrm>
            <a:prstGeom prst="parallelogram">
              <a:avLst>
                <a:gd name="adj" fmla="val 106241"/>
              </a:avLst>
            </a:prstGeom>
            <a:solidFill>
              <a:schemeClr val="accent1">
                <a:alpha val="50195"/>
              </a:schemeClr>
            </a:solidFill>
            <a:ln w="9525">
              <a:solidFill>
                <a:schemeClr val="tx1"/>
              </a:solidFill>
              <a:miter lim="800000"/>
              <a:headEnd/>
              <a:tailEnd/>
            </a:ln>
          </p:spPr>
          <p:txBody>
            <a:bodyPr wrap="none" anchor="ctr"/>
            <a:lstStyle/>
            <a:p>
              <a:pPr eaLnBrk="1" hangingPunct="1"/>
              <a:endParaRPr lang="zh-CN" altLang="en-US"/>
            </a:p>
          </p:txBody>
        </p:sp>
        <p:graphicFrame>
          <p:nvGraphicFramePr>
            <p:cNvPr id="142363" name="Object 6"/>
            <p:cNvGraphicFramePr>
              <a:graphicFrameLocks noChangeAspect="1"/>
            </p:cNvGraphicFramePr>
            <p:nvPr/>
          </p:nvGraphicFramePr>
          <p:xfrm>
            <a:off x="4704" y="3216"/>
            <a:ext cx="240" cy="240"/>
          </p:xfrm>
          <a:graphic>
            <a:graphicData uri="http://schemas.openxmlformats.org/presentationml/2006/ole">
              <p:oleObj spid="_x0000_s142484" name="公式" r:id="rId3" imgW="457200" imgH="457200" progId="Equation.3">
                <p:embed/>
              </p:oleObj>
            </a:graphicData>
          </a:graphic>
        </p:graphicFrame>
      </p:grpSp>
      <p:grpSp>
        <p:nvGrpSpPr>
          <p:cNvPr id="14343" name="Group 7"/>
          <p:cNvGrpSpPr>
            <a:grpSpLocks/>
          </p:cNvGrpSpPr>
          <p:nvPr/>
        </p:nvGrpSpPr>
        <p:grpSpPr bwMode="auto">
          <a:xfrm>
            <a:off x="1401763" y="2990850"/>
            <a:ext cx="341312" cy="2286000"/>
            <a:chOff x="3476" y="1728"/>
            <a:chExt cx="215" cy="1440"/>
          </a:xfrm>
        </p:grpSpPr>
        <p:sp>
          <p:nvSpPr>
            <p:cNvPr id="142360" name="Line 8"/>
            <p:cNvSpPr>
              <a:spLocks noChangeShapeType="1"/>
            </p:cNvSpPr>
            <p:nvPr/>
          </p:nvSpPr>
          <p:spPr bwMode="auto">
            <a:xfrm flipV="1">
              <a:off x="3552" y="2016"/>
              <a:ext cx="0" cy="1152"/>
            </a:xfrm>
            <a:prstGeom prst="line">
              <a:avLst/>
            </a:prstGeom>
            <a:noFill/>
            <a:ln w="28575">
              <a:solidFill>
                <a:schemeClr val="tx1"/>
              </a:solidFill>
              <a:round/>
              <a:headEnd/>
              <a:tailEnd type="triangle" w="med" len="med"/>
            </a:ln>
          </p:spPr>
          <p:txBody>
            <a:bodyPr wrap="none" anchor="ctr"/>
            <a:lstStyle/>
            <a:p>
              <a:endParaRPr lang="zh-CN" altLang="en-US"/>
            </a:p>
          </p:txBody>
        </p:sp>
        <p:graphicFrame>
          <p:nvGraphicFramePr>
            <p:cNvPr id="142361" name="Object 9"/>
            <p:cNvGraphicFramePr>
              <a:graphicFrameLocks noChangeAspect="1"/>
            </p:cNvGraphicFramePr>
            <p:nvPr/>
          </p:nvGraphicFramePr>
          <p:xfrm>
            <a:off x="3476" y="1728"/>
            <a:ext cx="215" cy="288"/>
          </p:xfrm>
          <a:graphic>
            <a:graphicData uri="http://schemas.openxmlformats.org/presentationml/2006/ole">
              <p:oleObj spid="_x0000_s142485" name="公式" r:id="rId4" imgW="342751" imgH="457002" progId="Equation.3">
                <p:embed/>
              </p:oleObj>
            </a:graphicData>
          </a:graphic>
        </p:graphicFrame>
      </p:grpSp>
      <p:sp>
        <p:nvSpPr>
          <p:cNvPr id="14346" name="Line 10"/>
          <p:cNvSpPr>
            <a:spLocks noChangeShapeType="1"/>
          </p:cNvSpPr>
          <p:nvPr/>
        </p:nvSpPr>
        <p:spPr bwMode="auto">
          <a:xfrm>
            <a:off x="1522413" y="5276850"/>
            <a:ext cx="1295400" cy="0"/>
          </a:xfrm>
          <a:prstGeom prst="line">
            <a:avLst/>
          </a:prstGeom>
          <a:noFill/>
          <a:ln w="28575">
            <a:solidFill>
              <a:schemeClr val="tx1"/>
            </a:solidFill>
            <a:round/>
            <a:headEnd/>
            <a:tailEnd/>
          </a:ln>
        </p:spPr>
        <p:txBody>
          <a:bodyPr wrap="none" anchor="ctr"/>
          <a:lstStyle/>
          <a:p>
            <a:endParaRPr lang="zh-CN" altLang="en-US"/>
          </a:p>
        </p:txBody>
      </p:sp>
      <p:grpSp>
        <p:nvGrpSpPr>
          <p:cNvPr id="14347" name="Group 11"/>
          <p:cNvGrpSpPr>
            <a:grpSpLocks/>
          </p:cNvGrpSpPr>
          <p:nvPr/>
        </p:nvGrpSpPr>
        <p:grpSpPr bwMode="auto">
          <a:xfrm>
            <a:off x="1666875" y="4210050"/>
            <a:ext cx="1471613" cy="1160463"/>
            <a:chOff x="1243" y="2448"/>
            <a:chExt cx="927" cy="731"/>
          </a:xfrm>
        </p:grpSpPr>
        <p:sp>
          <p:nvSpPr>
            <p:cNvPr id="142358" name="AutoShape 12"/>
            <p:cNvSpPr>
              <a:spLocks noChangeArrowheads="1"/>
            </p:cNvSpPr>
            <p:nvPr/>
          </p:nvSpPr>
          <p:spPr bwMode="auto">
            <a:xfrm rot="-2579902">
              <a:off x="1243" y="2502"/>
              <a:ext cx="927" cy="677"/>
            </a:xfrm>
            <a:prstGeom prst="parallelogram">
              <a:avLst>
                <a:gd name="adj" fmla="val 0"/>
              </a:avLst>
            </a:prstGeom>
            <a:solidFill>
              <a:srgbClr val="FF9999">
                <a:alpha val="50195"/>
              </a:srgbClr>
            </a:solidFill>
            <a:ln w="9525">
              <a:solidFill>
                <a:schemeClr val="tx1"/>
              </a:solidFill>
              <a:miter lim="800000"/>
              <a:headEnd/>
              <a:tailEnd/>
            </a:ln>
          </p:spPr>
          <p:txBody>
            <a:bodyPr wrap="none" anchor="ctr"/>
            <a:lstStyle/>
            <a:p>
              <a:pPr eaLnBrk="1" hangingPunct="1"/>
              <a:endParaRPr lang="zh-CN" altLang="en-US"/>
            </a:p>
          </p:txBody>
        </p:sp>
        <p:graphicFrame>
          <p:nvGraphicFramePr>
            <p:cNvPr id="142359" name="Object 13"/>
            <p:cNvGraphicFramePr>
              <a:graphicFrameLocks noChangeAspect="1"/>
            </p:cNvGraphicFramePr>
            <p:nvPr/>
          </p:nvGraphicFramePr>
          <p:xfrm>
            <a:off x="1790" y="2448"/>
            <a:ext cx="190" cy="191"/>
          </p:xfrm>
          <a:graphic>
            <a:graphicData uri="http://schemas.openxmlformats.org/presentationml/2006/ole">
              <p:oleObj spid="_x0000_s142486" name="公式" r:id="rId5" imgW="469900" imgH="457200" progId="Equation.3">
                <p:embed/>
              </p:oleObj>
            </a:graphicData>
          </a:graphic>
        </p:graphicFrame>
      </p:grpSp>
      <p:sp>
        <p:nvSpPr>
          <p:cNvPr id="14350" name="Line 14"/>
          <p:cNvSpPr>
            <a:spLocks noChangeShapeType="1"/>
          </p:cNvSpPr>
          <p:nvPr/>
        </p:nvSpPr>
        <p:spPr bwMode="auto">
          <a:xfrm flipV="1">
            <a:off x="1782763" y="4667250"/>
            <a:ext cx="609600" cy="609600"/>
          </a:xfrm>
          <a:prstGeom prst="line">
            <a:avLst/>
          </a:prstGeom>
          <a:noFill/>
          <a:ln w="28575">
            <a:solidFill>
              <a:schemeClr val="tx1"/>
            </a:solidFill>
            <a:round/>
            <a:headEnd/>
            <a:tailEnd/>
          </a:ln>
        </p:spPr>
        <p:txBody>
          <a:bodyPr wrap="none" anchor="ctr"/>
          <a:lstStyle/>
          <a:p>
            <a:endParaRPr lang="zh-CN" altLang="en-US"/>
          </a:p>
        </p:txBody>
      </p:sp>
      <p:grpSp>
        <p:nvGrpSpPr>
          <p:cNvPr id="14351" name="Group 15"/>
          <p:cNvGrpSpPr>
            <a:grpSpLocks/>
          </p:cNvGrpSpPr>
          <p:nvPr/>
        </p:nvGrpSpPr>
        <p:grpSpPr bwMode="auto">
          <a:xfrm>
            <a:off x="754063" y="3295650"/>
            <a:ext cx="1377950" cy="1600200"/>
            <a:chOff x="3020" y="1968"/>
            <a:chExt cx="868" cy="1008"/>
          </a:xfrm>
        </p:grpSpPr>
        <p:sp>
          <p:nvSpPr>
            <p:cNvPr id="142356" name="Line 16"/>
            <p:cNvSpPr>
              <a:spLocks noChangeShapeType="1"/>
            </p:cNvSpPr>
            <p:nvPr/>
          </p:nvSpPr>
          <p:spPr bwMode="auto">
            <a:xfrm flipH="1" flipV="1">
              <a:off x="3168" y="2256"/>
              <a:ext cx="720" cy="720"/>
            </a:xfrm>
            <a:prstGeom prst="line">
              <a:avLst/>
            </a:prstGeom>
            <a:noFill/>
            <a:ln w="28575">
              <a:solidFill>
                <a:schemeClr val="accent2"/>
              </a:solidFill>
              <a:round/>
              <a:headEnd/>
              <a:tailEnd type="triangle" w="med" len="med"/>
            </a:ln>
          </p:spPr>
          <p:txBody>
            <a:bodyPr wrap="none" anchor="ctr"/>
            <a:lstStyle/>
            <a:p>
              <a:endParaRPr lang="zh-CN" altLang="en-US"/>
            </a:p>
          </p:txBody>
        </p:sp>
        <p:graphicFrame>
          <p:nvGraphicFramePr>
            <p:cNvPr id="142357" name="Object 17"/>
            <p:cNvGraphicFramePr>
              <a:graphicFrameLocks noChangeAspect="1"/>
            </p:cNvGraphicFramePr>
            <p:nvPr/>
          </p:nvGraphicFramePr>
          <p:xfrm>
            <a:off x="3020" y="1968"/>
            <a:ext cx="223" cy="288"/>
          </p:xfrm>
          <a:graphic>
            <a:graphicData uri="http://schemas.openxmlformats.org/presentationml/2006/ole">
              <p:oleObj spid="_x0000_s142487" name="公式" r:id="rId6" imgW="332640" imgH="447120" progId="Equation.3">
                <p:embed/>
              </p:oleObj>
            </a:graphicData>
          </a:graphic>
        </p:graphicFrame>
      </p:grpSp>
      <p:grpSp>
        <p:nvGrpSpPr>
          <p:cNvPr id="14354" name="Group 18"/>
          <p:cNvGrpSpPr>
            <a:grpSpLocks/>
          </p:cNvGrpSpPr>
          <p:nvPr/>
        </p:nvGrpSpPr>
        <p:grpSpPr bwMode="auto">
          <a:xfrm>
            <a:off x="1274763" y="3714750"/>
            <a:ext cx="238125" cy="406400"/>
            <a:chOff x="1002" y="2344"/>
            <a:chExt cx="150" cy="256"/>
          </a:xfrm>
        </p:grpSpPr>
        <p:graphicFrame>
          <p:nvGraphicFramePr>
            <p:cNvPr id="142354" name="Object 19"/>
            <p:cNvGraphicFramePr>
              <a:graphicFrameLocks noChangeAspect="1"/>
            </p:cNvGraphicFramePr>
            <p:nvPr/>
          </p:nvGraphicFramePr>
          <p:xfrm>
            <a:off x="1002" y="2344"/>
            <a:ext cx="150" cy="203"/>
          </p:xfrm>
          <a:graphic>
            <a:graphicData uri="http://schemas.openxmlformats.org/presentationml/2006/ole">
              <p:oleObj spid="_x0000_s142488" name="公式" r:id="rId7" imgW="228960" imgH="322560" progId="Equation.3">
                <p:embed/>
              </p:oleObj>
            </a:graphicData>
          </a:graphic>
        </p:graphicFrame>
        <p:sp>
          <p:nvSpPr>
            <p:cNvPr id="142355" name="Freeform 20"/>
            <p:cNvSpPr>
              <a:spLocks/>
            </p:cNvSpPr>
            <p:nvPr/>
          </p:nvSpPr>
          <p:spPr bwMode="auto">
            <a:xfrm>
              <a:off x="1080" y="2516"/>
              <a:ext cx="68" cy="84"/>
            </a:xfrm>
            <a:custGeom>
              <a:avLst/>
              <a:gdLst>
                <a:gd name="T0" fmla="*/ 0 w 40"/>
                <a:gd name="T1" fmla="*/ 886 h 60"/>
                <a:gd name="T2" fmla="*/ 2800 w 40"/>
                <a:gd name="T3" fmla="*/ 0 h 60"/>
                <a:gd name="T4" fmla="*/ 0 w 40"/>
                <a:gd name="T5" fmla="*/ 886 h 60"/>
                <a:gd name="T6" fmla="*/ 0 60000 65536"/>
                <a:gd name="T7" fmla="*/ 0 60000 65536"/>
                <a:gd name="T8" fmla="*/ 0 60000 65536"/>
              </a:gdLst>
              <a:ahLst/>
              <a:cxnLst>
                <a:cxn ang="T6">
                  <a:pos x="T0" y="T1"/>
                </a:cxn>
                <a:cxn ang="T7">
                  <a:pos x="T2" y="T3"/>
                </a:cxn>
                <a:cxn ang="T8">
                  <a:pos x="T4" y="T5"/>
                </a:cxn>
              </a:cxnLst>
              <a:rect l="0" t="0" r="r" b="b"/>
              <a:pathLst>
                <a:path w="40" h="60">
                  <a:moveTo>
                    <a:pt x="0" y="60"/>
                  </a:moveTo>
                  <a:cubicBezTo>
                    <a:pt x="13" y="40"/>
                    <a:pt x="40" y="0"/>
                    <a:pt x="40" y="0"/>
                  </a:cubicBezTo>
                  <a:cubicBezTo>
                    <a:pt x="40" y="0"/>
                    <a:pt x="13" y="40"/>
                    <a:pt x="0" y="60"/>
                  </a:cubicBezTo>
                  <a:close/>
                </a:path>
              </a:pathLst>
            </a:custGeom>
            <a:solidFill>
              <a:schemeClr val="accent1"/>
            </a:solidFill>
            <a:ln w="28575" cmpd="sng">
              <a:solidFill>
                <a:srgbClr val="FF0000"/>
              </a:solidFill>
              <a:round/>
              <a:headEnd/>
              <a:tailEnd/>
            </a:ln>
          </p:spPr>
          <p:txBody>
            <a:bodyPr wrap="none" anchor="ctr"/>
            <a:lstStyle/>
            <a:p>
              <a:endParaRPr lang="zh-CN" altLang="en-US"/>
            </a:p>
          </p:txBody>
        </p:sp>
      </p:grpSp>
      <p:sp>
        <p:nvSpPr>
          <p:cNvPr id="14357" name="Rectangle 21"/>
          <p:cNvSpPr>
            <a:spLocks noChangeArrowheads="1"/>
          </p:cNvSpPr>
          <p:nvPr/>
        </p:nvSpPr>
        <p:spPr bwMode="auto">
          <a:xfrm>
            <a:off x="684213" y="1052513"/>
            <a:ext cx="8064500" cy="1406525"/>
          </a:xfrm>
          <a:prstGeom prst="rect">
            <a:avLst/>
          </a:prstGeom>
          <a:noFill/>
          <a:ln w="9525">
            <a:noFill/>
            <a:miter lim="800000"/>
            <a:headEnd/>
            <a:tailEnd/>
          </a:ln>
        </p:spPr>
        <p:txBody>
          <a:bodyPr>
            <a:spAutoFit/>
          </a:bodyPr>
          <a:lstStyle/>
          <a:p>
            <a:pPr eaLnBrk="1" hangingPunct="1">
              <a:lnSpc>
                <a:spcPct val="135000"/>
              </a:lnSpc>
            </a:pPr>
            <a:r>
              <a:rPr kumimoji="1" lang="zh-CN" altLang="en-US">
                <a:solidFill>
                  <a:schemeClr val="accent2"/>
                </a:solidFill>
                <a:ea typeface="黑体" pitchFamily="2" charset="-122"/>
              </a:rPr>
              <a:t>定义  </a:t>
            </a:r>
            <a:r>
              <a:rPr kumimoji="1" lang="zh-CN" altLang="en-US">
                <a:latin typeface="华文中宋" pitchFamily="2" charset="-122"/>
                <a:ea typeface="华文中宋" pitchFamily="2" charset="-122"/>
              </a:rPr>
              <a:t>两平面法向量之间的夹角称为两平面的夹角</a:t>
            </a:r>
            <a:r>
              <a:rPr kumimoji="1" lang="en-US" altLang="zh-CN">
                <a:latin typeface="华文中宋" pitchFamily="2" charset="-122"/>
                <a:ea typeface="华文中宋" pitchFamily="2" charset="-122"/>
              </a:rPr>
              <a:t>. </a:t>
            </a:r>
            <a:r>
              <a:rPr kumimoji="1" lang="zh-CN" altLang="en-US">
                <a:latin typeface="华文中宋" pitchFamily="2" charset="-122"/>
                <a:ea typeface="华文中宋" pitchFamily="2" charset="-122"/>
              </a:rPr>
              <a:t>（通常取锐角）</a:t>
            </a:r>
          </a:p>
        </p:txBody>
      </p:sp>
      <p:graphicFrame>
        <p:nvGraphicFramePr>
          <p:cNvPr id="14358" name="Object 22"/>
          <p:cNvGraphicFramePr>
            <a:graphicFrameLocks noChangeAspect="1"/>
          </p:cNvGraphicFramePr>
          <p:nvPr/>
        </p:nvGraphicFramePr>
        <p:xfrm>
          <a:off x="3059113" y="2636838"/>
          <a:ext cx="5578475" cy="538162"/>
        </p:xfrm>
        <a:graphic>
          <a:graphicData uri="http://schemas.openxmlformats.org/presentationml/2006/ole">
            <p:oleObj spid="_x0000_s142489" name="公式" r:id="rId8" imgW="4737100" imgH="457200" progId="Equation.3">
              <p:embed/>
            </p:oleObj>
          </a:graphicData>
        </a:graphic>
      </p:graphicFrame>
      <p:graphicFrame>
        <p:nvGraphicFramePr>
          <p:cNvPr id="14359" name="Object 23"/>
          <p:cNvGraphicFramePr>
            <a:graphicFrameLocks noChangeAspect="1"/>
          </p:cNvGraphicFramePr>
          <p:nvPr/>
        </p:nvGraphicFramePr>
        <p:xfrm>
          <a:off x="3067050" y="3508375"/>
          <a:ext cx="5608638" cy="530225"/>
        </p:xfrm>
        <a:graphic>
          <a:graphicData uri="http://schemas.openxmlformats.org/presentationml/2006/ole">
            <p:oleObj spid="_x0000_s142490" name="公式" r:id="rId9" imgW="4838700" imgH="457200" progId="Equation.3">
              <p:embed/>
            </p:oleObj>
          </a:graphicData>
        </a:graphic>
      </p:graphicFrame>
      <p:graphicFrame>
        <p:nvGraphicFramePr>
          <p:cNvPr id="14360" name="Object 24"/>
          <p:cNvGraphicFramePr>
            <a:graphicFrameLocks noChangeAspect="1"/>
          </p:cNvGraphicFramePr>
          <p:nvPr/>
        </p:nvGraphicFramePr>
        <p:xfrm>
          <a:off x="4500563" y="4373563"/>
          <a:ext cx="2857500" cy="547687"/>
        </p:xfrm>
        <a:graphic>
          <a:graphicData uri="http://schemas.openxmlformats.org/presentationml/2006/ole">
            <p:oleObj spid="_x0000_s142491" name="Equation" r:id="rId10" imgW="1586811" imgH="304668" progId="Equation.DSMT4">
              <p:embed/>
            </p:oleObj>
          </a:graphicData>
        </a:graphic>
      </p:graphicFrame>
      <p:graphicFrame>
        <p:nvGraphicFramePr>
          <p:cNvPr id="14361" name="Object 25"/>
          <p:cNvGraphicFramePr>
            <a:graphicFrameLocks noChangeAspect="1"/>
          </p:cNvGraphicFramePr>
          <p:nvPr/>
        </p:nvGraphicFramePr>
        <p:xfrm>
          <a:off x="4500563" y="5084763"/>
          <a:ext cx="3024187" cy="576262"/>
        </p:xfrm>
        <a:graphic>
          <a:graphicData uri="http://schemas.openxmlformats.org/presentationml/2006/ole">
            <p:oleObj spid="_x0000_s142492" name="Equation" r:id="rId11" imgW="1600200" imgH="304800" progId="Equation.DSMT4">
              <p:embed/>
            </p:oleObj>
          </a:graphicData>
        </a:graphic>
      </p:graphicFrame>
      <p:sp>
        <p:nvSpPr>
          <p:cNvPr id="14362" name="Rectangle 26"/>
          <p:cNvSpPr>
            <a:spLocks noGrp="1" noChangeArrowheads="1"/>
          </p:cNvSpPr>
          <p:nvPr>
            <p:ph type="title"/>
          </p:nvPr>
        </p:nvSpPr>
        <p:spPr>
          <a:xfrm>
            <a:off x="0" y="0"/>
            <a:ext cx="4037013" cy="685800"/>
          </a:xfrm>
        </p:spPr>
        <p:txBody>
          <a:bodyPr/>
          <a:lstStyle/>
          <a:p>
            <a:pPr algn="l">
              <a:defRPr/>
            </a:pPr>
            <a:r>
              <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三、两平面的夹角</a:t>
            </a:r>
          </a:p>
        </p:txBody>
      </p:sp>
      <p:grpSp>
        <p:nvGrpSpPr>
          <p:cNvPr id="14369" name="Group 33"/>
          <p:cNvGrpSpPr>
            <a:grpSpLocks/>
          </p:cNvGrpSpPr>
          <p:nvPr/>
        </p:nvGrpSpPr>
        <p:grpSpPr bwMode="auto">
          <a:xfrm>
            <a:off x="1979613" y="4941888"/>
            <a:ext cx="382587" cy="358775"/>
            <a:chOff x="1247" y="3113"/>
            <a:chExt cx="241" cy="226"/>
          </a:xfrm>
        </p:grpSpPr>
        <p:sp>
          <p:nvSpPr>
            <p:cNvPr id="142352" name="Arc 29"/>
            <p:cNvSpPr>
              <a:spLocks/>
            </p:cNvSpPr>
            <p:nvPr/>
          </p:nvSpPr>
          <p:spPr bwMode="auto">
            <a:xfrm>
              <a:off x="1247" y="3203"/>
              <a:ext cx="75" cy="136"/>
            </a:xfrm>
            <a:custGeom>
              <a:avLst/>
              <a:gdLst>
                <a:gd name="T0" fmla="*/ 0 w 21497"/>
                <a:gd name="T1" fmla="*/ 0 h 21600"/>
                <a:gd name="T2" fmla="*/ 0 w 21497"/>
                <a:gd name="T3" fmla="*/ 0 h 21600"/>
                <a:gd name="T4" fmla="*/ 0 w 21497"/>
                <a:gd name="T5" fmla="*/ 0 h 21600"/>
                <a:gd name="T6" fmla="*/ 0 60000 65536"/>
                <a:gd name="T7" fmla="*/ 0 60000 65536"/>
                <a:gd name="T8" fmla="*/ 0 60000 65536"/>
              </a:gdLst>
              <a:ahLst/>
              <a:cxnLst>
                <a:cxn ang="T6">
                  <a:pos x="T0" y="T1"/>
                </a:cxn>
                <a:cxn ang="T7">
                  <a:pos x="T2" y="T3"/>
                </a:cxn>
                <a:cxn ang="T8">
                  <a:pos x="T4" y="T5"/>
                </a:cxn>
              </a:cxnLst>
              <a:rect l="0" t="0" r="r" b="b"/>
              <a:pathLst>
                <a:path w="21497" h="21600" fill="none" extrusionOk="0">
                  <a:moveTo>
                    <a:pt x="-1" y="0"/>
                  </a:moveTo>
                  <a:cubicBezTo>
                    <a:pt x="11112" y="0"/>
                    <a:pt x="20411" y="8431"/>
                    <a:pt x="21496" y="19490"/>
                  </a:cubicBezTo>
                </a:path>
                <a:path w="21497" h="21600" stroke="0" extrusionOk="0">
                  <a:moveTo>
                    <a:pt x="-1" y="0"/>
                  </a:moveTo>
                  <a:cubicBezTo>
                    <a:pt x="11112" y="0"/>
                    <a:pt x="20411" y="8431"/>
                    <a:pt x="21496" y="19490"/>
                  </a:cubicBezTo>
                  <a:lnTo>
                    <a:pt x="0" y="21600"/>
                  </a:lnTo>
                  <a:lnTo>
                    <a:pt x="-1" y="0"/>
                  </a:lnTo>
                  <a:close/>
                </a:path>
              </a:pathLst>
            </a:custGeom>
            <a:noFill/>
            <a:ln w="38100">
              <a:solidFill>
                <a:srgbClr val="FF0000"/>
              </a:solidFill>
              <a:round/>
              <a:headEnd/>
              <a:tailEnd/>
            </a:ln>
            <a:effectLst/>
          </p:spPr>
          <p:txBody>
            <a:bodyPr wrap="none" anchor="ctr"/>
            <a:lstStyle/>
            <a:p>
              <a:endParaRPr lang="zh-CN" altLang="en-US"/>
            </a:p>
          </p:txBody>
        </p:sp>
        <p:graphicFrame>
          <p:nvGraphicFramePr>
            <p:cNvPr id="142353" name="Object 31"/>
            <p:cNvGraphicFramePr>
              <a:graphicFrameLocks noChangeAspect="1"/>
            </p:cNvGraphicFramePr>
            <p:nvPr/>
          </p:nvGraphicFramePr>
          <p:xfrm>
            <a:off x="1338" y="3113"/>
            <a:ext cx="150" cy="203"/>
          </p:xfrm>
          <a:graphic>
            <a:graphicData uri="http://schemas.openxmlformats.org/presentationml/2006/ole">
              <p:oleObj spid="_x0000_s142493" name="公式" r:id="rId12" imgW="228960" imgH="322560" progId="Equation.3">
                <p:embed/>
              </p:oleObj>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ipe(left)">
                                      <p:cBhvr>
                                        <p:cTn id="7" dur="500"/>
                                        <p:tgtEl>
                                          <p:spTgt spid="1434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4347"/>
                                        </p:tgtEl>
                                        <p:attrNameLst>
                                          <p:attrName>style.visibility</p:attrName>
                                        </p:attrNameLst>
                                      </p:cBhvr>
                                      <p:to>
                                        <p:strVal val="visible"/>
                                      </p:to>
                                    </p:set>
                                    <p:animEffect transition="in" filter="wipe(left)">
                                      <p:cBhvr>
                                        <p:cTn id="11" dur="500"/>
                                        <p:tgtEl>
                                          <p:spTgt spid="1434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358"/>
                                        </p:tgtEl>
                                        <p:attrNameLst>
                                          <p:attrName>style.visibility</p:attrName>
                                        </p:attrNameLst>
                                      </p:cBhvr>
                                      <p:to>
                                        <p:strVal val="visible"/>
                                      </p:to>
                                    </p:set>
                                    <p:animEffect transition="in" filter="wipe(left)">
                                      <p:cBhvr>
                                        <p:cTn id="15" dur="500"/>
                                        <p:tgtEl>
                                          <p:spTgt spid="1435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359"/>
                                        </p:tgtEl>
                                        <p:attrNameLst>
                                          <p:attrName>style.visibility</p:attrName>
                                        </p:attrNameLst>
                                      </p:cBhvr>
                                      <p:to>
                                        <p:strVal val="visible"/>
                                      </p:to>
                                    </p:set>
                                    <p:animEffect transition="in" filter="wipe(left)">
                                      <p:cBhvr>
                                        <p:cTn id="19" dur="500"/>
                                        <p:tgtEl>
                                          <p:spTgt spid="1435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4346"/>
                                        </p:tgtEl>
                                        <p:attrNameLst>
                                          <p:attrName>style.visibility</p:attrName>
                                        </p:attrNameLst>
                                      </p:cBhvr>
                                      <p:to>
                                        <p:strVal val="visible"/>
                                      </p:to>
                                    </p:set>
                                    <p:animEffect transition="in" filter="wipe(right)">
                                      <p:cBhvr>
                                        <p:cTn id="24" dur="500"/>
                                        <p:tgtEl>
                                          <p:spTgt spid="14346"/>
                                        </p:tgtEl>
                                      </p:cBhvr>
                                    </p:animEffect>
                                  </p:childTnLst>
                                </p:cTn>
                              </p:par>
                            </p:childTnLst>
                          </p:cTn>
                        </p:par>
                        <p:par>
                          <p:cTn id="25" fill="hold" nodeType="afterGroup">
                            <p:stCondLst>
                              <p:cond delay="500"/>
                            </p:stCondLst>
                            <p:childTnLst>
                              <p:par>
                                <p:cTn id="26" presetID="22" presetClass="entr" presetSubtype="4" fill="hold" nodeType="afterEffect">
                                  <p:stCondLst>
                                    <p:cond delay="0"/>
                                  </p:stCondLst>
                                  <p:childTnLst>
                                    <p:set>
                                      <p:cBhvr>
                                        <p:cTn id="27" dur="1" fill="hold">
                                          <p:stCondLst>
                                            <p:cond delay="0"/>
                                          </p:stCondLst>
                                        </p:cTn>
                                        <p:tgtEl>
                                          <p:spTgt spid="14343"/>
                                        </p:tgtEl>
                                        <p:attrNameLst>
                                          <p:attrName>style.visibility</p:attrName>
                                        </p:attrNameLst>
                                      </p:cBhvr>
                                      <p:to>
                                        <p:strVal val="visible"/>
                                      </p:to>
                                    </p:set>
                                    <p:animEffect transition="in" filter="wipe(down)">
                                      <p:cBhvr>
                                        <p:cTn id="28" dur="500"/>
                                        <p:tgtEl>
                                          <p:spTgt spid="14343"/>
                                        </p:tgtEl>
                                      </p:cBhvr>
                                    </p:animEffect>
                                  </p:childTnLst>
                                </p:cTn>
                              </p:par>
                            </p:childTnLst>
                          </p:cTn>
                        </p:par>
                        <p:par>
                          <p:cTn id="29" fill="hold" nodeType="afterGroup">
                            <p:stCondLst>
                              <p:cond delay="1000"/>
                            </p:stCondLst>
                            <p:childTnLst>
                              <p:par>
                                <p:cTn id="30" presetID="22" presetClass="entr" presetSubtype="8" fill="hold" nodeType="afterEffect">
                                  <p:stCondLst>
                                    <p:cond delay="0"/>
                                  </p:stCondLst>
                                  <p:childTnLst>
                                    <p:set>
                                      <p:cBhvr>
                                        <p:cTn id="31" dur="1" fill="hold">
                                          <p:stCondLst>
                                            <p:cond delay="0"/>
                                          </p:stCondLst>
                                        </p:cTn>
                                        <p:tgtEl>
                                          <p:spTgt spid="14360"/>
                                        </p:tgtEl>
                                        <p:attrNameLst>
                                          <p:attrName>style.visibility</p:attrName>
                                        </p:attrNameLst>
                                      </p:cBhvr>
                                      <p:to>
                                        <p:strVal val="visible"/>
                                      </p:to>
                                    </p:set>
                                    <p:animEffect transition="in" filter="wipe(left)">
                                      <p:cBhvr>
                                        <p:cTn id="32" dur="500"/>
                                        <p:tgtEl>
                                          <p:spTgt spid="143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4350"/>
                                        </p:tgtEl>
                                        <p:attrNameLst>
                                          <p:attrName>style.visibility</p:attrName>
                                        </p:attrNameLst>
                                      </p:cBhvr>
                                      <p:to>
                                        <p:strVal val="visible"/>
                                      </p:to>
                                    </p:set>
                                    <p:animEffect transition="in" filter="wipe(right)">
                                      <p:cBhvr>
                                        <p:cTn id="37" dur="500"/>
                                        <p:tgtEl>
                                          <p:spTgt spid="14350"/>
                                        </p:tgtEl>
                                      </p:cBhvr>
                                    </p:animEffect>
                                  </p:childTnLst>
                                </p:cTn>
                              </p:par>
                            </p:childTnLst>
                          </p:cTn>
                        </p:par>
                        <p:par>
                          <p:cTn id="38" fill="hold" nodeType="afterGroup">
                            <p:stCondLst>
                              <p:cond delay="500"/>
                            </p:stCondLst>
                            <p:childTnLst>
                              <p:par>
                                <p:cTn id="39" presetID="22" presetClass="entr" presetSubtype="4" fill="hold" nodeType="afterEffect">
                                  <p:stCondLst>
                                    <p:cond delay="0"/>
                                  </p:stCondLst>
                                  <p:childTnLst>
                                    <p:set>
                                      <p:cBhvr>
                                        <p:cTn id="40" dur="1" fill="hold">
                                          <p:stCondLst>
                                            <p:cond delay="0"/>
                                          </p:stCondLst>
                                        </p:cTn>
                                        <p:tgtEl>
                                          <p:spTgt spid="14351"/>
                                        </p:tgtEl>
                                        <p:attrNameLst>
                                          <p:attrName>style.visibility</p:attrName>
                                        </p:attrNameLst>
                                      </p:cBhvr>
                                      <p:to>
                                        <p:strVal val="visible"/>
                                      </p:to>
                                    </p:set>
                                    <p:animEffect transition="in" filter="wipe(down)">
                                      <p:cBhvr>
                                        <p:cTn id="41" dur="500"/>
                                        <p:tgtEl>
                                          <p:spTgt spid="1435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14361"/>
                                        </p:tgtEl>
                                        <p:attrNameLst>
                                          <p:attrName>style.visibility</p:attrName>
                                        </p:attrNameLst>
                                      </p:cBhvr>
                                      <p:to>
                                        <p:strVal val="visible"/>
                                      </p:to>
                                    </p:set>
                                    <p:animEffect transition="in" filter="wipe(left)">
                                      <p:cBhvr>
                                        <p:cTn id="45" dur="500"/>
                                        <p:tgtEl>
                                          <p:spTgt spid="1436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4369"/>
                                        </p:tgtEl>
                                        <p:attrNameLst>
                                          <p:attrName>style.visibility</p:attrName>
                                        </p:attrNameLst>
                                      </p:cBhvr>
                                      <p:to>
                                        <p:strVal val="visible"/>
                                      </p:to>
                                    </p:set>
                                    <p:animEffect transition="in" filter="wipe(left)">
                                      <p:cBhvr>
                                        <p:cTn id="50" dur="500"/>
                                        <p:tgtEl>
                                          <p:spTgt spid="1436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nodeType="clickEffect">
                                  <p:stCondLst>
                                    <p:cond delay="0"/>
                                  </p:stCondLst>
                                  <p:childTnLst>
                                    <p:set>
                                      <p:cBhvr>
                                        <p:cTn id="54" dur="1" fill="hold">
                                          <p:stCondLst>
                                            <p:cond delay="0"/>
                                          </p:stCondLst>
                                        </p:cTn>
                                        <p:tgtEl>
                                          <p:spTgt spid="14354"/>
                                        </p:tgtEl>
                                        <p:attrNameLst>
                                          <p:attrName>style.visibility</p:attrName>
                                        </p:attrNameLst>
                                      </p:cBhvr>
                                      <p:to>
                                        <p:strVal val="visible"/>
                                      </p:to>
                                    </p:set>
                                    <p:animEffect transition="in" filter="wipe(down)">
                                      <p:cBhvr>
                                        <p:cTn id="55" dur="500"/>
                                        <p:tgtEl>
                                          <p:spTgt spid="1435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iterate type="lt">
                                    <p:tmPct val="100000"/>
                                  </p:iterate>
                                  <p:childTnLst>
                                    <p:set>
                                      <p:cBhvr>
                                        <p:cTn id="59" dur="1" fill="hold">
                                          <p:stCondLst>
                                            <p:cond delay="0"/>
                                          </p:stCondLst>
                                        </p:cTn>
                                        <p:tgtEl>
                                          <p:spTgt spid="14357"/>
                                        </p:tgtEl>
                                        <p:attrNameLst>
                                          <p:attrName>style.visibility</p:attrName>
                                        </p:attrNameLst>
                                      </p:cBhvr>
                                      <p:to>
                                        <p:strVal val="visible"/>
                                      </p:to>
                                    </p:set>
                                    <p:animEffect transition="in" filter="wipe(left)">
                                      <p:cBhvr>
                                        <p:cTn id="60" dur="75"/>
                                        <p:tgtEl>
                                          <p:spTgt spid="14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animBg="1"/>
      <p:bldP spid="14350" grpId="0" animBg="1"/>
      <p:bldP spid="14357"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1084263" y="1173163"/>
            <a:ext cx="59436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按照两向量夹角余弦公式有</a:t>
            </a:r>
          </a:p>
        </p:txBody>
      </p:sp>
      <p:graphicFrame>
        <p:nvGraphicFramePr>
          <p:cNvPr id="15363" name="Object 3"/>
          <p:cNvGraphicFramePr>
            <a:graphicFrameLocks noChangeAspect="1"/>
          </p:cNvGraphicFramePr>
          <p:nvPr/>
        </p:nvGraphicFramePr>
        <p:xfrm>
          <a:off x="1160463" y="1831975"/>
          <a:ext cx="6580187" cy="1054100"/>
        </p:xfrm>
        <a:graphic>
          <a:graphicData uri="http://schemas.openxmlformats.org/presentationml/2006/ole">
            <p:oleObj spid="_x0000_s143459" name="公式" r:id="rId3" imgW="7134480" imgH="1102320" progId="Equation.3">
              <p:embed/>
            </p:oleObj>
          </a:graphicData>
        </a:graphic>
      </p:graphicFrame>
      <p:sp>
        <p:nvSpPr>
          <p:cNvPr id="15364" name="Rectangle 4"/>
          <p:cNvSpPr>
            <a:spLocks noChangeArrowheads="1"/>
          </p:cNvSpPr>
          <p:nvPr/>
        </p:nvSpPr>
        <p:spPr bwMode="auto">
          <a:xfrm>
            <a:off x="4284663" y="3141663"/>
            <a:ext cx="3962400" cy="579437"/>
          </a:xfrm>
          <a:prstGeom prst="rect">
            <a:avLst/>
          </a:prstGeom>
          <a:noFill/>
          <a:ln w="9525">
            <a:noFill/>
            <a:miter lim="800000"/>
            <a:headEnd/>
            <a:tailEnd/>
          </a:ln>
        </p:spPr>
        <p:txBody>
          <a:bodyPr>
            <a:spAutoFit/>
          </a:bodyPr>
          <a:lstStyle/>
          <a:p>
            <a:pPr eaLnBrk="1" hangingPunct="1"/>
            <a:r>
              <a:rPr kumimoji="1" lang="zh-CN" altLang="en-US">
                <a:solidFill>
                  <a:srgbClr val="FF0000"/>
                </a:solidFill>
                <a:latin typeface="Times New Roman" pitchFamily="18" charset="0"/>
                <a:ea typeface="黑体" pitchFamily="2" charset="-122"/>
              </a:rPr>
              <a:t>两平面夹角余弦公式</a:t>
            </a:r>
          </a:p>
        </p:txBody>
      </p:sp>
      <p:sp>
        <p:nvSpPr>
          <p:cNvPr id="15365" name="Text Box 5"/>
          <p:cNvSpPr txBox="1">
            <a:spLocks noChangeArrowheads="1"/>
          </p:cNvSpPr>
          <p:nvPr/>
        </p:nvSpPr>
        <p:spPr bwMode="auto">
          <a:xfrm>
            <a:off x="971550" y="3713163"/>
            <a:ext cx="42672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黑体" pitchFamily="2" charset="-122"/>
              </a:rPr>
              <a:t>两平面位置特征：</a:t>
            </a:r>
          </a:p>
        </p:txBody>
      </p:sp>
      <p:graphicFrame>
        <p:nvGraphicFramePr>
          <p:cNvPr id="15366" name="Object 6"/>
          <p:cNvGraphicFramePr>
            <a:graphicFrameLocks noChangeAspect="1"/>
          </p:cNvGraphicFramePr>
          <p:nvPr/>
        </p:nvGraphicFramePr>
        <p:xfrm>
          <a:off x="1092200" y="4610100"/>
          <a:ext cx="1981200" cy="457200"/>
        </p:xfrm>
        <a:graphic>
          <a:graphicData uri="http://schemas.openxmlformats.org/presentationml/2006/ole">
            <p:oleObj spid="_x0000_s143460" name="公式" r:id="rId4" imgW="1981200" imgH="457200" progId="Equation.3">
              <p:embed/>
            </p:oleObj>
          </a:graphicData>
        </a:graphic>
      </p:graphicFrame>
      <p:graphicFrame>
        <p:nvGraphicFramePr>
          <p:cNvPr id="15367" name="Object 7"/>
          <p:cNvGraphicFramePr>
            <a:graphicFrameLocks noChangeAspect="1"/>
          </p:cNvGraphicFramePr>
          <p:nvPr/>
        </p:nvGraphicFramePr>
        <p:xfrm>
          <a:off x="3143250" y="4610100"/>
          <a:ext cx="4597400" cy="457200"/>
        </p:xfrm>
        <a:graphic>
          <a:graphicData uri="http://schemas.openxmlformats.org/presentationml/2006/ole">
            <p:oleObj spid="_x0000_s143461" name="公式" r:id="rId5" imgW="4597400" imgH="457200" progId="Equation.3">
              <p:embed/>
            </p:oleObj>
          </a:graphicData>
        </a:graphic>
      </p:graphicFrame>
      <p:grpSp>
        <p:nvGrpSpPr>
          <p:cNvPr id="15368" name="Group 8"/>
          <p:cNvGrpSpPr>
            <a:grpSpLocks/>
          </p:cNvGrpSpPr>
          <p:nvPr/>
        </p:nvGrpSpPr>
        <p:grpSpPr bwMode="auto">
          <a:xfrm>
            <a:off x="1092200" y="5326063"/>
            <a:ext cx="2082800" cy="579437"/>
            <a:chOff x="736" y="3148"/>
            <a:chExt cx="1312" cy="365"/>
          </a:xfrm>
        </p:grpSpPr>
        <p:graphicFrame>
          <p:nvGraphicFramePr>
            <p:cNvPr id="143374" name="Object 9"/>
            <p:cNvGraphicFramePr>
              <a:graphicFrameLocks noChangeAspect="1"/>
            </p:cNvGraphicFramePr>
            <p:nvPr/>
          </p:nvGraphicFramePr>
          <p:xfrm>
            <a:off x="736" y="3216"/>
            <a:ext cx="1312" cy="288"/>
          </p:xfrm>
          <a:graphic>
            <a:graphicData uri="http://schemas.openxmlformats.org/presentationml/2006/ole">
              <p:oleObj spid="_x0000_s143462" name="公式" r:id="rId6" imgW="2082800" imgH="457200" progId="Equation.3">
                <p:embed/>
              </p:oleObj>
            </a:graphicData>
          </a:graphic>
        </p:graphicFrame>
        <p:sp>
          <p:nvSpPr>
            <p:cNvPr id="143375" name="Text Box 10"/>
            <p:cNvSpPr txBox="1">
              <a:spLocks noChangeArrowheads="1"/>
            </p:cNvSpPr>
            <p:nvPr/>
          </p:nvSpPr>
          <p:spPr bwMode="auto">
            <a:xfrm>
              <a:off x="1508" y="3148"/>
              <a:ext cx="288" cy="365"/>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Times New Roman" pitchFamily="18" charset="0"/>
                </a:rPr>
                <a:t>//</a:t>
              </a:r>
            </a:p>
          </p:txBody>
        </p:sp>
      </p:grpSp>
      <p:graphicFrame>
        <p:nvGraphicFramePr>
          <p:cNvPr id="15371" name="Object 11"/>
          <p:cNvGraphicFramePr>
            <a:graphicFrameLocks noChangeAspect="1"/>
          </p:cNvGraphicFramePr>
          <p:nvPr/>
        </p:nvGraphicFramePr>
        <p:xfrm>
          <a:off x="3206750" y="5187950"/>
          <a:ext cx="3086100" cy="977900"/>
        </p:xfrm>
        <a:graphic>
          <a:graphicData uri="http://schemas.openxmlformats.org/presentationml/2006/ole">
            <p:oleObj spid="_x0000_s143463" name="公式" r:id="rId7" imgW="3086100" imgH="977900" progId="Equation.3">
              <p:embed/>
            </p:oleObj>
          </a:graphicData>
        </a:graphic>
      </p:graphicFrame>
      <p:graphicFrame>
        <p:nvGraphicFramePr>
          <p:cNvPr id="15372" name="Object 12"/>
          <p:cNvGraphicFramePr>
            <a:graphicFrameLocks noChangeAspect="1"/>
          </p:cNvGraphicFramePr>
          <p:nvPr/>
        </p:nvGraphicFramePr>
        <p:xfrm>
          <a:off x="1547813" y="715963"/>
          <a:ext cx="3024187" cy="579437"/>
        </p:xfrm>
        <a:graphic>
          <a:graphicData uri="http://schemas.openxmlformats.org/presentationml/2006/ole">
            <p:oleObj spid="_x0000_s143464" name="Equation" r:id="rId8" imgW="1586811" imgH="304668" progId="Equation.DSMT4">
              <p:embed/>
            </p:oleObj>
          </a:graphicData>
        </a:graphic>
      </p:graphicFrame>
      <p:graphicFrame>
        <p:nvGraphicFramePr>
          <p:cNvPr id="15373" name="Object 13"/>
          <p:cNvGraphicFramePr>
            <a:graphicFrameLocks noChangeAspect="1"/>
          </p:cNvGraphicFramePr>
          <p:nvPr/>
        </p:nvGraphicFramePr>
        <p:xfrm>
          <a:off x="4787900" y="762000"/>
          <a:ext cx="2736850" cy="509588"/>
        </p:xfrm>
        <a:graphic>
          <a:graphicData uri="http://schemas.openxmlformats.org/presentationml/2006/ole">
            <p:oleObj spid="_x0000_s143465" name="Equation" r:id="rId9" imgW="1637589" imgH="304668" progId="Equation.DSMT4">
              <p:embed/>
            </p:oleObj>
          </a:graphicData>
        </a:graphic>
      </p:graphicFrame>
      <p:sp>
        <p:nvSpPr>
          <p:cNvPr id="15375" name="Rectangle 15"/>
          <p:cNvSpPr>
            <a:spLocks noChangeArrowheads="1"/>
          </p:cNvSpPr>
          <p:nvPr/>
        </p:nvSpPr>
        <p:spPr bwMode="auto">
          <a:xfrm>
            <a:off x="539750" y="1773238"/>
            <a:ext cx="7848600" cy="2016125"/>
          </a:xfrm>
          <a:prstGeom prst="rect">
            <a:avLst/>
          </a:prstGeom>
          <a:noFill/>
          <a:ln w="38100">
            <a:solidFill>
              <a:srgbClr val="FF0000"/>
            </a:solidFill>
            <a:miter lim="800000"/>
            <a:headEnd/>
            <a:tailEnd/>
          </a:ln>
          <a:effectLst/>
        </p:spPr>
        <p:txBody>
          <a:bodyPr wrap="none" anchor="ctr"/>
          <a:lstStyle/>
          <a:p>
            <a:pPr eaLnBrk="1" hangingPunct="1"/>
            <a:endParaRPr lang="zh-CN" altLang="en-US"/>
          </a:p>
        </p:txBody>
      </p:sp>
      <p:sp>
        <p:nvSpPr>
          <p:cNvPr id="15" name="Rectangle 26"/>
          <p:cNvSpPr txBox="1">
            <a:spLocks noChangeArrowheads="1"/>
          </p:cNvSpPr>
          <p:nvPr/>
        </p:nvSpPr>
        <p:spPr>
          <a:xfrm>
            <a:off x="0" y="0"/>
            <a:ext cx="4037013"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三、两平面的夹角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wipe(left)">
                                      <p:cBhvr>
                                        <p:cTn id="7" dur="500"/>
                                        <p:tgtEl>
                                          <p:spTgt spid="15363"/>
                                        </p:tgtEl>
                                      </p:cBhvr>
                                    </p:animEffect>
                                  </p:childTnLst>
                                  <p:subTnLst>
                                    <p:animClr clrSpc="rgb" dir="cw">
                                      <p:cBhvr override="childStyle">
                                        <p:cTn dur="1" fill="hold" display="0" masterRel="nextClick" afterEffect="1"/>
                                        <p:tgtEl>
                                          <p:spTgt spid="15363"/>
                                        </p:tgtEl>
                                        <p:attrNameLst>
                                          <p:attrName>ppt_c</p:attrName>
                                        </p:attrNameLst>
                                      </p:cBhvr>
                                      <p:to>
                                        <a:srgbClr val="FF0000"/>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15364"/>
                                        </p:tgtEl>
                                        <p:attrNameLst>
                                          <p:attrName>style.visibility</p:attrName>
                                        </p:attrNameLst>
                                      </p:cBhvr>
                                      <p:to>
                                        <p:strVal val="visible"/>
                                      </p:to>
                                    </p:set>
                                    <p:animEffect transition="in" filter="wipe(left)">
                                      <p:cBhvr>
                                        <p:cTn id="12" dur="75"/>
                                        <p:tgtEl>
                                          <p:spTgt spid="153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375"/>
                                        </p:tgtEl>
                                        <p:attrNameLst>
                                          <p:attrName>style.visibility</p:attrName>
                                        </p:attrNameLst>
                                      </p:cBhvr>
                                      <p:to>
                                        <p:strVal val="visible"/>
                                      </p:to>
                                    </p:set>
                                    <p:animEffect transition="in" filter="wipe(down)">
                                      <p:cBhvr>
                                        <p:cTn id="17" dur="500"/>
                                        <p:tgtEl>
                                          <p:spTgt spid="153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365"/>
                                        </p:tgtEl>
                                        <p:attrNameLst>
                                          <p:attrName>style.visibility</p:attrName>
                                        </p:attrNameLst>
                                      </p:cBhvr>
                                      <p:to>
                                        <p:strVal val="visible"/>
                                      </p:to>
                                    </p:set>
                                    <p:animEffect transition="in" filter="wipe(left)">
                                      <p:cBhvr>
                                        <p:cTn id="22" dur="500"/>
                                        <p:tgtEl>
                                          <p:spTgt spid="153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366"/>
                                        </p:tgtEl>
                                        <p:attrNameLst>
                                          <p:attrName>style.visibility</p:attrName>
                                        </p:attrNameLst>
                                      </p:cBhvr>
                                      <p:to>
                                        <p:strVal val="visible"/>
                                      </p:to>
                                    </p:set>
                                    <p:animEffect transition="in" filter="wipe(left)">
                                      <p:cBhvr>
                                        <p:cTn id="27" dur="500"/>
                                        <p:tgtEl>
                                          <p:spTgt spid="153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367"/>
                                        </p:tgtEl>
                                        <p:attrNameLst>
                                          <p:attrName>style.visibility</p:attrName>
                                        </p:attrNameLst>
                                      </p:cBhvr>
                                      <p:to>
                                        <p:strVal val="visible"/>
                                      </p:to>
                                    </p:set>
                                    <p:animEffect transition="in" filter="wipe(left)">
                                      <p:cBhvr>
                                        <p:cTn id="32" dur="500"/>
                                        <p:tgtEl>
                                          <p:spTgt spid="1536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368"/>
                                        </p:tgtEl>
                                        <p:attrNameLst>
                                          <p:attrName>style.visibility</p:attrName>
                                        </p:attrNameLst>
                                      </p:cBhvr>
                                      <p:to>
                                        <p:strVal val="visible"/>
                                      </p:to>
                                    </p:set>
                                    <p:animEffect transition="in" filter="wipe(left)">
                                      <p:cBhvr>
                                        <p:cTn id="37" dur="500"/>
                                        <p:tgtEl>
                                          <p:spTgt spid="153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371"/>
                                        </p:tgtEl>
                                        <p:attrNameLst>
                                          <p:attrName>style.visibility</p:attrName>
                                        </p:attrNameLst>
                                      </p:cBhvr>
                                      <p:to>
                                        <p:strVal val="visible"/>
                                      </p:to>
                                    </p:set>
                                    <p:animEffect transition="in" filter="wipe(left)">
                                      <p:cBhvr>
                                        <p:cTn id="42" dur="500"/>
                                        <p:tgtEl>
                                          <p:spTgt spid="15371"/>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15372"/>
                                        </p:tgtEl>
                                        <p:attrNameLst>
                                          <p:attrName>style.visibility</p:attrName>
                                        </p:attrNameLst>
                                      </p:cBhvr>
                                      <p:to>
                                        <p:strVal val="visible"/>
                                      </p:to>
                                    </p:set>
                                    <p:animEffect transition="in" filter="wipe(left)">
                                      <p:cBhvr>
                                        <p:cTn id="46" dur="500"/>
                                        <p:tgtEl>
                                          <p:spTgt spid="15372"/>
                                        </p:tgtEl>
                                      </p:cBhvr>
                                    </p:animEffect>
                                  </p:childTnLst>
                                </p:cTn>
                              </p:par>
                            </p:childTnLst>
                          </p:cTn>
                        </p:par>
                        <p:par>
                          <p:cTn id="47" fill="hold" nodeType="afterGroup">
                            <p:stCondLst>
                              <p:cond delay="1000"/>
                            </p:stCondLst>
                            <p:childTnLst>
                              <p:par>
                                <p:cTn id="48" presetID="22" presetClass="entr" presetSubtype="8" fill="hold" nodeType="afterEffect">
                                  <p:stCondLst>
                                    <p:cond delay="0"/>
                                  </p:stCondLst>
                                  <p:childTnLst>
                                    <p:set>
                                      <p:cBhvr>
                                        <p:cTn id="49" dur="1" fill="hold">
                                          <p:stCondLst>
                                            <p:cond delay="0"/>
                                          </p:stCondLst>
                                        </p:cTn>
                                        <p:tgtEl>
                                          <p:spTgt spid="15373"/>
                                        </p:tgtEl>
                                        <p:attrNameLst>
                                          <p:attrName>style.visibility</p:attrName>
                                        </p:attrNameLst>
                                      </p:cBhvr>
                                      <p:to>
                                        <p:strVal val="visible"/>
                                      </p:to>
                                    </p:set>
                                    <p:animEffect transition="in" filter="wipe(left)">
                                      <p:cBhvr>
                                        <p:cTn id="50" dur="500"/>
                                        <p:tgtEl>
                                          <p:spTgt spid="15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utoUpdateAnimBg="0"/>
      <p:bldP spid="15365" grpId="0" autoUpdateAnimBg="0"/>
      <p:bldP spid="153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68313" y="765175"/>
            <a:ext cx="1981200" cy="584775"/>
          </a:xfrm>
          <a:prstGeom prst="rect">
            <a:avLst/>
          </a:prstGeom>
          <a:noFill/>
          <a:ln w="9525">
            <a:noFill/>
            <a:miter lim="800000"/>
            <a:headEnd/>
            <a:tailEnd/>
          </a:ln>
        </p:spPr>
        <p:txBody>
          <a:bodyPr>
            <a:spAutoFit/>
          </a:bodyPr>
          <a:lstStyle/>
          <a:p>
            <a:pPr eaLnBrk="1" hangingPunct="1">
              <a:spcBef>
                <a:spcPct val="50000"/>
              </a:spcBef>
            </a:pPr>
            <a:r>
              <a:rPr lang="zh-CN" altLang="en-US" sz="2800" b="1" dirty="0">
                <a:solidFill>
                  <a:srgbClr val="0000FF"/>
                </a:solidFill>
                <a:latin typeface="Times New Roman" pitchFamily="18" charset="0"/>
                <a:ea typeface="华文细黑" pitchFamily="2" charset="-122"/>
                <a:cs typeface="Times New Roman" pitchFamily="18" charset="0"/>
              </a:rPr>
              <a:t>例</a:t>
            </a:r>
            <a:r>
              <a:rPr lang="en-US" altLang="zh-CN" sz="2800" b="1" dirty="0">
                <a:solidFill>
                  <a:srgbClr val="0000FF"/>
                </a:solidFill>
                <a:latin typeface="Times New Roman" pitchFamily="18" charset="0"/>
                <a:ea typeface="华文细黑" pitchFamily="2" charset="-122"/>
                <a:cs typeface="Times New Roman" pitchFamily="18" charset="0"/>
              </a:rPr>
              <a:t>1 </a:t>
            </a:r>
            <a:r>
              <a:rPr lang="zh-CN" altLang="en-US" dirty="0">
                <a:solidFill>
                  <a:srgbClr val="990099"/>
                </a:solidFill>
                <a:latin typeface="Times New Roman" pitchFamily="18" charset="0"/>
                <a:ea typeface="华文细黑" pitchFamily="2" charset="-122"/>
                <a:cs typeface="Times New Roman" pitchFamily="18" charset="0"/>
              </a:rPr>
              <a:t>化简</a:t>
            </a:r>
          </a:p>
        </p:txBody>
      </p:sp>
      <p:graphicFrame>
        <p:nvGraphicFramePr>
          <p:cNvPr id="17411" name="Object 3"/>
          <p:cNvGraphicFramePr>
            <a:graphicFrameLocks noChangeAspect="1"/>
          </p:cNvGraphicFramePr>
          <p:nvPr/>
        </p:nvGraphicFramePr>
        <p:xfrm>
          <a:off x="2339975" y="615950"/>
          <a:ext cx="3600450" cy="974725"/>
        </p:xfrm>
        <a:graphic>
          <a:graphicData uri="http://schemas.openxmlformats.org/presentationml/2006/ole">
            <p:oleObj spid="_x0000_s17866" name="公式" r:id="rId3" imgW="3848100" imgH="1041400" progId="Equation.3">
              <p:embed/>
            </p:oleObj>
          </a:graphicData>
        </a:graphic>
      </p:graphicFrame>
      <p:sp>
        <p:nvSpPr>
          <p:cNvPr id="65540" name="Text Box 4"/>
          <p:cNvSpPr txBox="1">
            <a:spLocks noChangeArrowheads="1"/>
          </p:cNvSpPr>
          <p:nvPr/>
        </p:nvSpPr>
        <p:spPr bwMode="auto">
          <a:xfrm>
            <a:off x="468313" y="1687513"/>
            <a:ext cx="838200" cy="519112"/>
          </a:xfrm>
          <a:prstGeom prst="rect">
            <a:avLst/>
          </a:prstGeom>
          <a:noFill/>
          <a:ln w="9525">
            <a:noFill/>
            <a:miter lim="800000"/>
            <a:headEnd/>
            <a:tailEnd/>
          </a:ln>
        </p:spPr>
        <p:txBody>
          <a:bodyPr>
            <a:spAutoFit/>
          </a:bodyPr>
          <a:lstStyle/>
          <a:p>
            <a:pPr eaLnBrk="1" hangingPunct="1">
              <a:spcBef>
                <a:spcPct val="50000"/>
              </a:spcBef>
            </a:pPr>
            <a:r>
              <a:rPr lang="zh-CN" altLang="en-US" sz="2800">
                <a:solidFill>
                  <a:srgbClr val="FF3300"/>
                </a:solidFill>
                <a:latin typeface="Times New Roman" pitchFamily="18" charset="0"/>
                <a:ea typeface="黑体" pitchFamily="2" charset="-122"/>
                <a:cs typeface="Times New Roman" pitchFamily="18" charset="0"/>
              </a:rPr>
              <a:t>解</a:t>
            </a:r>
          </a:p>
        </p:txBody>
      </p:sp>
      <p:graphicFrame>
        <p:nvGraphicFramePr>
          <p:cNvPr id="65541" name="Object 5"/>
          <p:cNvGraphicFramePr>
            <a:graphicFrameLocks noChangeAspect="1"/>
          </p:cNvGraphicFramePr>
          <p:nvPr/>
        </p:nvGraphicFramePr>
        <p:xfrm>
          <a:off x="1042988" y="1557338"/>
          <a:ext cx="3241675" cy="935037"/>
        </p:xfrm>
        <a:graphic>
          <a:graphicData uri="http://schemas.openxmlformats.org/presentationml/2006/ole">
            <p:oleObj spid="_x0000_s17867" name="公式" r:id="rId4" imgW="3848100" imgH="1041400" progId="Equation.3">
              <p:embed/>
            </p:oleObj>
          </a:graphicData>
        </a:graphic>
      </p:graphicFrame>
      <p:graphicFrame>
        <p:nvGraphicFramePr>
          <p:cNvPr id="65542" name="Object 6"/>
          <p:cNvGraphicFramePr>
            <a:graphicFrameLocks noChangeAspect="1"/>
          </p:cNvGraphicFramePr>
          <p:nvPr/>
        </p:nvGraphicFramePr>
        <p:xfrm>
          <a:off x="4356100" y="1557338"/>
          <a:ext cx="4248150" cy="906462"/>
        </p:xfrm>
        <a:graphic>
          <a:graphicData uri="http://schemas.openxmlformats.org/presentationml/2006/ole">
            <p:oleObj spid="_x0000_s17868" name="公式" r:id="rId5" imgW="4521200" imgH="965200" progId="Equation.3">
              <p:embed/>
            </p:oleObj>
          </a:graphicData>
        </a:graphic>
      </p:graphicFrame>
      <p:graphicFrame>
        <p:nvGraphicFramePr>
          <p:cNvPr id="65543" name="Object 7"/>
          <p:cNvGraphicFramePr>
            <a:graphicFrameLocks noChangeAspect="1"/>
          </p:cNvGraphicFramePr>
          <p:nvPr/>
        </p:nvGraphicFramePr>
        <p:xfrm>
          <a:off x="4356100" y="2278063"/>
          <a:ext cx="1765300" cy="825500"/>
        </p:xfrm>
        <a:graphic>
          <a:graphicData uri="http://schemas.openxmlformats.org/presentationml/2006/ole">
            <p:oleObj spid="_x0000_s17869" name="公式" r:id="rId6" imgW="1765300" imgH="825500" progId="Equation.3">
              <p:embed/>
            </p:oleObj>
          </a:graphicData>
        </a:graphic>
      </p:graphicFrame>
      <p:sp>
        <p:nvSpPr>
          <p:cNvPr id="17416" name="WordArt 8"/>
          <p:cNvSpPr>
            <a:spLocks noChangeArrowheads="1" noChangeShapeType="1" noTextEdit="1"/>
          </p:cNvSpPr>
          <p:nvPr/>
        </p:nvSpPr>
        <p:spPr bwMode="auto">
          <a:xfrm>
            <a:off x="395288" y="44450"/>
            <a:ext cx="421005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二、向量的线性运算</a:t>
            </a:r>
          </a:p>
        </p:txBody>
      </p:sp>
      <p:sp>
        <p:nvSpPr>
          <p:cNvPr id="65545" name="Text Box 9"/>
          <p:cNvSpPr txBox="1">
            <a:spLocks noChangeArrowheads="1"/>
          </p:cNvSpPr>
          <p:nvPr/>
        </p:nvSpPr>
        <p:spPr bwMode="auto">
          <a:xfrm>
            <a:off x="468313" y="2976563"/>
            <a:ext cx="8062912" cy="1077218"/>
          </a:xfrm>
          <a:prstGeom prst="rect">
            <a:avLst/>
          </a:prstGeom>
          <a:noFill/>
          <a:ln w="9525">
            <a:noFill/>
            <a:miter lim="800000"/>
            <a:headEnd/>
            <a:tailEnd/>
          </a:ln>
        </p:spPr>
        <p:txBody>
          <a:bodyPr>
            <a:spAutoFit/>
          </a:bodyPr>
          <a:lstStyle/>
          <a:p>
            <a:pPr eaLnBrk="1" hangingPunct="1">
              <a:spcBef>
                <a:spcPct val="50000"/>
              </a:spcBef>
            </a:pPr>
            <a:r>
              <a:rPr lang="zh-CN" altLang="en-US" sz="2800" b="1" dirty="0">
                <a:solidFill>
                  <a:srgbClr val="0000FF"/>
                </a:solidFill>
                <a:latin typeface="Times New Roman" pitchFamily="18" charset="0"/>
                <a:ea typeface="黑体" pitchFamily="2" charset="-122"/>
                <a:cs typeface="Times New Roman" pitchFamily="18" charset="0"/>
              </a:rPr>
              <a:t>例</a:t>
            </a:r>
            <a:r>
              <a:rPr lang="en-US" altLang="zh-CN" sz="2800" b="1" dirty="0">
                <a:solidFill>
                  <a:srgbClr val="0000FF"/>
                </a:solidFill>
                <a:latin typeface="Times New Roman" pitchFamily="18" charset="0"/>
                <a:ea typeface="黑体" pitchFamily="2" charset="-122"/>
                <a:cs typeface="Times New Roman" pitchFamily="18" charset="0"/>
              </a:rPr>
              <a:t>2</a:t>
            </a:r>
            <a:r>
              <a:rPr lang="en-US" altLang="zh-CN" sz="2800" b="1" dirty="0">
                <a:solidFill>
                  <a:srgbClr val="0000FF"/>
                </a:solidFill>
                <a:latin typeface="Times New Roman" pitchFamily="18" charset="0"/>
                <a:cs typeface="Times New Roman" pitchFamily="18" charset="0"/>
              </a:rPr>
              <a:t>  </a:t>
            </a:r>
            <a:r>
              <a:rPr lang="zh-CN" altLang="en-US" dirty="0">
                <a:solidFill>
                  <a:srgbClr val="990099"/>
                </a:solidFill>
                <a:latin typeface="Times New Roman" pitchFamily="18" charset="0"/>
                <a:ea typeface="华文细黑" pitchFamily="2" charset="-122"/>
                <a:cs typeface="Times New Roman" pitchFamily="18" charset="0"/>
              </a:rPr>
              <a:t>试用向量方法证明：对角线互相平分的四边形必是平行四边形</a:t>
            </a:r>
            <a:r>
              <a:rPr lang="en-US" altLang="zh-CN" dirty="0">
                <a:solidFill>
                  <a:srgbClr val="990099"/>
                </a:solidFill>
                <a:latin typeface="Times New Roman" pitchFamily="18" charset="0"/>
                <a:ea typeface="华文细黑" pitchFamily="2" charset="-122"/>
                <a:cs typeface="Times New Roman" pitchFamily="18" charset="0"/>
              </a:rPr>
              <a:t>.</a:t>
            </a:r>
          </a:p>
        </p:txBody>
      </p:sp>
      <p:sp>
        <p:nvSpPr>
          <p:cNvPr id="65546" name="Text Box 10"/>
          <p:cNvSpPr txBox="1">
            <a:spLocks noChangeArrowheads="1"/>
          </p:cNvSpPr>
          <p:nvPr/>
        </p:nvSpPr>
        <p:spPr bwMode="auto">
          <a:xfrm>
            <a:off x="468313" y="3979862"/>
            <a:ext cx="609600" cy="519113"/>
          </a:xfrm>
          <a:prstGeom prst="rect">
            <a:avLst/>
          </a:prstGeom>
          <a:noFill/>
          <a:ln w="9525">
            <a:noFill/>
            <a:miter lim="800000"/>
            <a:headEnd/>
            <a:tailEnd/>
          </a:ln>
        </p:spPr>
        <p:txBody>
          <a:bodyPr>
            <a:spAutoFit/>
          </a:bodyPr>
          <a:lstStyle/>
          <a:p>
            <a:pPr eaLnBrk="1" hangingPunct="1">
              <a:spcBef>
                <a:spcPct val="50000"/>
              </a:spcBef>
            </a:pPr>
            <a:r>
              <a:rPr lang="zh-CN" altLang="en-US" sz="2800">
                <a:solidFill>
                  <a:srgbClr val="FF3300"/>
                </a:solidFill>
                <a:latin typeface="Times New Roman" pitchFamily="18" charset="0"/>
                <a:ea typeface="黑体" pitchFamily="2" charset="-122"/>
                <a:cs typeface="Times New Roman" pitchFamily="18" charset="0"/>
              </a:rPr>
              <a:t>证</a:t>
            </a:r>
          </a:p>
        </p:txBody>
      </p:sp>
      <p:grpSp>
        <p:nvGrpSpPr>
          <p:cNvPr id="65547" name="Group 11"/>
          <p:cNvGrpSpPr>
            <a:grpSpLocks/>
          </p:cNvGrpSpPr>
          <p:nvPr/>
        </p:nvGrpSpPr>
        <p:grpSpPr bwMode="auto">
          <a:xfrm>
            <a:off x="1409998" y="4114800"/>
            <a:ext cx="723602" cy="376865"/>
            <a:chOff x="1632" y="2016"/>
            <a:chExt cx="546" cy="287"/>
          </a:xfrm>
        </p:grpSpPr>
        <p:graphicFrame>
          <p:nvGraphicFramePr>
            <p:cNvPr id="17481" name="Object 12"/>
            <p:cNvGraphicFramePr>
              <a:graphicFrameLocks noChangeAspect="1"/>
            </p:cNvGraphicFramePr>
            <p:nvPr/>
          </p:nvGraphicFramePr>
          <p:xfrm>
            <a:off x="1632" y="2060"/>
            <a:ext cx="546" cy="243"/>
          </p:xfrm>
          <a:graphic>
            <a:graphicData uri="http://schemas.openxmlformats.org/presentationml/2006/ole">
              <p:oleObj spid="_x0000_s17870" name="公式" r:id="rId7" imgW="710891" imgH="317362" progId="Equation.3">
                <p:embed/>
              </p:oleObj>
            </a:graphicData>
          </a:graphic>
        </p:graphicFrame>
        <p:sp>
          <p:nvSpPr>
            <p:cNvPr id="17482" name="Line 13"/>
            <p:cNvSpPr>
              <a:spLocks noChangeShapeType="1"/>
            </p:cNvSpPr>
            <p:nvPr/>
          </p:nvSpPr>
          <p:spPr bwMode="auto">
            <a:xfrm>
              <a:off x="1632" y="2016"/>
              <a:ext cx="432"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grpSp>
        <p:nvGrpSpPr>
          <p:cNvPr id="65550" name="Group 14"/>
          <p:cNvGrpSpPr>
            <a:grpSpLocks/>
          </p:cNvGrpSpPr>
          <p:nvPr/>
        </p:nvGrpSpPr>
        <p:grpSpPr bwMode="auto">
          <a:xfrm>
            <a:off x="2478088" y="4124325"/>
            <a:ext cx="725487" cy="398462"/>
            <a:chOff x="2112" y="2016"/>
            <a:chExt cx="432" cy="248"/>
          </a:xfrm>
        </p:grpSpPr>
        <p:graphicFrame>
          <p:nvGraphicFramePr>
            <p:cNvPr id="17479" name="Object 15"/>
            <p:cNvGraphicFramePr>
              <a:graphicFrameLocks noChangeAspect="1"/>
            </p:cNvGraphicFramePr>
            <p:nvPr/>
          </p:nvGraphicFramePr>
          <p:xfrm>
            <a:off x="2112" y="2056"/>
            <a:ext cx="432" cy="208"/>
          </p:xfrm>
          <a:graphic>
            <a:graphicData uri="http://schemas.openxmlformats.org/presentationml/2006/ole">
              <p:oleObj spid="_x0000_s17871" name="公式" r:id="rId8" imgW="685800" imgH="330200" progId="Equation.3">
                <p:embed/>
              </p:oleObj>
            </a:graphicData>
          </a:graphic>
        </p:graphicFrame>
        <p:sp>
          <p:nvSpPr>
            <p:cNvPr id="17480" name="Line 16"/>
            <p:cNvSpPr>
              <a:spLocks noChangeShapeType="1"/>
            </p:cNvSpPr>
            <p:nvPr/>
          </p:nvSpPr>
          <p:spPr bwMode="auto">
            <a:xfrm>
              <a:off x="2112" y="2016"/>
              <a:ext cx="432"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graphicFrame>
        <p:nvGraphicFramePr>
          <p:cNvPr id="65553" name="Object 17"/>
          <p:cNvGraphicFramePr>
            <a:graphicFrameLocks noChangeAspect="1"/>
          </p:cNvGraphicFramePr>
          <p:nvPr/>
        </p:nvGraphicFramePr>
        <p:xfrm>
          <a:off x="2128838" y="4300537"/>
          <a:ext cx="252412" cy="150813"/>
        </p:xfrm>
        <a:graphic>
          <a:graphicData uri="http://schemas.openxmlformats.org/presentationml/2006/ole">
            <p:oleObj spid="_x0000_s17872" name="公式" r:id="rId9" imgW="253780" imgH="152268" progId="Equation.3">
              <p:embed/>
            </p:oleObj>
          </a:graphicData>
        </a:graphic>
      </p:graphicFrame>
      <p:grpSp>
        <p:nvGrpSpPr>
          <p:cNvPr id="65554" name="Group 18"/>
          <p:cNvGrpSpPr>
            <a:grpSpLocks/>
          </p:cNvGrpSpPr>
          <p:nvPr/>
        </p:nvGrpSpPr>
        <p:grpSpPr bwMode="auto">
          <a:xfrm>
            <a:off x="1295400" y="4648198"/>
            <a:ext cx="808588" cy="380948"/>
            <a:chOff x="1200" y="2016"/>
            <a:chExt cx="546" cy="296"/>
          </a:xfrm>
        </p:grpSpPr>
        <p:graphicFrame>
          <p:nvGraphicFramePr>
            <p:cNvPr id="17477" name="Object 19"/>
            <p:cNvGraphicFramePr>
              <a:graphicFrameLocks noChangeAspect="1"/>
            </p:cNvGraphicFramePr>
            <p:nvPr/>
          </p:nvGraphicFramePr>
          <p:xfrm>
            <a:off x="1200" y="2060"/>
            <a:ext cx="546" cy="252"/>
          </p:xfrm>
          <a:graphic>
            <a:graphicData uri="http://schemas.openxmlformats.org/presentationml/2006/ole">
              <p:oleObj spid="_x0000_s17873" name="公式" r:id="rId10" imgW="685502" imgH="317362" progId="Equation.3">
                <p:embed/>
              </p:oleObj>
            </a:graphicData>
          </a:graphic>
        </p:graphicFrame>
        <p:sp>
          <p:nvSpPr>
            <p:cNvPr id="17478" name="Line 20"/>
            <p:cNvSpPr>
              <a:spLocks noChangeShapeType="1"/>
            </p:cNvSpPr>
            <p:nvPr/>
          </p:nvSpPr>
          <p:spPr bwMode="auto">
            <a:xfrm>
              <a:off x="1200" y="2016"/>
              <a:ext cx="432"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grpSp>
        <p:nvGrpSpPr>
          <p:cNvPr id="65557" name="Group 21"/>
          <p:cNvGrpSpPr>
            <a:grpSpLocks/>
          </p:cNvGrpSpPr>
          <p:nvPr/>
        </p:nvGrpSpPr>
        <p:grpSpPr bwMode="auto">
          <a:xfrm>
            <a:off x="2401820" y="4648197"/>
            <a:ext cx="798711" cy="374512"/>
            <a:chOff x="1846" y="2016"/>
            <a:chExt cx="525" cy="291"/>
          </a:xfrm>
        </p:grpSpPr>
        <p:graphicFrame>
          <p:nvGraphicFramePr>
            <p:cNvPr id="17475" name="Object 22"/>
            <p:cNvGraphicFramePr>
              <a:graphicFrameLocks noChangeAspect="1"/>
            </p:cNvGraphicFramePr>
            <p:nvPr/>
          </p:nvGraphicFramePr>
          <p:xfrm>
            <a:off x="1846" y="2060"/>
            <a:ext cx="525" cy="247"/>
          </p:xfrm>
          <a:graphic>
            <a:graphicData uri="http://schemas.openxmlformats.org/presentationml/2006/ole">
              <p:oleObj spid="_x0000_s17874" name="公式" r:id="rId11" imgW="672808" imgH="317362" progId="Equation.3">
                <p:embed/>
              </p:oleObj>
            </a:graphicData>
          </a:graphic>
        </p:graphicFrame>
        <p:sp>
          <p:nvSpPr>
            <p:cNvPr id="17476" name="Line 23"/>
            <p:cNvSpPr>
              <a:spLocks noChangeShapeType="1"/>
            </p:cNvSpPr>
            <p:nvPr/>
          </p:nvSpPr>
          <p:spPr bwMode="auto">
            <a:xfrm>
              <a:off x="1872" y="2016"/>
              <a:ext cx="432"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graphicFrame>
        <p:nvGraphicFramePr>
          <p:cNvPr id="65560" name="Object 24"/>
          <p:cNvGraphicFramePr>
            <a:graphicFrameLocks noChangeAspect="1"/>
          </p:cNvGraphicFramePr>
          <p:nvPr/>
        </p:nvGraphicFramePr>
        <p:xfrm>
          <a:off x="2097088" y="4799012"/>
          <a:ext cx="252412" cy="150813"/>
        </p:xfrm>
        <a:graphic>
          <a:graphicData uri="http://schemas.openxmlformats.org/presentationml/2006/ole">
            <p:oleObj spid="_x0000_s17875" name="公式" r:id="rId12" imgW="253780" imgH="152268" progId="Equation.3">
              <p:embed/>
            </p:oleObj>
          </a:graphicData>
        </a:graphic>
      </p:graphicFrame>
      <p:grpSp>
        <p:nvGrpSpPr>
          <p:cNvPr id="65561" name="Group 25"/>
          <p:cNvGrpSpPr>
            <a:grpSpLocks/>
          </p:cNvGrpSpPr>
          <p:nvPr/>
        </p:nvGrpSpPr>
        <p:grpSpPr bwMode="auto">
          <a:xfrm>
            <a:off x="1379538" y="5203825"/>
            <a:ext cx="671512" cy="358775"/>
            <a:chOff x="1248" y="2448"/>
            <a:chExt cx="384" cy="247"/>
          </a:xfrm>
        </p:grpSpPr>
        <p:graphicFrame>
          <p:nvGraphicFramePr>
            <p:cNvPr id="17473" name="Object 26"/>
            <p:cNvGraphicFramePr>
              <a:graphicFrameLocks noChangeAspect="1"/>
            </p:cNvGraphicFramePr>
            <p:nvPr/>
          </p:nvGraphicFramePr>
          <p:xfrm>
            <a:off x="1248" y="2496"/>
            <a:ext cx="384" cy="199"/>
          </p:xfrm>
          <a:graphic>
            <a:graphicData uri="http://schemas.openxmlformats.org/presentationml/2006/ole">
              <p:oleObj spid="_x0000_s17876" name="公式" r:id="rId13" imgW="609336" imgH="317362" progId="Equation.3">
                <p:embed/>
              </p:oleObj>
            </a:graphicData>
          </a:graphic>
        </p:graphicFrame>
        <p:sp>
          <p:nvSpPr>
            <p:cNvPr id="17474" name="Line 27"/>
            <p:cNvSpPr>
              <a:spLocks noChangeShapeType="1"/>
            </p:cNvSpPr>
            <p:nvPr/>
          </p:nvSpPr>
          <p:spPr bwMode="auto">
            <a:xfrm>
              <a:off x="1248" y="2448"/>
              <a:ext cx="384"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graphicFrame>
        <p:nvGraphicFramePr>
          <p:cNvPr id="65564" name="Object 28"/>
          <p:cNvGraphicFramePr>
            <a:graphicFrameLocks noChangeAspect="1"/>
          </p:cNvGraphicFramePr>
          <p:nvPr/>
        </p:nvGraphicFramePr>
        <p:xfrm>
          <a:off x="2065338" y="5324475"/>
          <a:ext cx="252412" cy="150812"/>
        </p:xfrm>
        <a:graphic>
          <a:graphicData uri="http://schemas.openxmlformats.org/presentationml/2006/ole">
            <p:oleObj spid="_x0000_s17877" name="公式" r:id="rId14" imgW="253780" imgH="152268" progId="Equation.3">
              <p:embed/>
            </p:oleObj>
          </a:graphicData>
        </a:graphic>
      </p:graphicFrame>
      <p:grpSp>
        <p:nvGrpSpPr>
          <p:cNvPr id="65565" name="Group 29"/>
          <p:cNvGrpSpPr>
            <a:grpSpLocks/>
          </p:cNvGrpSpPr>
          <p:nvPr/>
        </p:nvGrpSpPr>
        <p:grpSpPr bwMode="auto">
          <a:xfrm>
            <a:off x="2370138" y="5170487"/>
            <a:ext cx="711200" cy="385763"/>
            <a:chOff x="1632" y="2016"/>
            <a:chExt cx="448" cy="243"/>
          </a:xfrm>
        </p:grpSpPr>
        <p:graphicFrame>
          <p:nvGraphicFramePr>
            <p:cNvPr id="17471" name="Object 30"/>
            <p:cNvGraphicFramePr>
              <a:graphicFrameLocks noChangeAspect="1"/>
            </p:cNvGraphicFramePr>
            <p:nvPr/>
          </p:nvGraphicFramePr>
          <p:xfrm>
            <a:off x="1632" y="2060"/>
            <a:ext cx="448" cy="199"/>
          </p:xfrm>
          <a:graphic>
            <a:graphicData uri="http://schemas.openxmlformats.org/presentationml/2006/ole">
              <p:oleObj spid="_x0000_s17878" name="公式" r:id="rId15" imgW="710891" imgH="317362" progId="Equation.3">
                <p:embed/>
              </p:oleObj>
            </a:graphicData>
          </a:graphic>
        </p:graphicFrame>
        <p:sp>
          <p:nvSpPr>
            <p:cNvPr id="17472" name="Line 31"/>
            <p:cNvSpPr>
              <a:spLocks noChangeShapeType="1"/>
            </p:cNvSpPr>
            <p:nvPr/>
          </p:nvSpPr>
          <p:spPr bwMode="auto">
            <a:xfrm>
              <a:off x="1632" y="2016"/>
              <a:ext cx="432"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graphicFrame>
        <p:nvGraphicFramePr>
          <p:cNvPr id="65568" name="Object 32"/>
          <p:cNvGraphicFramePr>
            <a:graphicFrameLocks noChangeAspect="1"/>
          </p:cNvGraphicFramePr>
          <p:nvPr/>
        </p:nvGraphicFramePr>
        <p:xfrm>
          <a:off x="3132138" y="5246687"/>
          <a:ext cx="265112" cy="252413"/>
        </p:xfrm>
        <a:graphic>
          <a:graphicData uri="http://schemas.openxmlformats.org/presentationml/2006/ole">
            <p:oleObj spid="_x0000_s17879" name="公式" r:id="rId16" imgW="266469" imgH="253780" progId="Equation.3">
              <p:embed/>
            </p:oleObj>
          </a:graphicData>
        </a:graphic>
      </p:graphicFrame>
      <p:grpSp>
        <p:nvGrpSpPr>
          <p:cNvPr id="65569" name="Group 33"/>
          <p:cNvGrpSpPr>
            <a:grpSpLocks/>
          </p:cNvGrpSpPr>
          <p:nvPr/>
        </p:nvGrpSpPr>
        <p:grpSpPr bwMode="auto">
          <a:xfrm>
            <a:off x="3513138" y="5170487"/>
            <a:ext cx="685800" cy="385763"/>
            <a:chOff x="1872" y="2016"/>
            <a:chExt cx="432" cy="243"/>
          </a:xfrm>
        </p:grpSpPr>
        <p:graphicFrame>
          <p:nvGraphicFramePr>
            <p:cNvPr id="17469" name="Object 34"/>
            <p:cNvGraphicFramePr>
              <a:graphicFrameLocks noChangeAspect="1"/>
            </p:cNvGraphicFramePr>
            <p:nvPr/>
          </p:nvGraphicFramePr>
          <p:xfrm>
            <a:off x="1872" y="2060"/>
            <a:ext cx="423" cy="199"/>
          </p:xfrm>
          <a:graphic>
            <a:graphicData uri="http://schemas.openxmlformats.org/presentationml/2006/ole">
              <p:oleObj spid="_x0000_s17880" name="公式" r:id="rId17" imgW="672808" imgH="317362" progId="Equation.3">
                <p:embed/>
              </p:oleObj>
            </a:graphicData>
          </a:graphic>
        </p:graphicFrame>
        <p:sp>
          <p:nvSpPr>
            <p:cNvPr id="17470" name="Line 35"/>
            <p:cNvSpPr>
              <a:spLocks noChangeShapeType="1"/>
            </p:cNvSpPr>
            <p:nvPr/>
          </p:nvSpPr>
          <p:spPr bwMode="auto">
            <a:xfrm>
              <a:off x="1872" y="2016"/>
              <a:ext cx="432"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grpSp>
        <p:nvGrpSpPr>
          <p:cNvPr id="65572" name="Group 36"/>
          <p:cNvGrpSpPr>
            <a:grpSpLocks/>
          </p:cNvGrpSpPr>
          <p:nvPr/>
        </p:nvGrpSpPr>
        <p:grpSpPr bwMode="auto">
          <a:xfrm>
            <a:off x="4624388" y="5170487"/>
            <a:ext cx="685800" cy="393700"/>
            <a:chOff x="2112" y="2016"/>
            <a:chExt cx="432" cy="248"/>
          </a:xfrm>
        </p:grpSpPr>
        <p:graphicFrame>
          <p:nvGraphicFramePr>
            <p:cNvPr id="17467" name="Object 37"/>
            <p:cNvGraphicFramePr>
              <a:graphicFrameLocks noChangeAspect="1"/>
            </p:cNvGraphicFramePr>
            <p:nvPr/>
          </p:nvGraphicFramePr>
          <p:xfrm>
            <a:off x="2112" y="2056"/>
            <a:ext cx="432" cy="208"/>
          </p:xfrm>
          <a:graphic>
            <a:graphicData uri="http://schemas.openxmlformats.org/presentationml/2006/ole">
              <p:oleObj spid="_x0000_s17881" name="公式" r:id="rId18" imgW="685800" imgH="330200" progId="Equation.3">
                <p:embed/>
              </p:oleObj>
            </a:graphicData>
          </a:graphic>
        </p:graphicFrame>
        <p:sp>
          <p:nvSpPr>
            <p:cNvPr id="17468" name="Line 38"/>
            <p:cNvSpPr>
              <a:spLocks noChangeShapeType="1"/>
            </p:cNvSpPr>
            <p:nvPr/>
          </p:nvSpPr>
          <p:spPr bwMode="auto">
            <a:xfrm>
              <a:off x="2112" y="2016"/>
              <a:ext cx="432"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graphicFrame>
        <p:nvGraphicFramePr>
          <p:cNvPr id="65575" name="Object 39"/>
          <p:cNvGraphicFramePr>
            <a:graphicFrameLocks noChangeAspect="1"/>
          </p:cNvGraphicFramePr>
          <p:nvPr/>
        </p:nvGraphicFramePr>
        <p:xfrm>
          <a:off x="4275138" y="5341937"/>
          <a:ext cx="252412" cy="150813"/>
        </p:xfrm>
        <a:graphic>
          <a:graphicData uri="http://schemas.openxmlformats.org/presentationml/2006/ole">
            <p:oleObj spid="_x0000_s17882" name="公式" r:id="rId19" imgW="253780" imgH="152268" progId="Equation.3">
              <p:embed/>
            </p:oleObj>
          </a:graphicData>
        </a:graphic>
      </p:graphicFrame>
      <p:graphicFrame>
        <p:nvGraphicFramePr>
          <p:cNvPr id="65576" name="Object 40"/>
          <p:cNvGraphicFramePr>
            <a:graphicFrameLocks noChangeAspect="1"/>
          </p:cNvGraphicFramePr>
          <p:nvPr/>
        </p:nvGraphicFramePr>
        <p:xfrm>
          <a:off x="5418138" y="5246687"/>
          <a:ext cx="265112" cy="252413"/>
        </p:xfrm>
        <a:graphic>
          <a:graphicData uri="http://schemas.openxmlformats.org/presentationml/2006/ole">
            <p:oleObj spid="_x0000_s17883" name="公式" r:id="rId20" imgW="266469" imgH="253780" progId="Equation.3">
              <p:embed/>
            </p:oleObj>
          </a:graphicData>
        </a:graphic>
      </p:graphicFrame>
      <p:grpSp>
        <p:nvGrpSpPr>
          <p:cNvPr id="65577" name="Group 41"/>
          <p:cNvGrpSpPr>
            <a:grpSpLocks/>
          </p:cNvGrpSpPr>
          <p:nvPr/>
        </p:nvGrpSpPr>
        <p:grpSpPr bwMode="auto">
          <a:xfrm>
            <a:off x="5722938" y="5170487"/>
            <a:ext cx="685800" cy="385763"/>
            <a:chOff x="1200" y="2016"/>
            <a:chExt cx="432" cy="243"/>
          </a:xfrm>
        </p:grpSpPr>
        <p:graphicFrame>
          <p:nvGraphicFramePr>
            <p:cNvPr id="17465" name="Object 42"/>
            <p:cNvGraphicFramePr>
              <a:graphicFrameLocks noChangeAspect="1"/>
            </p:cNvGraphicFramePr>
            <p:nvPr/>
          </p:nvGraphicFramePr>
          <p:xfrm>
            <a:off x="1200" y="2060"/>
            <a:ext cx="432" cy="199"/>
          </p:xfrm>
          <a:graphic>
            <a:graphicData uri="http://schemas.openxmlformats.org/presentationml/2006/ole">
              <p:oleObj spid="_x0000_s17884" name="公式" r:id="rId21" imgW="685502" imgH="317362" progId="Equation.3">
                <p:embed/>
              </p:oleObj>
            </a:graphicData>
          </a:graphic>
        </p:graphicFrame>
        <p:sp>
          <p:nvSpPr>
            <p:cNvPr id="17466" name="Line 43"/>
            <p:cNvSpPr>
              <a:spLocks noChangeShapeType="1"/>
            </p:cNvSpPr>
            <p:nvPr/>
          </p:nvSpPr>
          <p:spPr bwMode="auto">
            <a:xfrm>
              <a:off x="1200" y="2016"/>
              <a:ext cx="432"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grpSp>
        <p:nvGrpSpPr>
          <p:cNvPr id="65580" name="Group 44"/>
          <p:cNvGrpSpPr>
            <a:grpSpLocks/>
          </p:cNvGrpSpPr>
          <p:nvPr/>
        </p:nvGrpSpPr>
        <p:grpSpPr bwMode="auto">
          <a:xfrm>
            <a:off x="6713538" y="5157787"/>
            <a:ext cx="609600" cy="406400"/>
            <a:chOff x="1536" y="3120"/>
            <a:chExt cx="384" cy="256"/>
          </a:xfrm>
        </p:grpSpPr>
        <p:graphicFrame>
          <p:nvGraphicFramePr>
            <p:cNvPr id="17463" name="Object 45"/>
            <p:cNvGraphicFramePr>
              <a:graphicFrameLocks noChangeAspect="1"/>
            </p:cNvGraphicFramePr>
            <p:nvPr/>
          </p:nvGraphicFramePr>
          <p:xfrm>
            <a:off x="1536" y="3168"/>
            <a:ext cx="376" cy="208"/>
          </p:xfrm>
          <a:graphic>
            <a:graphicData uri="http://schemas.openxmlformats.org/presentationml/2006/ole">
              <p:oleObj spid="_x0000_s17885" name="公式" r:id="rId22" imgW="596900" imgH="330200" progId="Equation.3">
                <p:embed/>
              </p:oleObj>
            </a:graphicData>
          </a:graphic>
        </p:graphicFrame>
        <p:sp>
          <p:nvSpPr>
            <p:cNvPr id="17464" name="Line 46"/>
            <p:cNvSpPr>
              <a:spLocks noChangeShapeType="1"/>
            </p:cNvSpPr>
            <p:nvPr/>
          </p:nvSpPr>
          <p:spPr bwMode="auto">
            <a:xfrm>
              <a:off x="1536" y="3120"/>
              <a:ext cx="384"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graphicFrame>
        <p:nvGraphicFramePr>
          <p:cNvPr id="65583" name="Object 47"/>
          <p:cNvGraphicFramePr>
            <a:graphicFrameLocks noChangeAspect="1"/>
          </p:cNvGraphicFramePr>
          <p:nvPr/>
        </p:nvGraphicFramePr>
        <p:xfrm>
          <a:off x="6461125" y="5324475"/>
          <a:ext cx="252413" cy="150812"/>
        </p:xfrm>
        <a:graphic>
          <a:graphicData uri="http://schemas.openxmlformats.org/presentationml/2006/ole">
            <p:oleObj spid="_x0000_s17886" name="公式" r:id="rId23" imgW="253780" imgH="152268" progId="Equation.3">
              <p:embed/>
            </p:oleObj>
          </a:graphicData>
        </a:graphic>
      </p:graphicFrame>
      <p:grpSp>
        <p:nvGrpSpPr>
          <p:cNvPr id="65584" name="Group 48"/>
          <p:cNvGrpSpPr>
            <a:grpSpLocks/>
          </p:cNvGrpSpPr>
          <p:nvPr/>
        </p:nvGrpSpPr>
        <p:grpSpPr bwMode="auto">
          <a:xfrm>
            <a:off x="1042988" y="5780090"/>
            <a:ext cx="4826000" cy="584201"/>
            <a:chOff x="1248" y="2928"/>
            <a:chExt cx="3040" cy="368"/>
          </a:xfrm>
        </p:grpSpPr>
        <p:grpSp>
          <p:nvGrpSpPr>
            <p:cNvPr id="17456" name="Group 49"/>
            <p:cNvGrpSpPr>
              <a:grpSpLocks/>
            </p:cNvGrpSpPr>
            <p:nvPr/>
          </p:nvGrpSpPr>
          <p:grpSpPr bwMode="auto">
            <a:xfrm>
              <a:off x="1248" y="2976"/>
              <a:ext cx="384" cy="247"/>
              <a:chOff x="1248" y="2448"/>
              <a:chExt cx="384" cy="247"/>
            </a:xfrm>
          </p:grpSpPr>
          <p:graphicFrame>
            <p:nvGraphicFramePr>
              <p:cNvPr id="17461" name="Object 50"/>
              <p:cNvGraphicFramePr>
                <a:graphicFrameLocks noChangeAspect="1"/>
              </p:cNvGraphicFramePr>
              <p:nvPr/>
            </p:nvGraphicFramePr>
            <p:xfrm>
              <a:off x="1248" y="2496"/>
              <a:ext cx="384" cy="199"/>
            </p:xfrm>
            <a:graphic>
              <a:graphicData uri="http://schemas.openxmlformats.org/presentationml/2006/ole">
                <p:oleObj spid="_x0000_s17887" name="公式" r:id="rId24" imgW="609336" imgH="317362" progId="Equation.3">
                  <p:embed/>
                </p:oleObj>
              </a:graphicData>
            </a:graphic>
          </p:graphicFrame>
          <p:sp>
            <p:nvSpPr>
              <p:cNvPr id="17462" name="Line 51"/>
              <p:cNvSpPr>
                <a:spLocks noChangeShapeType="1"/>
              </p:cNvSpPr>
              <p:nvPr/>
            </p:nvSpPr>
            <p:spPr bwMode="auto">
              <a:xfrm>
                <a:off x="1248" y="2448"/>
                <a:ext cx="384"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sp>
          <p:nvSpPr>
            <p:cNvPr id="17457" name="Text Box 52"/>
            <p:cNvSpPr txBox="1">
              <a:spLocks noChangeArrowheads="1"/>
            </p:cNvSpPr>
            <p:nvPr/>
          </p:nvSpPr>
          <p:spPr bwMode="auto">
            <a:xfrm>
              <a:off x="1600" y="2928"/>
              <a:ext cx="2688" cy="368"/>
            </a:xfrm>
            <a:prstGeom prst="rect">
              <a:avLst/>
            </a:prstGeom>
            <a:noFill/>
            <a:ln w="9525">
              <a:noFill/>
              <a:miter lim="800000"/>
              <a:headEnd/>
              <a:tailEnd/>
            </a:ln>
          </p:spPr>
          <p:txBody>
            <a:bodyPr>
              <a:spAutoFit/>
            </a:bodyPr>
            <a:lstStyle/>
            <a:p>
              <a:pPr eaLnBrk="1" hangingPunct="1">
                <a:spcBef>
                  <a:spcPct val="50000"/>
                </a:spcBef>
              </a:pPr>
              <a:r>
                <a:rPr lang="zh-CN" altLang="en-US">
                  <a:latin typeface="Times New Roman" pitchFamily="18" charset="0"/>
                  <a:ea typeface="华文细黑" pitchFamily="2" charset="-122"/>
                  <a:cs typeface="Times New Roman" pitchFamily="18" charset="0"/>
                </a:rPr>
                <a:t>与         平行且相等</a:t>
              </a:r>
              <a:r>
                <a:rPr lang="en-US" altLang="zh-CN">
                  <a:latin typeface="Times New Roman" pitchFamily="18" charset="0"/>
                  <a:ea typeface="华文细黑" pitchFamily="2" charset="-122"/>
                  <a:cs typeface="Times New Roman" pitchFamily="18" charset="0"/>
                </a:rPr>
                <a:t>,</a:t>
              </a:r>
            </a:p>
          </p:txBody>
        </p:sp>
        <p:grpSp>
          <p:nvGrpSpPr>
            <p:cNvPr id="17458" name="Group 53"/>
            <p:cNvGrpSpPr>
              <a:grpSpLocks/>
            </p:cNvGrpSpPr>
            <p:nvPr/>
          </p:nvGrpSpPr>
          <p:grpSpPr bwMode="auto">
            <a:xfrm>
              <a:off x="1920" y="2960"/>
              <a:ext cx="384" cy="256"/>
              <a:chOff x="1536" y="3120"/>
              <a:chExt cx="384" cy="256"/>
            </a:xfrm>
          </p:grpSpPr>
          <p:graphicFrame>
            <p:nvGraphicFramePr>
              <p:cNvPr id="17459" name="Object 54"/>
              <p:cNvGraphicFramePr>
                <a:graphicFrameLocks noChangeAspect="1"/>
              </p:cNvGraphicFramePr>
              <p:nvPr/>
            </p:nvGraphicFramePr>
            <p:xfrm>
              <a:off x="1536" y="3168"/>
              <a:ext cx="376" cy="208"/>
            </p:xfrm>
            <a:graphic>
              <a:graphicData uri="http://schemas.openxmlformats.org/presentationml/2006/ole">
                <p:oleObj spid="_x0000_s17888" name="公式" r:id="rId25" imgW="596900" imgH="330200" progId="Equation.3">
                  <p:embed/>
                </p:oleObj>
              </a:graphicData>
            </a:graphic>
          </p:graphicFrame>
          <p:sp>
            <p:nvSpPr>
              <p:cNvPr id="17460" name="Line 55"/>
              <p:cNvSpPr>
                <a:spLocks noChangeShapeType="1"/>
              </p:cNvSpPr>
              <p:nvPr/>
            </p:nvSpPr>
            <p:spPr bwMode="auto">
              <a:xfrm>
                <a:off x="1536" y="3120"/>
                <a:ext cx="384" cy="0"/>
              </a:xfrm>
              <a:prstGeom prst="line">
                <a:avLst/>
              </a:prstGeom>
              <a:noFill/>
              <a:ln w="952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grpSp>
      <p:sp>
        <p:nvSpPr>
          <p:cNvPr id="65592" name="Text Box 56"/>
          <p:cNvSpPr txBox="1">
            <a:spLocks noChangeArrowheads="1"/>
          </p:cNvSpPr>
          <p:nvPr/>
        </p:nvSpPr>
        <p:spPr bwMode="auto">
          <a:xfrm>
            <a:off x="5292725" y="5780087"/>
            <a:ext cx="1828800" cy="584775"/>
          </a:xfrm>
          <a:prstGeom prst="rect">
            <a:avLst/>
          </a:prstGeom>
          <a:noFill/>
          <a:ln w="9525">
            <a:noFill/>
            <a:miter lim="800000"/>
            <a:headEnd/>
            <a:tailEnd/>
          </a:ln>
        </p:spPr>
        <p:txBody>
          <a:bodyPr>
            <a:spAutoFit/>
          </a:bodyPr>
          <a:lstStyle/>
          <a:p>
            <a:pPr eaLnBrk="1" hangingPunct="1">
              <a:spcBef>
                <a:spcPct val="50000"/>
              </a:spcBef>
            </a:pPr>
            <a:r>
              <a:rPr lang="zh-CN" altLang="en-US">
                <a:latin typeface="Times New Roman" pitchFamily="18" charset="0"/>
                <a:ea typeface="华文细黑" pitchFamily="2" charset="-122"/>
                <a:cs typeface="Times New Roman" pitchFamily="18" charset="0"/>
              </a:rPr>
              <a:t>结论得证</a:t>
            </a:r>
            <a:r>
              <a:rPr lang="en-US" altLang="zh-CN">
                <a:latin typeface="Times New Roman" pitchFamily="18" charset="0"/>
                <a:ea typeface="华文细黑" pitchFamily="2" charset="-122"/>
                <a:cs typeface="Times New Roman" pitchFamily="18" charset="0"/>
              </a:rPr>
              <a:t>.</a:t>
            </a:r>
          </a:p>
        </p:txBody>
      </p:sp>
      <p:graphicFrame>
        <p:nvGraphicFramePr>
          <p:cNvPr id="65593" name="Object 57"/>
          <p:cNvGraphicFramePr>
            <a:graphicFrameLocks noChangeAspect="1"/>
          </p:cNvGraphicFramePr>
          <p:nvPr/>
        </p:nvGraphicFramePr>
        <p:xfrm>
          <a:off x="1042988" y="4205287"/>
          <a:ext cx="252412" cy="239713"/>
        </p:xfrm>
        <a:graphic>
          <a:graphicData uri="http://schemas.openxmlformats.org/presentationml/2006/ole">
            <p:oleObj spid="_x0000_s17889" name="公式" r:id="rId26" imgW="253890" imgH="241195" progId="Equation.3">
              <p:embed/>
            </p:oleObj>
          </a:graphicData>
        </a:graphic>
      </p:graphicFrame>
      <p:graphicFrame>
        <p:nvGraphicFramePr>
          <p:cNvPr id="65594" name="Object 58"/>
          <p:cNvGraphicFramePr>
            <a:graphicFrameLocks noChangeAspect="1"/>
          </p:cNvGraphicFramePr>
          <p:nvPr/>
        </p:nvGraphicFramePr>
        <p:xfrm>
          <a:off x="1042988" y="5278437"/>
          <a:ext cx="265112" cy="239713"/>
        </p:xfrm>
        <a:graphic>
          <a:graphicData uri="http://schemas.openxmlformats.org/presentationml/2006/ole">
            <p:oleObj spid="_x0000_s17890" name="公式" r:id="rId27" imgW="266469" imgH="241091" progId="Equation.3">
              <p:embed/>
            </p:oleObj>
          </a:graphicData>
        </a:graphic>
      </p:graphicFrame>
      <p:grpSp>
        <p:nvGrpSpPr>
          <p:cNvPr id="65595" name="Group 59"/>
          <p:cNvGrpSpPr>
            <a:grpSpLocks/>
          </p:cNvGrpSpPr>
          <p:nvPr/>
        </p:nvGrpSpPr>
        <p:grpSpPr bwMode="auto">
          <a:xfrm>
            <a:off x="5060950" y="3573463"/>
            <a:ext cx="3543300" cy="1258887"/>
            <a:chOff x="2928" y="1296"/>
            <a:chExt cx="2232" cy="793"/>
          </a:xfrm>
        </p:grpSpPr>
        <p:sp>
          <p:nvSpPr>
            <p:cNvPr id="17441" name="Line 60"/>
            <p:cNvSpPr>
              <a:spLocks noChangeShapeType="1"/>
            </p:cNvSpPr>
            <p:nvPr/>
          </p:nvSpPr>
          <p:spPr bwMode="auto">
            <a:xfrm flipV="1">
              <a:off x="3095" y="1438"/>
              <a:ext cx="1872" cy="528"/>
            </a:xfrm>
            <a:prstGeom prst="line">
              <a:avLst/>
            </a:prstGeom>
            <a:noFill/>
            <a:ln w="28575">
              <a:solidFill>
                <a:schemeClr val="accent2"/>
              </a:solidFill>
              <a:round/>
              <a:headEnd/>
              <a:tailEnd type="triangle" w="sm" len="lg"/>
            </a:ln>
          </p:spPr>
          <p:txBody>
            <a:bodyPr wrap="none" anchor="ctr"/>
            <a:lstStyle/>
            <a:p>
              <a:endParaRPr lang="zh-CN" altLang="en-US">
                <a:latin typeface="Times New Roman" pitchFamily="18" charset="0"/>
                <a:cs typeface="Times New Roman" pitchFamily="18" charset="0"/>
              </a:endParaRPr>
            </a:p>
          </p:txBody>
        </p:sp>
        <p:sp>
          <p:nvSpPr>
            <p:cNvPr id="17442" name="Line 61"/>
            <p:cNvSpPr>
              <a:spLocks noChangeShapeType="1"/>
            </p:cNvSpPr>
            <p:nvPr/>
          </p:nvSpPr>
          <p:spPr bwMode="auto">
            <a:xfrm>
              <a:off x="3431" y="1438"/>
              <a:ext cx="1200" cy="528"/>
            </a:xfrm>
            <a:prstGeom prst="line">
              <a:avLst/>
            </a:prstGeom>
            <a:noFill/>
            <a:ln w="28575">
              <a:solidFill>
                <a:schemeClr val="accent2"/>
              </a:solidFill>
              <a:round/>
              <a:headEnd type="triangle" w="sm" len="lg"/>
              <a:tailEnd/>
            </a:ln>
          </p:spPr>
          <p:txBody>
            <a:bodyPr wrap="none" anchor="ctr"/>
            <a:lstStyle/>
            <a:p>
              <a:endParaRPr lang="zh-CN" altLang="en-US">
                <a:latin typeface="Times New Roman" pitchFamily="18" charset="0"/>
                <a:cs typeface="Times New Roman" pitchFamily="18" charset="0"/>
              </a:endParaRPr>
            </a:p>
          </p:txBody>
        </p:sp>
        <p:sp>
          <p:nvSpPr>
            <p:cNvPr id="17443" name="AutoShape 62"/>
            <p:cNvSpPr>
              <a:spLocks noChangeArrowheads="1"/>
            </p:cNvSpPr>
            <p:nvPr/>
          </p:nvSpPr>
          <p:spPr bwMode="auto">
            <a:xfrm>
              <a:off x="3095" y="1438"/>
              <a:ext cx="1872" cy="528"/>
            </a:xfrm>
            <a:prstGeom prst="parallelogram">
              <a:avLst>
                <a:gd name="adj" fmla="val 61783"/>
              </a:avLst>
            </a:prstGeom>
            <a:noFill/>
            <a:ln w="28575">
              <a:solidFill>
                <a:schemeClr val="tx1"/>
              </a:solidFill>
              <a:miter lim="800000"/>
              <a:headEnd/>
              <a:tailEnd/>
            </a:ln>
          </p:spPr>
          <p:txBody>
            <a:bodyPr wrap="none" anchor="ctr"/>
            <a:lstStyle/>
            <a:p>
              <a:pPr eaLnBrk="1" hangingPunct="1"/>
              <a:endParaRPr lang="zh-CN" altLang="en-US">
                <a:latin typeface="Times New Roman" pitchFamily="18" charset="0"/>
                <a:cs typeface="Times New Roman" pitchFamily="18" charset="0"/>
              </a:endParaRPr>
            </a:p>
          </p:txBody>
        </p:sp>
        <p:graphicFrame>
          <p:nvGraphicFramePr>
            <p:cNvPr id="17444" name="Object 63"/>
            <p:cNvGraphicFramePr>
              <a:graphicFrameLocks noChangeAspect="1"/>
            </p:cNvGraphicFramePr>
            <p:nvPr/>
          </p:nvGraphicFramePr>
          <p:xfrm>
            <a:off x="2928" y="1896"/>
            <a:ext cx="153" cy="153"/>
          </p:xfrm>
          <a:graphic>
            <a:graphicData uri="http://schemas.openxmlformats.org/presentationml/2006/ole">
              <p:oleObj spid="_x0000_s17891" name="公式" r:id="rId28" imgW="317225" imgH="317225" progId="Equation.3">
                <p:embed/>
              </p:oleObj>
            </a:graphicData>
          </a:graphic>
        </p:graphicFrame>
        <p:graphicFrame>
          <p:nvGraphicFramePr>
            <p:cNvPr id="17445" name="Object 64"/>
            <p:cNvGraphicFramePr>
              <a:graphicFrameLocks noChangeAspect="1"/>
            </p:cNvGraphicFramePr>
            <p:nvPr/>
          </p:nvGraphicFramePr>
          <p:xfrm>
            <a:off x="4664" y="1936"/>
            <a:ext cx="153" cy="153"/>
          </p:xfrm>
          <a:graphic>
            <a:graphicData uri="http://schemas.openxmlformats.org/presentationml/2006/ole">
              <p:oleObj spid="_x0000_s17892" name="公式" r:id="rId29" imgW="317225" imgH="317225" progId="Equation.3">
                <p:embed/>
              </p:oleObj>
            </a:graphicData>
          </a:graphic>
        </p:graphicFrame>
        <p:graphicFrame>
          <p:nvGraphicFramePr>
            <p:cNvPr id="17446" name="Object 65"/>
            <p:cNvGraphicFramePr>
              <a:graphicFrameLocks noChangeAspect="1"/>
            </p:cNvGraphicFramePr>
            <p:nvPr/>
          </p:nvGraphicFramePr>
          <p:xfrm>
            <a:off x="5007" y="1338"/>
            <a:ext cx="153" cy="160"/>
          </p:xfrm>
          <a:graphic>
            <a:graphicData uri="http://schemas.openxmlformats.org/presentationml/2006/ole">
              <p:oleObj spid="_x0000_s17893" name="公式" r:id="rId30" imgW="317362" imgH="330057" progId="Equation.3">
                <p:embed/>
              </p:oleObj>
            </a:graphicData>
          </a:graphic>
        </p:graphicFrame>
        <p:graphicFrame>
          <p:nvGraphicFramePr>
            <p:cNvPr id="17447" name="Object 66"/>
            <p:cNvGraphicFramePr>
              <a:graphicFrameLocks noChangeAspect="1"/>
            </p:cNvGraphicFramePr>
            <p:nvPr/>
          </p:nvGraphicFramePr>
          <p:xfrm>
            <a:off x="3264" y="1296"/>
            <a:ext cx="165" cy="153"/>
          </p:xfrm>
          <a:graphic>
            <a:graphicData uri="http://schemas.openxmlformats.org/presentationml/2006/ole">
              <p:oleObj spid="_x0000_s17894" name="公式" r:id="rId31" imgW="342603" imgH="317225" progId="Equation.3">
                <p:embed/>
              </p:oleObj>
            </a:graphicData>
          </a:graphic>
        </p:graphicFrame>
        <p:graphicFrame>
          <p:nvGraphicFramePr>
            <p:cNvPr id="17448" name="Object 67"/>
            <p:cNvGraphicFramePr>
              <a:graphicFrameLocks noChangeAspect="1"/>
            </p:cNvGraphicFramePr>
            <p:nvPr/>
          </p:nvGraphicFramePr>
          <p:xfrm>
            <a:off x="3928" y="1754"/>
            <a:ext cx="231" cy="170"/>
          </p:xfrm>
          <a:graphic>
            <a:graphicData uri="http://schemas.openxmlformats.org/presentationml/2006/ole">
              <p:oleObj spid="_x0000_s17895" name="公式" r:id="rId32" imgW="457560" imgH="332640" progId="Equation.3">
                <p:embed/>
              </p:oleObj>
            </a:graphicData>
          </a:graphic>
        </p:graphicFrame>
        <p:graphicFrame>
          <p:nvGraphicFramePr>
            <p:cNvPr id="17449" name="Object 68"/>
            <p:cNvGraphicFramePr>
              <a:graphicFrameLocks noChangeAspect="1"/>
            </p:cNvGraphicFramePr>
            <p:nvPr/>
          </p:nvGraphicFramePr>
          <p:xfrm>
            <a:off x="4303" y="1418"/>
            <a:ext cx="144" cy="191"/>
          </p:xfrm>
          <a:graphic>
            <a:graphicData uri="http://schemas.openxmlformats.org/presentationml/2006/ole">
              <p:oleObj spid="_x0000_s17896" name="公式" r:id="rId33" imgW="228501" imgH="304668" progId="Equation.3">
                <p:embed/>
              </p:oleObj>
            </a:graphicData>
          </a:graphic>
        </p:graphicFrame>
        <p:graphicFrame>
          <p:nvGraphicFramePr>
            <p:cNvPr id="17450" name="Object 69"/>
            <p:cNvGraphicFramePr>
              <a:graphicFrameLocks noChangeAspect="1"/>
            </p:cNvGraphicFramePr>
            <p:nvPr/>
          </p:nvGraphicFramePr>
          <p:xfrm>
            <a:off x="3496" y="1506"/>
            <a:ext cx="151" cy="240"/>
          </p:xfrm>
          <a:graphic>
            <a:graphicData uri="http://schemas.openxmlformats.org/presentationml/2006/ole">
              <p:oleObj spid="_x0000_s17897" name="公式" r:id="rId34" imgW="241195" imgH="380835" progId="Equation.3">
                <p:embed/>
              </p:oleObj>
            </a:graphicData>
          </a:graphic>
        </p:graphicFrame>
        <p:sp>
          <p:nvSpPr>
            <p:cNvPr id="17451" name="Line 70"/>
            <p:cNvSpPr>
              <a:spLocks noChangeShapeType="1"/>
            </p:cNvSpPr>
            <p:nvPr/>
          </p:nvSpPr>
          <p:spPr bwMode="auto">
            <a:xfrm flipV="1">
              <a:off x="4671" y="1426"/>
              <a:ext cx="288" cy="480"/>
            </a:xfrm>
            <a:prstGeom prst="line">
              <a:avLst/>
            </a:prstGeom>
            <a:noFill/>
            <a:ln w="28575">
              <a:solidFill>
                <a:schemeClr val="tx1"/>
              </a:solidFill>
              <a:round/>
              <a:headEnd/>
              <a:tailEnd type="triangle" w="sm" len="lg"/>
            </a:ln>
            <a:effectLst/>
          </p:spPr>
          <p:txBody>
            <a:bodyPr wrap="none" anchor="ctr"/>
            <a:lstStyle/>
            <a:p>
              <a:endParaRPr lang="zh-CN" altLang="en-US">
                <a:latin typeface="Times New Roman" pitchFamily="18" charset="0"/>
                <a:cs typeface="Times New Roman" pitchFamily="18" charset="0"/>
              </a:endParaRPr>
            </a:p>
          </p:txBody>
        </p:sp>
        <p:sp>
          <p:nvSpPr>
            <p:cNvPr id="17452" name="Line 71"/>
            <p:cNvSpPr>
              <a:spLocks noChangeShapeType="1"/>
            </p:cNvSpPr>
            <p:nvPr/>
          </p:nvSpPr>
          <p:spPr bwMode="auto">
            <a:xfrm>
              <a:off x="3439" y="1434"/>
              <a:ext cx="1536" cy="0"/>
            </a:xfrm>
            <a:prstGeom prst="line">
              <a:avLst/>
            </a:prstGeom>
            <a:noFill/>
            <a:ln w="28575">
              <a:solidFill>
                <a:schemeClr val="tx1"/>
              </a:solidFill>
              <a:round/>
              <a:headEnd/>
              <a:tailEnd type="triangle" w="sm" len="lg"/>
            </a:ln>
            <a:effectLst/>
          </p:spPr>
          <p:txBody>
            <a:bodyPr wrap="none" anchor="ctr"/>
            <a:lstStyle/>
            <a:p>
              <a:endParaRPr lang="zh-CN" altLang="en-US">
                <a:latin typeface="Times New Roman" pitchFamily="18" charset="0"/>
                <a:cs typeface="Times New Roman" pitchFamily="18" charset="0"/>
              </a:endParaRPr>
            </a:p>
          </p:txBody>
        </p:sp>
        <p:sp>
          <p:nvSpPr>
            <p:cNvPr id="17453" name="Line 72"/>
            <p:cNvSpPr>
              <a:spLocks noChangeShapeType="1"/>
            </p:cNvSpPr>
            <p:nvPr/>
          </p:nvSpPr>
          <p:spPr bwMode="auto">
            <a:xfrm flipV="1">
              <a:off x="3151" y="1706"/>
              <a:ext cx="864" cy="240"/>
            </a:xfrm>
            <a:prstGeom prst="line">
              <a:avLst/>
            </a:prstGeom>
            <a:noFill/>
            <a:ln w="28575">
              <a:solidFill>
                <a:schemeClr val="accent2"/>
              </a:solidFill>
              <a:round/>
              <a:headEnd/>
              <a:tailEnd type="triangle" w="sm" len="lg"/>
            </a:ln>
          </p:spPr>
          <p:txBody>
            <a:bodyPr wrap="none" anchor="ctr"/>
            <a:lstStyle/>
            <a:p>
              <a:endParaRPr lang="zh-CN" altLang="en-US">
                <a:latin typeface="Times New Roman" pitchFamily="18" charset="0"/>
                <a:cs typeface="Times New Roman" pitchFamily="18" charset="0"/>
              </a:endParaRPr>
            </a:p>
          </p:txBody>
        </p:sp>
        <p:sp>
          <p:nvSpPr>
            <p:cNvPr id="17454" name="Line 73"/>
            <p:cNvSpPr>
              <a:spLocks noChangeShapeType="1"/>
            </p:cNvSpPr>
            <p:nvPr/>
          </p:nvSpPr>
          <p:spPr bwMode="auto">
            <a:xfrm>
              <a:off x="3999" y="1698"/>
              <a:ext cx="672" cy="288"/>
            </a:xfrm>
            <a:prstGeom prst="line">
              <a:avLst/>
            </a:prstGeom>
            <a:noFill/>
            <a:ln w="28575">
              <a:solidFill>
                <a:schemeClr val="accent2"/>
              </a:solidFill>
              <a:round/>
              <a:headEnd type="triangle" w="sm" len="lg"/>
              <a:tailEnd type="none" w="sm" len="lg"/>
            </a:ln>
          </p:spPr>
          <p:txBody>
            <a:bodyPr wrap="none" anchor="ctr"/>
            <a:lstStyle/>
            <a:p>
              <a:endParaRPr lang="zh-CN" altLang="en-US">
                <a:latin typeface="Times New Roman" pitchFamily="18" charset="0"/>
                <a:cs typeface="Times New Roman" pitchFamily="18" charset="0"/>
              </a:endParaRPr>
            </a:p>
          </p:txBody>
        </p:sp>
        <p:sp>
          <p:nvSpPr>
            <p:cNvPr id="17455" name="Line 74"/>
            <p:cNvSpPr>
              <a:spLocks noChangeShapeType="1"/>
            </p:cNvSpPr>
            <p:nvPr/>
          </p:nvSpPr>
          <p:spPr bwMode="auto">
            <a:xfrm flipV="1">
              <a:off x="3112" y="1456"/>
              <a:ext cx="288" cy="480"/>
            </a:xfrm>
            <a:prstGeom prst="line">
              <a:avLst/>
            </a:prstGeom>
            <a:noFill/>
            <a:ln w="28575">
              <a:solidFill>
                <a:schemeClr val="tx1"/>
              </a:solidFill>
              <a:round/>
              <a:headEnd/>
              <a:tailEnd type="triangle" w="sm" len="lg"/>
            </a:ln>
            <a:effectLst/>
          </p:spPr>
          <p:txBody>
            <a:bodyPr wrap="none" anchor="ctr"/>
            <a:lstStyle/>
            <a:p>
              <a:endParaRPr lang="zh-CN" altLang="en-US">
                <a:latin typeface="Times New Roman" pitchFamily="18" charset="0"/>
                <a:cs typeface="Times New Roman" pitchFamily="18" charset="0"/>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animEffect transition="in" filter="wipe(left)">
                                      <p:cBhvr>
                                        <p:cTn id="7" dur="500"/>
                                        <p:tgtEl>
                                          <p:spTgt spid="655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5541"/>
                                        </p:tgtEl>
                                        <p:attrNameLst>
                                          <p:attrName>style.visibility</p:attrName>
                                        </p:attrNameLst>
                                      </p:cBhvr>
                                      <p:to>
                                        <p:strVal val="visible"/>
                                      </p:to>
                                    </p:set>
                                    <p:animEffect transition="in" filter="wipe(left)">
                                      <p:cBhvr>
                                        <p:cTn id="12" dur="500"/>
                                        <p:tgtEl>
                                          <p:spTgt spid="655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5542"/>
                                        </p:tgtEl>
                                        <p:attrNameLst>
                                          <p:attrName>style.visibility</p:attrName>
                                        </p:attrNameLst>
                                      </p:cBhvr>
                                      <p:to>
                                        <p:strVal val="visible"/>
                                      </p:to>
                                    </p:set>
                                    <p:animEffect transition="in" filter="wipe(left)">
                                      <p:cBhvr>
                                        <p:cTn id="17" dur="500"/>
                                        <p:tgtEl>
                                          <p:spTgt spid="655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5543"/>
                                        </p:tgtEl>
                                        <p:attrNameLst>
                                          <p:attrName>style.visibility</p:attrName>
                                        </p:attrNameLst>
                                      </p:cBhvr>
                                      <p:to>
                                        <p:strVal val="visible"/>
                                      </p:to>
                                    </p:set>
                                    <p:animEffect transition="in" filter="wipe(left)">
                                      <p:cBhvr>
                                        <p:cTn id="22" dur="500"/>
                                        <p:tgtEl>
                                          <p:spTgt spid="655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5545"/>
                                        </p:tgtEl>
                                        <p:attrNameLst>
                                          <p:attrName>style.visibility</p:attrName>
                                        </p:attrNameLst>
                                      </p:cBhvr>
                                      <p:to>
                                        <p:strVal val="visible"/>
                                      </p:to>
                                    </p:set>
                                    <p:animEffect transition="in" filter="wipe(left)">
                                      <p:cBhvr>
                                        <p:cTn id="27" dur="500"/>
                                        <p:tgtEl>
                                          <p:spTgt spid="655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546"/>
                                        </p:tgtEl>
                                        <p:attrNameLst>
                                          <p:attrName>style.visibility</p:attrName>
                                        </p:attrNameLst>
                                      </p:cBhvr>
                                      <p:to>
                                        <p:strVal val="visible"/>
                                      </p:to>
                                    </p:set>
                                    <p:animEffect transition="in" filter="wipe(left)">
                                      <p:cBhvr>
                                        <p:cTn id="32" dur="500"/>
                                        <p:tgtEl>
                                          <p:spTgt spid="655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5595"/>
                                        </p:tgtEl>
                                        <p:attrNameLst>
                                          <p:attrName>style.visibility</p:attrName>
                                        </p:attrNameLst>
                                      </p:cBhvr>
                                      <p:to>
                                        <p:strVal val="visible"/>
                                      </p:to>
                                    </p:set>
                                    <p:animEffect transition="in" filter="wipe(left)">
                                      <p:cBhvr>
                                        <p:cTn id="37" dur="500"/>
                                        <p:tgtEl>
                                          <p:spTgt spid="6559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65593"/>
                                        </p:tgtEl>
                                        <p:attrNameLst>
                                          <p:attrName>style.visibility</p:attrName>
                                        </p:attrNameLst>
                                      </p:cBhvr>
                                      <p:to>
                                        <p:strVal val="visible"/>
                                      </p:to>
                                    </p:set>
                                    <p:animEffect transition="in" filter="wipe(left)">
                                      <p:cBhvr>
                                        <p:cTn id="42" dur="500"/>
                                        <p:tgtEl>
                                          <p:spTgt spid="65593"/>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65547"/>
                                        </p:tgtEl>
                                        <p:attrNameLst>
                                          <p:attrName>style.visibility</p:attrName>
                                        </p:attrNameLst>
                                      </p:cBhvr>
                                      <p:to>
                                        <p:strVal val="visible"/>
                                      </p:to>
                                    </p:set>
                                    <p:animEffect transition="in" filter="wipe(left)">
                                      <p:cBhvr>
                                        <p:cTn id="46" dur="500"/>
                                        <p:tgtEl>
                                          <p:spTgt spid="65547"/>
                                        </p:tgtEl>
                                      </p:cBhvr>
                                    </p:animEffect>
                                  </p:childTnLst>
                                </p:cTn>
                              </p:par>
                            </p:childTnLst>
                          </p:cTn>
                        </p:par>
                        <p:par>
                          <p:cTn id="47" fill="hold" nodeType="afterGroup">
                            <p:stCondLst>
                              <p:cond delay="1000"/>
                            </p:stCondLst>
                            <p:childTnLst>
                              <p:par>
                                <p:cTn id="48" presetID="22" presetClass="entr" presetSubtype="8" fill="hold" nodeType="afterEffect">
                                  <p:stCondLst>
                                    <p:cond delay="0"/>
                                  </p:stCondLst>
                                  <p:childTnLst>
                                    <p:set>
                                      <p:cBhvr>
                                        <p:cTn id="49" dur="1" fill="hold">
                                          <p:stCondLst>
                                            <p:cond delay="0"/>
                                          </p:stCondLst>
                                        </p:cTn>
                                        <p:tgtEl>
                                          <p:spTgt spid="65553"/>
                                        </p:tgtEl>
                                        <p:attrNameLst>
                                          <p:attrName>style.visibility</p:attrName>
                                        </p:attrNameLst>
                                      </p:cBhvr>
                                      <p:to>
                                        <p:strVal val="visible"/>
                                      </p:to>
                                    </p:set>
                                    <p:animEffect transition="in" filter="wipe(left)">
                                      <p:cBhvr>
                                        <p:cTn id="50" dur="500"/>
                                        <p:tgtEl>
                                          <p:spTgt spid="65553"/>
                                        </p:tgtEl>
                                      </p:cBhvr>
                                    </p:animEffect>
                                  </p:childTnLst>
                                </p:cTn>
                              </p:par>
                            </p:childTnLst>
                          </p:cTn>
                        </p:par>
                        <p:par>
                          <p:cTn id="51" fill="hold" nodeType="afterGroup">
                            <p:stCondLst>
                              <p:cond delay="1500"/>
                            </p:stCondLst>
                            <p:childTnLst>
                              <p:par>
                                <p:cTn id="52" presetID="22" presetClass="entr" presetSubtype="8" fill="hold" nodeType="afterEffect">
                                  <p:stCondLst>
                                    <p:cond delay="0"/>
                                  </p:stCondLst>
                                  <p:childTnLst>
                                    <p:set>
                                      <p:cBhvr>
                                        <p:cTn id="53" dur="1" fill="hold">
                                          <p:stCondLst>
                                            <p:cond delay="0"/>
                                          </p:stCondLst>
                                        </p:cTn>
                                        <p:tgtEl>
                                          <p:spTgt spid="65550"/>
                                        </p:tgtEl>
                                        <p:attrNameLst>
                                          <p:attrName>style.visibility</p:attrName>
                                        </p:attrNameLst>
                                      </p:cBhvr>
                                      <p:to>
                                        <p:strVal val="visible"/>
                                      </p:to>
                                    </p:set>
                                    <p:animEffect transition="in" filter="wipe(left)">
                                      <p:cBhvr>
                                        <p:cTn id="54" dur="500"/>
                                        <p:tgtEl>
                                          <p:spTgt spid="6555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65554"/>
                                        </p:tgtEl>
                                        <p:attrNameLst>
                                          <p:attrName>style.visibility</p:attrName>
                                        </p:attrNameLst>
                                      </p:cBhvr>
                                      <p:to>
                                        <p:strVal val="visible"/>
                                      </p:to>
                                    </p:set>
                                    <p:animEffect transition="in" filter="wipe(left)">
                                      <p:cBhvr>
                                        <p:cTn id="59" dur="500"/>
                                        <p:tgtEl>
                                          <p:spTgt spid="65554"/>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65560"/>
                                        </p:tgtEl>
                                        <p:attrNameLst>
                                          <p:attrName>style.visibility</p:attrName>
                                        </p:attrNameLst>
                                      </p:cBhvr>
                                      <p:to>
                                        <p:strVal val="visible"/>
                                      </p:to>
                                    </p:set>
                                    <p:animEffect transition="in" filter="wipe(left)">
                                      <p:cBhvr>
                                        <p:cTn id="63" dur="500"/>
                                        <p:tgtEl>
                                          <p:spTgt spid="65560"/>
                                        </p:tgtEl>
                                      </p:cBhvr>
                                    </p:animEffect>
                                  </p:childTnLst>
                                </p:cTn>
                              </p:par>
                            </p:childTnLst>
                          </p:cTn>
                        </p:par>
                        <p:par>
                          <p:cTn id="64" fill="hold" nodeType="afterGroup">
                            <p:stCondLst>
                              <p:cond delay="1000"/>
                            </p:stCondLst>
                            <p:childTnLst>
                              <p:par>
                                <p:cTn id="65" presetID="22" presetClass="entr" presetSubtype="8" fill="hold" nodeType="afterEffect">
                                  <p:stCondLst>
                                    <p:cond delay="0"/>
                                  </p:stCondLst>
                                  <p:childTnLst>
                                    <p:set>
                                      <p:cBhvr>
                                        <p:cTn id="66" dur="1" fill="hold">
                                          <p:stCondLst>
                                            <p:cond delay="0"/>
                                          </p:stCondLst>
                                        </p:cTn>
                                        <p:tgtEl>
                                          <p:spTgt spid="65557"/>
                                        </p:tgtEl>
                                        <p:attrNameLst>
                                          <p:attrName>style.visibility</p:attrName>
                                        </p:attrNameLst>
                                      </p:cBhvr>
                                      <p:to>
                                        <p:strVal val="visible"/>
                                      </p:to>
                                    </p:set>
                                    <p:animEffect transition="in" filter="wipe(left)">
                                      <p:cBhvr>
                                        <p:cTn id="67" dur="500"/>
                                        <p:tgtEl>
                                          <p:spTgt spid="6555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65594"/>
                                        </p:tgtEl>
                                        <p:attrNameLst>
                                          <p:attrName>style.visibility</p:attrName>
                                        </p:attrNameLst>
                                      </p:cBhvr>
                                      <p:to>
                                        <p:strVal val="visible"/>
                                      </p:to>
                                    </p:set>
                                    <p:animEffect transition="in" filter="wipe(left)">
                                      <p:cBhvr>
                                        <p:cTn id="72" dur="500"/>
                                        <p:tgtEl>
                                          <p:spTgt spid="65594"/>
                                        </p:tgtEl>
                                      </p:cBhvr>
                                    </p:animEffect>
                                  </p:childTnLst>
                                </p:cTn>
                              </p:par>
                            </p:childTnLst>
                          </p:cTn>
                        </p:par>
                        <p:par>
                          <p:cTn id="73" fill="hold" nodeType="afterGroup">
                            <p:stCondLst>
                              <p:cond delay="500"/>
                            </p:stCondLst>
                            <p:childTnLst>
                              <p:par>
                                <p:cTn id="74" presetID="22" presetClass="entr" presetSubtype="8" fill="hold" nodeType="afterEffect">
                                  <p:stCondLst>
                                    <p:cond delay="0"/>
                                  </p:stCondLst>
                                  <p:childTnLst>
                                    <p:set>
                                      <p:cBhvr>
                                        <p:cTn id="75" dur="1" fill="hold">
                                          <p:stCondLst>
                                            <p:cond delay="0"/>
                                          </p:stCondLst>
                                        </p:cTn>
                                        <p:tgtEl>
                                          <p:spTgt spid="65561"/>
                                        </p:tgtEl>
                                        <p:attrNameLst>
                                          <p:attrName>style.visibility</p:attrName>
                                        </p:attrNameLst>
                                      </p:cBhvr>
                                      <p:to>
                                        <p:strVal val="visible"/>
                                      </p:to>
                                    </p:set>
                                    <p:animEffect transition="in" filter="wipe(left)">
                                      <p:cBhvr>
                                        <p:cTn id="76" dur="500"/>
                                        <p:tgtEl>
                                          <p:spTgt spid="65561"/>
                                        </p:tgtEl>
                                      </p:cBhvr>
                                    </p:animEffect>
                                  </p:childTnLst>
                                </p:cTn>
                              </p:par>
                            </p:childTnLst>
                          </p:cTn>
                        </p:par>
                        <p:par>
                          <p:cTn id="77" fill="hold" nodeType="afterGroup">
                            <p:stCondLst>
                              <p:cond delay="1000"/>
                            </p:stCondLst>
                            <p:childTnLst>
                              <p:par>
                                <p:cTn id="78" presetID="22" presetClass="entr" presetSubtype="8" fill="hold" nodeType="afterEffect">
                                  <p:stCondLst>
                                    <p:cond delay="0"/>
                                  </p:stCondLst>
                                  <p:childTnLst>
                                    <p:set>
                                      <p:cBhvr>
                                        <p:cTn id="79" dur="1" fill="hold">
                                          <p:stCondLst>
                                            <p:cond delay="0"/>
                                          </p:stCondLst>
                                        </p:cTn>
                                        <p:tgtEl>
                                          <p:spTgt spid="65564"/>
                                        </p:tgtEl>
                                        <p:attrNameLst>
                                          <p:attrName>style.visibility</p:attrName>
                                        </p:attrNameLst>
                                      </p:cBhvr>
                                      <p:to>
                                        <p:strVal val="visible"/>
                                      </p:to>
                                    </p:set>
                                    <p:animEffect transition="in" filter="wipe(left)">
                                      <p:cBhvr>
                                        <p:cTn id="80" dur="500"/>
                                        <p:tgtEl>
                                          <p:spTgt spid="65564"/>
                                        </p:tgtEl>
                                      </p:cBhvr>
                                    </p:animEffect>
                                  </p:childTnLst>
                                </p:cTn>
                              </p:par>
                            </p:childTnLst>
                          </p:cTn>
                        </p:par>
                        <p:par>
                          <p:cTn id="81" fill="hold" nodeType="afterGroup">
                            <p:stCondLst>
                              <p:cond delay="1500"/>
                            </p:stCondLst>
                            <p:childTnLst>
                              <p:par>
                                <p:cTn id="82" presetID="22" presetClass="entr" presetSubtype="8" fill="hold" nodeType="afterEffect">
                                  <p:stCondLst>
                                    <p:cond delay="0"/>
                                  </p:stCondLst>
                                  <p:childTnLst>
                                    <p:set>
                                      <p:cBhvr>
                                        <p:cTn id="83" dur="1" fill="hold">
                                          <p:stCondLst>
                                            <p:cond delay="0"/>
                                          </p:stCondLst>
                                        </p:cTn>
                                        <p:tgtEl>
                                          <p:spTgt spid="65565"/>
                                        </p:tgtEl>
                                        <p:attrNameLst>
                                          <p:attrName>style.visibility</p:attrName>
                                        </p:attrNameLst>
                                      </p:cBhvr>
                                      <p:to>
                                        <p:strVal val="visible"/>
                                      </p:to>
                                    </p:set>
                                    <p:animEffect transition="in" filter="wipe(left)">
                                      <p:cBhvr>
                                        <p:cTn id="84" dur="500"/>
                                        <p:tgtEl>
                                          <p:spTgt spid="65565"/>
                                        </p:tgtEl>
                                      </p:cBhvr>
                                    </p:animEffect>
                                  </p:childTnLst>
                                </p:cTn>
                              </p:par>
                            </p:childTnLst>
                          </p:cTn>
                        </p:par>
                        <p:par>
                          <p:cTn id="85" fill="hold" nodeType="afterGroup">
                            <p:stCondLst>
                              <p:cond delay="2000"/>
                            </p:stCondLst>
                            <p:childTnLst>
                              <p:par>
                                <p:cTn id="86" presetID="22" presetClass="entr" presetSubtype="8" fill="hold" nodeType="afterEffect">
                                  <p:stCondLst>
                                    <p:cond delay="0"/>
                                  </p:stCondLst>
                                  <p:childTnLst>
                                    <p:set>
                                      <p:cBhvr>
                                        <p:cTn id="87" dur="1" fill="hold">
                                          <p:stCondLst>
                                            <p:cond delay="0"/>
                                          </p:stCondLst>
                                        </p:cTn>
                                        <p:tgtEl>
                                          <p:spTgt spid="65568"/>
                                        </p:tgtEl>
                                        <p:attrNameLst>
                                          <p:attrName>style.visibility</p:attrName>
                                        </p:attrNameLst>
                                      </p:cBhvr>
                                      <p:to>
                                        <p:strVal val="visible"/>
                                      </p:to>
                                    </p:set>
                                    <p:animEffect transition="in" filter="wipe(left)">
                                      <p:cBhvr>
                                        <p:cTn id="88" dur="500"/>
                                        <p:tgtEl>
                                          <p:spTgt spid="65568"/>
                                        </p:tgtEl>
                                      </p:cBhvr>
                                    </p:animEffect>
                                  </p:childTnLst>
                                </p:cTn>
                              </p:par>
                            </p:childTnLst>
                          </p:cTn>
                        </p:par>
                        <p:par>
                          <p:cTn id="89" fill="hold" nodeType="afterGroup">
                            <p:stCondLst>
                              <p:cond delay="2500"/>
                            </p:stCondLst>
                            <p:childTnLst>
                              <p:par>
                                <p:cTn id="90" presetID="22" presetClass="entr" presetSubtype="8" fill="hold" nodeType="afterEffect">
                                  <p:stCondLst>
                                    <p:cond delay="0"/>
                                  </p:stCondLst>
                                  <p:childTnLst>
                                    <p:set>
                                      <p:cBhvr>
                                        <p:cTn id="91" dur="1" fill="hold">
                                          <p:stCondLst>
                                            <p:cond delay="0"/>
                                          </p:stCondLst>
                                        </p:cTn>
                                        <p:tgtEl>
                                          <p:spTgt spid="65569"/>
                                        </p:tgtEl>
                                        <p:attrNameLst>
                                          <p:attrName>style.visibility</p:attrName>
                                        </p:attrNameLst>
                                      </p:cBhvr>
                                      <p:to>
                                        <p:strVal val="visible"/>
                                      </p:to>
                                    </p:set>
                                    <p:animEffect transition="in" filter="wipe(left)">
                                      <p:cBhvr>
                                        <p:cTn id="92" dur="500"/>
                                        <p:tgtEl>
                                          <p:spTgt spid="65569"/>
                                        </p:tgtEl>
                                      </p:cBhvr>
                                    </p:animEffect>
                                  </p:childTnLst>
                                </p:cTn>
                              </p:par>
                            </p:childTnLst>
                          </p:cTn>
                        </p:par>
                        <p:par>
                          <p:cTn id="93" fill="hold" nodeType="afterGroup">
                            <p:stCondLst>
                              <p:cond delay="3000"/>
                            </p:stCondLst>
                            <p:childTnLst>
                              <p:par>
                                <p:cTn id="94" presetID="22" presetClass="entr" presetSubtype="8" fill="hold" nodeType="afterEffect">
                                  <p:stCondLst>
                                    <p:cond delay="0"/>
                                  </p:stCondLst>
                                  <p:childTnLst>
                                    <p:set>
                                      <p:cBhvr>
                                        <p:cTn id="95" dur="1" fill="hold">
                                          <p:stCondLst>
                                            <p:cond delay="0"/>
                                          </p:stCondLst>
                                        </p:cTn>
                                        <p:tgtEl>
                                          <p:spTgt spid="65575"/>
                                        </p:tgtEl>
                                        <p:attrNameLst>
                                          <p:attrName>style.visibility</p:attrName>
                                        </p:attrNameLst>
                                      </p:cBhvr>
                                      <p:to>
                                        <p:strVal val="visible"/>
                                      </p:to>
                                    </p:set>
                                    <p:animEffect transition="in" filter="wipe(left)">
                                      <p:cBhvr>
                                        <p:cTn id="96" dur="500"/>
                                        <p:tgtEl>
                                          <p:spTgt spid="65575"/>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65572"/>
                                        </p:tgtEl>
                                        <p:attrNameLst>
                                          <p:attrName>style.visibility</p:attrName>
                                        </p:attrNameLst>
                                      </p:cBhvr>
                                      <p:to>
                                        <p:strVal val="visible"/>
                                      </p:to>
                                    </p:set>
                                    <p:animEffect transition="in" filter="wipe(left)">
                                      <p:cBhvr>
                                        <p:cTn id="101" dur="500"/>
                                        <p:tgtEl>
                                          <p:spTgt spid="65572"/>
                                        </p:tgtEl>
                                      </p:cBhvr>
                                    </p:animEffect>
                                  </p:childTnLst>
                                </p:cTn>
                              </p:par>
                            </p:childTnLst>
                          </p:cTn>
                        </p:par>
                        <p:par>
                          <p:cTn id="102" fill="hold" nodeType="afterGroup">
                            <p:stCondLst>
                              <p:cond delay="500"/>
                            </p:stCondLst>
                            <p:childTnLst>
                              <p:par>
                                <p:cTn id="103" presetID="22" presetClass="entr" presetSubtype="8" fill="hold" nodeType="afterEffect">
                                  <p:stCondLst>
                                    <p:cond delay="0"/>
                                  </p:stCondLst>
                                  <p:childTnLst>
                                    <p:set>
                                      <p:cBhvr>
                                        <p:cTn id="104" dur="1" fill="hold">
                                          <p:stCondLst>
                                            <p:cond delay="0"/>
                                          </p:stCondLst>
                                        </p:cTn>
                                        <p:tgtEl>
                                          <p:spTgt spid="65576"/>
                                        </p:tgtEl>
                                        <p:attrNameLst>
                                          <p:attrName>style.visibility</p:attrName>
                                        </p:attrNameLst>
                                      </p:cBhvr>
                                      <p:to>
                                        <p:strVal val="visible"/>
                                      </p:to>
                                    </p:set>
                                    <p:animEffect transition="in" filter="wipe(left)">
                                      <p:cBhvr>
                                        <p:cTn id="105" dur="500"/>
                                        <p:tgtEl>
                                          <p:spTgt spid="65576"/>
                                        </p:tgtEl>
                                      </p:cBhvr>
                                    </p:animEffect>
                                  </p:childTnLst>
                                </p:cTn>
                              </p:par>
                            </p:childTnLst>
                          </p:cTn>
                        </p:par>
                        <p:par>
                          <p:cTn id="106" fill="hold" nodeType="afterGroup">
                            <p:stCondLst>
                              <p:cond delay="1000"/>
                            </p:stCondLst>
                            <p:childTnLst>
                              <p:par>
                                <p:cTn id="107" presetID="22" presetClass="entr" presetSubtype="8" fill="hold" nodeType="afterEffect">
                                  <p:stCondLst>
                                    <p:cond delay="0"/>
                                  </p:stCondLst>
                                  <p:childTnLst>
                                    <p:set>
                                      <p:cBhvr>
                                        <p:cTn id="108" dur="1" fill="hold">
                                          <p:stCondLst>
                                            <p:cond delay="0"/>
                                          </p:stCondLst>
                                        </p:cTn>
                                        <p:tgtEl>
                                          <p:spTgt spid="65577"/>
                                        </p:tgtEl>
                                        <p:attrNameLst>
                                          <p:attrName>style.visibility</p:attrName>
                                        </p:attrNameLst>
                                      </p:cBhvr>
                                      <p:to>
                                        <p:strVal val="visible"/>
                                      </p:to>
                                    </p:set>
                                    <p:animEffect transition="in" filter="wipe(left)">
                                      <p:cBhvr>
                                        <p:cTn id="109" dur="500"/>
                                        <p:tgtEl>
                                          <p:spTgt spid="65577"/>
                                        </p:tgtEl>
                                      </p:cBhvr>
                                    </p:animEffect>
                                  </p:childTnLst>
                                </p:cTn>
                              </p:par>
                            </p:childTnLst>
                          </p:cTn>
                        </p:par>
                        <p:par>
                          <p:cTn id="110" fill="hold" nodeType="afterGroup">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65583"/>
                                        </p:tgtEl>
                                        <p:attrNameLst>
                                          <p:attrName>style.visibility</p:attrName>
                                        </p:attrNameLst>
                                      </p:cBhvr>
                                      <p:to>
                                        <p:strVal val="visible"/>
                                      </p:to>
                                    </p:set>
                                    <p:animEffect transition="in" filter="wipe(left)">
                                      <p:cBhvr>
                                        <p:cTn id="113" dur="500"/>
                                        <p:tgtEl>
                                          <p:spTgt spid="65583"/>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65580"/>
                                        </p:tgtEl>
                                        <p:attrNameLst>
                                          <p:attrName>style.visibility</p:attrName>
                                        </p:attrNameLst>
                                      </p:cBhvr>
                                      <p:to>
                                        <p:strVal val="visible"/>
                                      </p:to>
                                    </p:set>
                                    <p:animEffect transition="in" filter="wipe(left)">
                                      <p:cBhvr>
                                        <p:cTn id="118" dur="500"/>
                                        <p:tgtEl>
                                          <p:spTgt spid="65580"/>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65584"/>
                                        </p:tgtEl>
                                        <p:attrNameLst>
                                          <p:attrName>style.visibility</p:attrName>
                                        </p:attrNameLst>
                                      </p:cBhvr>
                                      <p:to>
                                        <p:strVal val="visible"/>
                                      </p:to>
                                    </p:set>
                                    <p:animEffect transition="in" filter="wipe(left)">
                                      <p:cBhvr>
                                        <p:cTn id="123" dur="500"/>
                                        <p:tgtEl>
                                          <p:spTgt spid="65584"/>
                                        </p:tgtEl>
                                      </p:cBhvr>
                                    </p:animEffect>
                                  </p:childTnLst>
                                </p:cTn>
                              </p:par>
                            </p:childTnLst>
                          </p:cTn>
                        </p:par>
                        <p:par>
                          <p:cTn id="124" fill="hold" nodeType="afterGroup">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65592"/>
                                        </p:tgtEl>
                                        <p:attrNameLst>
                                          <p:attrName>style.visibility</p:attrName>
                                        </p:attrNameLst>
                                      </p:cBhvr>
                                      <p:to>
                                        <p:strVal val="visible"/>
                                      </p:to>
                                    </p:set>
                                    <p:animEffect transition="in" filter="wipe(left)">
                                      <p:cBhvr>
                                        <p:cTn id="127" dur="500"/>
                                        <p:tgtEl>
                                          <p:spTgt spid="65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P spid="65545" grpId="0"/>
      <p:bldP spid="65546" grpId="0" autoUpdateAnimBg="0"/>
      <p:bldP spid="65592"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611188" y="715963"/>
            <a:ext cx="10160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黑体" pitchFamily="2" charset="-122"/>
                <a:ea typeface="黑体" pitchFamily="2" charset="-122"/>
              </a:rPr>
              <a:t>例</a:t>
            </a:r>
            <a:r>
              <a:rPr kumimoji="1" lang="en-US" altLang="zh-CN">
                <a:latin typeface="黑体" pitchFamily="2" charset="-122"/>
                <a:ea typeface="黑体" pitchFamily="2" charset="-122"/>
              </a:rPr>
              <a:t>5</a:t>
            </a:r>
            <a:endParaRPr kumimoji="1" lang="en-US" altLang="zh-CN">
              <a:latin typeface="Times New Roman" pitchFamily="18" charset="0"/>
            </a:endParaRPr>
          </a:p>
        </p:txBody>
      </p:sp>
      <p:graphicFrame>
        <p:nvGraphicFramePr>
          <p:cNvPr id="144387" name="Object 3"/>
          <p:cNvGraphicFramePr>
            <a:graphicFrameLocks noChangeAspect="1"/>
          </p:cNvGraphicFramePr>
          <p:nvPr/>
        </p:nvGraphicFramePr>
        <p:xfrm>
          <a:off x="1547813" y="769938"/>
          <a:ext cx="4994275" cy="525462"/>
        </p:xfrm>
        <a:graphic>
          <a:graphicData uri="http://schemas.openxmlformats.org/presentationml/2006/ole">
            <p:oleObj spid="_x0000_s144473" name="Equation" r:id="rId3" imgW="2755900" imgH="292100" progId="Equation.DSMT4">
              <p:embed/>
            </p:oleObj>
          </a:graphicData>
        </a:graphic>
      </p:graphicFrame>
      <p:sp>
        <p:nvSpPr>
          <p:cNvPr id="16390" name="Text Box 6"/>
          <p:cNvSpPr txBox="1">
            <a:spLocks noChangeArrowheads="1"/>
          </p:cNvSpPr>
          <p:nvPr/>
        </p:nvSpPr>
        <p:spPr bwMode="auto">
          <a:xfrm>
            <a:off x="468313" y="2163763"/>
            <a:ext cx="838200" cy="579437"/>
          </a:xfrm>
          <a:prstGeom prst="rect">
            <a:avLst/>
          </a:prstGeom>
          <a:noFill/>
          <a:ln w="9525">
            <a:noFill/>
            <a:miter lim="800000"/>
            <a:headEnd/>
            <a:tailEnd/>
          </a:ln>
        </p:spPr>
        <p:txBody>
          <a:bodyPr>
            <a:spAutoFit/>
          </a:bodyPr>
          <a:lstStyle/>
          <a:p>
            <a:pPr eaLnBrk="1" hangingPunct="1">
              <a:spcBef>
                <a:spcPct val="50000"/>
              </a:spcBef>
            </a:pPr>
            <a:r>
              <a:rPr kumimoji="1" lang="zh-CN" altLang="en-US" dirty="0">
                <a:latin typeface="Times New Roman" pitchFamily="18" charset="0"/>
                <a:ea typeface="黑体" pitchFamily="2" charset="-122"/>
              </a:rPr>
              <a:t>解</a:t>
            </a:r>
          </a:p>
        </p:txBody>
      </p:sp>
      <p:graphicFrame>
        <p:nvGraphicFramePr>
          <p:cNvPr id="16392" name="Object 8"/>
          <p:cNvGraphicFramePr>
            <a:graphicFrameLocks noChangeAspect="1"/>
          </p:cNvGraphicFramePr>
          <p:nvPr/>
        </p:nvGraphicFramePr>
        <p:xfrm>
          <a:off x="1187450" y="2924175"/>
          <a:ext cx="6840538" cy="1220788"/>
        </p:xfrm>
        <a:graphic>
          <a:graphicData uri="http://schemas.openxmlformats.org/presentationml/2006/ole">
            <p:oleObj spid="_x0000_s144474" name="公式" r:id="rId4" imgW="5689600" imgH="1016000" progId="Equation.3">
              <p:embed/>
            </p:oleObj>
          </a:graphicData>
        </a:graphic>
      </p:graphicFrame>
      <p:graphicFrame>
        <p:nvGraphicFramePr>
          <p:cNvPr id="16393" name="Object 9"/>
          <p:cNvGraphicFramePr>
            <a:graphicFrameLocks noChangeAspect="1"/>
          </p:cNvGraphicFramePr>
          <p:nvPr/>
        </p:nvGraphicFramePr>
        <p:xfrm>
          <a:off x="2195513" y="4149725"/>
          <a:ext cx="1152525" cy="1000125"/>
        </p:xfrm>
        <a:graphic>
          <a:graphicData uri="http://schemas.openxmlformats.org/presentationml/2006/ole">
            <p:oleObj spid="_x0000_s144475" name="Equation" r:id="rId5" imgW="660400" imgH="596900" progId="Equation.DSMT4">
              <p:embed/>
            </p:oleObj>
          </a:graphicData>
        </a:graphic>
      </p:graphicFrame>
      <p:sp>
        <p:nvSpPr>
          <p:cNvPr id="16394" name="Text Box 10"/>
          <p:cNvSpPr txBox="1">
            <a:spLocks noChangeArrowheads="1"/>
          </p:cNvSpPr>
          <p:nvPr/>
        </p:nvSpPr>
        <p:spPr bwMode="auto">
          <a:xfrm>
            <a:off x="971550" y="5370513"/>
            <a:ext cx="1728788"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故夹角</a:t>
            </a:r>
          </a:p>
        </p:txBody>
      </p:sp>
      <p:graphicFrame>
        <p:nvGraphicFramePr>
          <p:cNvPr id="16395" name="Object 11"/>
          <p:cNvGraphicFramePr>
            <a:graphicFrameLocks noChangeAspect="1"/>
          </p:cNvGraphicFramePr>
          <p:nvPr/>
        </p:nvGraphicFramePr>
        <p:xfrm>
          <a:off x="2627313" y="5157788"/>
          <a:ext cx="3024187" cy="1093787"/>
        </p:xfrm>
        <a:graphic>
          <a:graphicData uri="http://schemas.openxmlformats.org/presentationml/2006/ole">
            <p:oleObj spid="_x0000_s144476" name="公式" r:id="rId6" imgW="2349500" imgH="850900" progId="Equation.3">
              <p:embed/>
            </p:oleObj>
          </a:graphicData>
        </a:graphic>
      </p:graphicFrame>
      <p:graphicFrame>
        <p:nvGraphicFramePr>
          <p:cNvPr id="144393" name="Object 12"/>
          <p:cNvGraphicFramePr>
            <a:graphicFrameLocks noChangeAspect="1"/>
          </p:cNvGraphicFramePr>
          <p:nvPr/>
        </p:nvGraphicFramePr>
        <p:xfrm>
          <a:off x="1031875" y="1438275"/>
          <a:ext cx="4056063" cy="542925"/>
        </p:xfrm>
        <a:graphic>
          <a:graphicData uri="http://schemas.openxmlformats.org/presentationml/2006/ole">
            <p:oleObj spid="_x0000_s144477" name="Equation" r:id="rId7" imgW="2184400" imgH="292100" progId="Equation.DSMT4">
              <p:embed/>
            </p:oleObj>
          </a:graphicData>
        </a:graphic>
      </p:graphicFrame>
      <p:graphicFrame>
        <p:nvGraphicFramePr>
          <p:cNvPr id="144394" name="Object 13"/>
          <p:cNvGraphicFramePr>
            <a:graphicFrameLocks noChangeAspect="1"/>
          </p:cNvGraphicFramePr>
          <p:nvPr>
            <p:extLst>
              <p:ext uri="{D42A27DB-BD31-4B8C-83A1-F6EECF244321}">
                <p14:modId xmlns:p14="http://schemas.microsoft.com/office/powerpoint/2010/main" xmlns="" val="774791856"/>
              </p:ext>
            </p:extLst>
          </p:nvPr>
        </p:nvGraphicFramePr>
        <p:xfrm>
          <a:off x="1646238" y="2138363"/>
          <a:ext cx="4914900" cy="681037"/>
        </p:xfrm>
        <a:graphic>
          <a:graphicData uri="http://schemas.openxmlformats.org/presentationml/2006/ole">
            <p:oleObj spid="_x0000_s144478" name="Equation" r:id="rId8" imgW="1651000" imgH="228600" progId="Equation.DSMT4">
              <p:embed/>
            </p:oleObj>
          </a:graphicData>
        </a:graphic>
      </p:graphicFrame>
      <p:sp>
        <p:nvSpPr>
          <p:cNvPr id="11" name="Rectangle 26"/>
          <p:cNvSpPr txBox="1">
            <a:spLocks noChangeArrowheads="1"/>
          </p:cNvSpPr>
          <p:nvPr/>
        </p:nvSpPr>
        <p:spPr>
          <a:xfrm>
            <a:off x="0" y="0"/>
            <a:ext cx="4037013"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三、两平面的夹角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90"/>
                                        </p:tgtEl>
                                        <p:attrNameLst>
                                          <p:attrName>style.visibility</p:attrName>
                                        </p:attrNameLst>
                                      </p:cBhvr>
                                      <p:to>
                                        <p:strVal val="visible"/>
                                      </p:to>
                                    </p:set>
                                    <p:animEffect transition="in" filter="wipe(left)">
                                      <p:cBhvr>
                                        <p:cTn id="7" dur="500"/>
                                        <p:tgtEl>
                                          <p:spTgt spid="163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392"/>
                                        </p:tgtEl>
                                        <p:attrNameLst>
                                          <p:attrName>style.visibility</p:attrName>
                                        </p:attrNameLst>
                                      </p:cBhvr>
                                      <p:to>
                                        <p:strVal val="visible"/>
                                      </p:to>
                                    </p:set>
                                    <p:animEffect transition="in" filter="wipe(left)">
                                      <p:cBhvr>
                                        <p:cTn id="12" dur="500"/>
                                        <p:tgtEl>
                                          <p:spTgt spid="163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393"/>
                                        </p:tgtEl>
                                        <p:attrNameLst>
                                          <p:attrName>style.visibility</p:attrName>
                                        </p:attrNameLst>
                                      </p:cBhvr>
                                      <p:to>
                                        <p:strVal val="visible"/>
                                      </p:to>
                                    </p:set>
                                    <p:animEffect transition="in" filter="wipe(left)">
                                      <p:cBhvr>
                                        <p:cTn id="17" dur="500"/>
                                        <p:tgtEl>
                                          <p:spTgt spid="16393"/>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6394"/>
                                        </p:tgtEl>
                                        <p:attrNameLst>
                                          <p:attrName>style.visibility</p:attrName>
                                        </p:attrNameLst>
                                      </p:cBhvr>
                                      <p:to>
                                        <p:strVal val="visible"/>
                                      </p:to>
                                    </p:set>
                                    <p:animEffect transition="in" filter="wipe(left)">
                                      <p:cBhvr>
                                        <p:cTn id="21" dur="500"/>
                                        <p:tgtEl>
                                          <p:spTgt spid="16394"/>
                                        </p:tgtEl>
                                      </p:cBhvr>
                                    </p:animEffect>
                                  </p:childTnLst>
                                </p:cTn>
                              </p:par>
                            </p:childTnLst>
                          </p:cTn>
                        </p:par>
                        <p:par>
                          <p:cTn id="22" fill="hold" nodeType="afterGroup">
                            <p:stCondLst>
                              <p:cond delay="1000"/>
                            </p:stCondLst>
                            <p:childTnLst>
                              <p:par>
                                <p:cTn id="23" presetID="22" presetClass="entr" presetSubtype="8" fill="hold" nodeType="afterEffect">
                                  <p:stCondLst>
                                    <p:cond delay="0"/>
                                  </p:stCondLst>
                                  <p:childTnLst>
                                    <p:set>
                                      <p:cBhvr>
                                        <p:cTn id="24" dur="1" fill="hold">
                                          <p:stCondLst>
                                            <p:cond delay="0"/>
                                          </p:stCondLst>
                                        </p:cTn>
                                        <p:tgtEl>
                                          <p:spTgt spid="16395"/>
                                        </p:tgtEl>
                                        <p:attrNameLst>
                                          <p:attrName>style.visibility</p:attrName>
                                        </p:attrNameLst>
                                      </p:cBhvr>
                                      <p:to>
                                        <p:strVal val="visible"/>
                                      </p:to>
                                    </p:set>
                                    <p:animEffect transition="in" filter="wipe(left)">
                                      <p:cBhvr>
                                        <p:cTn id="25" dur="500"/>
                                        <p:tgtEl>
                                          <p:spTgt spid="1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utoUpdateAnimBg="0"/>
      <p:bldP spid="16394"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4"/>
          <p:cNvSpPr txBox="1">
            <a:spLocks noChangeArrowheads="1"/>
          </p:cNvSpPr>
          <p:nvPr/>
        </p:nvSpPr>
        <p:spPr bwMode="auto">
          <a:xfrm>
            <a:off x="250825" y="751582"/>
            <a:ext cx="8208963" cy="1077218"/>
          </a:xfrm>
          <a:prstGeom prst="rect">
            <a:avLst/>
          </a:prstGeom>
          <a:noFill/>
          <a:ln w="12700">
            <a:noFill/>
            <a:miter lim="800000"/>
            <a:headEnd type="none" w="sm" len="sm"/>
            <a:tailEnd type="none" w="sm" len="sm"/>
          </a:ln>
          <a:effectLst/>
        </p:spPr>
        <p:txBody>
          <a:bodyPr>
            <a:spAutoFit/>
          </a:bodyPr>
          <a:lstStyle/>
          <a:p>
            <a:pPr eaLnBrk="1" hangingPunct="1"/>
            <a:r>
              <a:rPr kumimoji="1" lang="zh-CN" altLang="en-US" dirty="0">
                <a:latin typeface="黑体" pitchFamily="2" charset="-122"/>
                <a:ea typeface="黑体" pitchFamily="2" charset="-122"/>
              </a:rPr>
              <a:t>例</a:t>
            </a:r>
            <a:r>
              <a:rPr kumimoji="1" lang="en-US" altLang="zh-CN" dirty="0">
                <a:latin typeface="黑体" pitchFamily="2" charset="-122"/>
                <a:ea typeface="黑体" pitchFamily="2" charset="-122"/>
              </a:rPr>
              <a:t>6</a:t>
            </a:r>
            <a:r>
              <a:rPr kumimoji="1" lang="en-US" altLang="zh-CN" sz="2800" dirty="0">
                <a:latin typeface="Times New Roman" pitchFamily="18" charset="0"/>
                <a:ea typeface="华文中宋" pitchFamily="2" charset="-122"/>
              </a:rPr>
              <a:t>   </a:t>
            </a:r>
            <a:r>
              <a:rPr kumimoji="1" lang="zh-CN" altLang="en-US" dirty="0">
                <a:latin typeface="Times New Roman" pitchFamily="18" charset="0"/>
                <a:ea typeface="华文中宋" pitchFamily="2" charset="-122"/>
              </a:rPr>
              <a:t>一平面通过两点</a:t>
            </a:r>
            <a:r>
              <a:rPr kumimoji="1" lang="en-US" altLang="zh-CN" i="1" dirty="0">
                <a:latin typeface="Times New Roman" pitchFamily="18" charset="0"/>
                <a:ea typeface="华文中宋" pitchFamily="2" charset="-122"/>
              </a:rPr>
              <a:t>M</a:t>
            </a:r>
            <a:r>
              <a:rPr kumimoji="1" lang="en-US" altLang="zh-CN" baseline="-25000" dirty="0">
                <a:latin typeface="Times New Roman" pitchFamily="18" charset="0"/>
                <a:ea typeface="华文中宋" pitchFamily="2" charset="-122"/>
              </a:rPr>
              <a:t>1</a:t>
            </a:r>
            <a:r>
              <a:rPr kumimoji="1" lang="en-US" altLang="zh-CN" dirty="0">
                <a:latin typeface="Times New Roman" pitchFamily="18" charset="0"/>
                <a:ea typeface="华文中宋" pitchFamily="2" charset="-122"/>
              </a:rPr>
              <a:t>(1,1,1)</a:t>
            </a:r>
            <a:r>
              <a:rPr kumimoji="1" lang="zh-CN" altLang="en-US" dirty="0">
                <a:latin typeface="Times New Roman" pitchFamily="18" charset="0"/>
                <a:ea typeface="华文中宋" pitchFamily="2" charset="-122"/>
              </a:rPr>
              <a:t>和</a:t>
            </a:r>
            <a:r>
              <a:rPr kumimoji="1" lang="en-US" altLang="en-US" i="1" dirty="0">
                <a:latin typeface="Times New Roman" pitchFamily="18" charset="0"/>
                <a:ea typeface="华文中宋" pitchFamily="2" charset="-122"/>
              </a:rPr>
              <a:t>M</a:t>
            </a:r>
            <a:r>
              <a:rPr kumimoji="1" lang="en-US" altLang="en-US" baseline="-25000" dirty="0">
                <a:latin typeface="Times New Roman" pitchFamily="18" charset="0"/>
                <a:ea typeface="华文中宋" pitchFamily="2" charset="-122"/>
              </a:rPr>
              <a:t>2</a:t>
            </a:r>
            <a:r>
              <a:rPr kumimoji="1" lang="en-US" altLang="en-US" dirty="0">
                <a:latin typeface="Times New Roman" pitchFamily="18" charset="0"/>
                <a:ea typeface="华文中宋" pitchFamily="2" charset="-122"/>
              </a:rPr>
              <a:t>(0,1,–1)</a:t>
            </a:r>
            <a:r>
              <a:rPr kumimoji="1" lang="zh-CN" altLang="en-US" dirty="0">
                <a:latin typeface="Times New Roman" pitchFamily="18" charset="0"/>
                <a:ea typeface="华文中宋" pitchFamily="2" charset="-122"/>
              </a:rPr>
              <a:t>，</a:t>
            </a:r>
          </a:p>
          <a:p>
            <a:pPr eaLnBrk="1" hangingPunct="1"/>
            <a:r>
              <a:rPr kumimoji="1" lang="zh-CN" altLang="en-US" dirty="0">
                <a:latin typeface="Times New Roman" pitchFamily="18" charset="0"/>
                <a:ea typeface="华文中宋" pitchFamily="2" charset="-122"/>
              </a:rPr>
              <a:t>且垂直于平面</a:t>
            </a:r>
            <a:r>
              <a:rPr kumimoji="1" lang="en-US" altLang="en-US" i="1" dirty="0" err="1">
                <a:latin typeface="Times New Roman" pitchFamily="18" charset="0"/>
                <a:ea typeface="华文中宋" pitchFamily="2" charset="-122"/>
              </a:rPr>
              <a:t>x+y+z</a:t>
            </a:r>
            <a:r>
              <a:rPr kumimoji="1" lang="en-US" altLang="en-US" i="1" dirty="0">
                <a:latin typeface="Times New Roman" pitchFamily="18" charset="0"/>
                <a:ea typeface="华文中宋" pitchFamily="2" charset="-122"/>
              </a:rPr>
              <a:t>=</a:t>
            </a:r>
            <a:r>
              <a:rPr kumimoji="1" lang="en-US" altLang="en-US" dirty="0">
                <a:latin typeface="Times New Roman" pitchFamily="18" charset="0"/>
                <a:ea typeface="华文中宋" pitchFamily="2" charset="-122"/>
              </a:rPr>
              <a:t>0</a:t>
            </a:r>
            <a:r>
              <a:rPr kumimoji="1" lang="zh-CN" altLang="en-US" dirty="0">
                <a:latin typeface="Times New Roman" pitchFamily="18" charset="0"/>
                <a:ea typeface="华文中宋" pitchFamily="2" charset="-122"/>
              </a:rPr>
              <a:t>，求它的方程</a:t>
            </a:r>
            <a:r>
              <a:rPr kumimoji="1" lang="en-US" altLang="zh-CN" dirty="0">
                <a:latin typeface="Times New Roman" pitchFamily="18" charset="0"/>
                <a:ea typeface="华文中宋" pitchFamily="2" charset="-122"/>
              </a:rPr>
              <a:t>.</a:t>
            </a:r>
            <a:endParaRPr kumimoji="1" lang="zh-CN" altLang="zh-CN" dirty="0">
              <a:latin typeface="Times New Roman" pitchFamily="18" charset="0"/>
              <a:ea typeface="华文中宋" pitchFamily="2" charset="-122"/>
            </a:endParaRPr>
          </a:p>
        </p:txBody>
      </p:sp>
      <p:graphicFrame>
        <p:nvGraphicFramePr>
          <p:cNvPr id="26629" name="Object 5"/>
          <p:cNvGraphicFramePr>
            <a:graphicFrameLocks noChangeAspect="1"/>
          </p:cNvGraphicFramePr>
          <p:nvPr>
            <p:extLst>
              <p:ext uri="{D42A27DB-BD31-4B8C-83A1-F6EECF244321}">
                <p14:modId xmlns:p14="http://schemas.microsoft.com/office/powerpoint/2010/main" xmlns="" val="230951230"/>
              </p:ext>
            </p:extLst>
          </p:nvPr>
        </p:nvGraphicFramePr>
        <p:xfrm>
          <a:off x="915988" y="2590800"/>
          <a:ext cx="4799012" cy="571766"/>
        </p:xfrm>
        <a:graphic>
          <a:graphicData uri="http://schemas.openxmlformats.org/presentationml/2006/ole">
            <p:oleObj spid="_x0000_s145496" name="Equation" r:id="rId3" imgW="3078360" imgH="322560" progId="Equation.DSMT4">
              <p:embed/>
            </p:oleObj>
          </a:graphicData>
        </a:graphic>
      </p:graphicFrame>
      <p:sp>
        <p:nvSpPr>
          <p:cNvPr id="26630" name="Rectangle 6"/>
          <p:cNvSpPr>
            <a:spLocks noChangeArrowheads="1"/>
          </p:cNvSpPr>
          <p:nvPr/>
        </p:nvSpPr>
        <p:spPr bwMode="auto">
          <a:xfrm>
            <a:off x="238125" y="1935162"/>
            <a:ext cx="7466013" cy="579438"/>
          </a:xfrm>
          <a:prstGeom prst="rect">
            <a:avLst/>
          </a:prstGeom>
          <a:noFill/>
          <a:ln w="12700">
            <a:noFill/>
            <a:miter lim="800000"/>
            <a:headEnd type="none" w="sm" len="sm"/>
            <a:tailEnd type="none" w="sm" len="sm"/>
          </a:ln>
          <a:effectLst/>
        </p:spPr>
        <p:txBody>
          <a:bodyPr wrap="none">
            <a:spAutoFit/>
          </a:bodyPr>
          <a:lstStyle/>
          <a:p>
            <a:pPr eaLnBrk="1" hangingPunct="1"/>
            <a:r>
              <a:rPr kumimoji="1" lang="en-US" altLang="zh-CN" sz="2800" dirty="0">
                <a:latin typeface="Times New Roman" pitchFamily="18" charset="0"/>
                <a:ea typeface="华文中宋" pitchFamily="2" charset="-122"/>
              </a:rPr>
              <a:t> </a:t>
            </a:r>
            <a:r>
              <a:rPr kumimoji="1" lang="zh-CN" altLang="en-US" dirty="0">
                <a:latin typeface="Times New Roman" pitchFamily="18" charset="0"/>
                <a:ea typeface="黑体" pitchFamily="2" charset="-122"/>
              </a:rPr>
              <a:t>解</a:t>
            </a:r>
            <a:r>
              <a:rPr kumimoji="1" lang="zh-CN" altLang="en-US" dirty="0">
                <a:latin typeface="Times New Roman" pitchFamily="18" charset="0"/>
                <a:ea typeface="华文中宋" pitchFamily="2" charset="-122"/>
              </a:rPr>
              <a:t> </a:t>
            </a:r>
            <a:r>
              <a:rPr kumimoji="1" lang="zh-CN" altLang="en-US" sz="2800" dirty="0">
                <a:latin typeface="Times New Roman" pitchFamily="18" charset="0"/>
                <a:ea typeface="华文中宋" pitchFamily="2" charset="-122"/>
              </a:rPr>
              <a:t> </a:t>
            </a:r>
            <a:r>
              <a:rPr kumimoji="1" lang="zh-CN" altLang="en-US" dirty="0">
                <a:latin typeface="Times New Roman" pitchFamily="18" charset="0"/>
                <a:ea typeface="华文中宋" pitchFamily="2" charset="-122"/>
              </a:rPr>
              <a:t>设所求平面为：</a:t>
            </a:r>
            <a:r>
              <a:rPr kumimoji="1" lang="en-US" altLang="zh-CN" sz="2800" i="1" dirty="0">
                <a:latin typeface="Times New Roman" pitchFamily="18" charset="0"/>
                <a:ea typeface="华文中宋" pitchFamily="2" charset="-122"/>
              </a:rPr>
              <a:t>A</a:t>
            </a:r>
            <a:r>
              <a:rPr kumimoji="1" lang="en-US" altLang="zh-CN" sz="2800" dirty="0">
                <a:latin typeface="Times New Roman" pitchFamily="18" charset="0"/>
                <a:ea typeface="华文中宋" pitchFamily="2" charset="-122"/>
              </a:rPr>
              <a:t>(</a:t>
            </a:r>
            <a:r>
              <a:rPr kumimoji="1" lang="en-US" altLang="zh-CN" sz="2800" i="1" dirty="0">
                <a:latin typeface="Times New Roman" pitchFamily="18" charset="0"/>
                <a:ea typeface="华文中宋" pitchFamily="2" charset="-122"/>
              </a:rPr>
              <a:t>x–</a:t>
            </a:r>
            <a:r>
              <a:rPr kumimoji="1" lang="en-US" altLang="zh-CN" sz="2800" dirty="0">
                <a:latin typeface="Times New Roman" pitchFamily="18" charset="0"/>
                <a:ea typeface="华文中宋" pitchFamily="2" charset="-122"/>
              </a:rPr>
              <a:t>1)</a:t>
            </a:r>
            <a:r>
              <a:rPr kumimoji="1" lang="en-US" altLang="zh-CN" sz="2800" i="1" dirty="0">
                <a:latin typeface="Times New Roman" pitchFamily="18" charset="0"/>
                <a:ea typeface="华文中宋" pitchFamily="2" charset="-122"/>
              </a:rPr>
              <a:t>+B</a:t>
            </a:r>
            <a:r>
              <a:rPr kumimoji="1" lang="en-US" altLang="zh-CN" sz="2800" dirty="0">
                <a:latin typeface="Times New Roman" pitchFamily="18" charset="0"/>
                <a:ea typeface="华文中宋" pitchFamily="2" charset="-122"/>
              </a:rPr>
              <a:t>(</a:t>
            </a:r>
            <a:r>
              <a:rPr kumimoji="1" lang="en-US" altLang="zh-CN" sz="2800" i="1" dirty="0">
                <a:latin typeface="Times New Roman" pitchFamily="18" charset="0"/>
                <a:ea typeface="华文中宋" pitchFamily="2" charset="-122"/>
              </a:rPr>
              <a:t>y–</a:t>
            </a:r>
            <a:r>
              <a:rPr kumimoji="1" lang="en-US" altLang="zh-CN" sz="2800" dirty="0">
                <a:latin typeface="Times New Roman" pitchFamily="18" charset="0"/>
                <a:ea typeface="华文中宋" pitchFamily="2" charset="-122"/>
              </a:rPr>
              <a:t>1)</a:t>
            </a:r>
            <a:r>
              <a:rPr kumimoji="1" lang="en-US" altLang="zh-CN" sz="2800" i="1" dirty="0">
                <a:latin typeface="Times New Roman" pitchFamily="18" charset="0"/>
                <a:ea typeface="华文中宋" pitchFamily="2" charset="-122"/>
              </a:rPr>
              <a:t>+C</a:t>
            </a:r>
            <a:r>
              <a:rPr kumimoji="1" lang="en-US" altLang="zh-CN" sz="2800" dirty="0">
                <a:latin typeface="Times New Roman" pitchFamily="18" charset="0"/>
                <a:ea typeface="华文中宋" pitchFamily="2" charset="-122"/>
              </a:rPr>
              <a:t>(</a:t>
            </a:r>
            <a:r>
              <a:rPr kumimoji="1" lang="en-US" altLang="zh-CN" sz="2800" i="1" dirty="0">
                <a:latin typeface="Times New Roman" pitchFamily="18" charset="0"/>
                <a:ea typeface="华文中宋" pitchFamily="2" charset="-122"/>
              </a:rPr>
              <a:t>z–</a:t>
            </a:r>
            <a:r>
              <a:rPr kumimoji="1" lang="en-US" altLang="zh-CN" sz="2800" dirty="0">
                <a:latin typeface="Times New Roman" pitchFamily="18" charset="0"/>
                <a:ea typeface="华文中宋" pitchFamily="2" charset="-122"/>
              </a:rPr>
              <a:t>1)</a:t>
            </a:r>
            <a:r>
              <a:rPr kumimoji="1" lang="en-US" altLang="zh-CN" sz="2800" i="1" dirty="0">
                <a:latin typeface="Times New Roman" pitchFamily="18" charset="0"/>
                <a:ea typeface="华文中宋" pitchFamily="2" charset="-122"/>
              </a:rPr>
              <a:t>=</a:t>
            </a:r>
            <a:r>
              <a:rPr kumimoji="1" lang="en-US" altLang="zh-CN" sz="2800" dirty="0">
                <a:latin typeface="Times New Roman" pitchFamily="18" charset="0"/>
                <a:ea typeface="华文中宋" pitchFamily="2" charset="-122"/>
              </a:rPr>
              <a:t>0</a:t>
            </a:r>
            <a:endParaRPr kumimoji="1" lang="en-US" altLang="zh-CN" sz="2800" i="1" dirty="0">
              <a:latin typeface="Times New Roman" pitchFamily="18" charset="0"/>
              <a:ea typeface="华文中宋" pitchFamily="2" charset="-122"/>
            </a:endParaRPr>
          </a:p>
        </p:txBody>
      </p:sp>
      <p:graphicFrame>
        <p:nvGraphicFramePr>
          <p:cNvPr id="26631" name="Object 7"/>
          <p:cNvGraphicFramePr>
            <a:graphicFrameLocks noChangeAspect="1"/>
          </p:cNvGraphicFramePr>
          <p:nvPr/>
        </p:nvGraphicFramePr>
        <p:xfrm>
          <a:off x="827088" y="5876925"/>
          <a:ext cx="1901825" cy="585788"/>
        </p:xfrm>
        <a:graphic>
          <a:graphicData uri="http://schemas.openxmlformats.org/presentationml/2006/ole">
            <p:oleObj spid="_x0000_s145497" name="Equation" r:id="rId4" imgW="1029600" imgH="280800" progId="Equation.DSMT4">
              <p:embed/>
            </p:oleObj>
          </a:graphicData>
        </a:graphic>
      </p:graphicFrame>
      <p:graphicFrame>
        <p:nvGraphicFramePr>
          <p:cNvPr id="26635" name="Object 11"/>
          <p:cNvGraphicFramePr>
            <a:graphicFrameLocks noChangeAspect="1"/>
          </p:cNvGraphicFramePr>
          <p:nvPr>
            <p:extLst>
              <p:ext uri="{D42A27DB-BD31-4B8C-83A1-F6EECF244321}">
                <p14:modId xmlns:p14="http://schemas.microsoft.com/office/powerpoint/2010/main" xmlns="" val="1680428408"/>
              </p:ext>
            </p:extLst>
          </p:nvPr>
        </p:nvGraphicFramePr>
        <p:xfrm>
          <a:off x="457200" y="3213101"/>
          <a:ext cx="7620000" cy="615414"/>
        </p:xfrm>
        <a:graphic>
          <a:graphicData uri="http://schemas.openxmlformats.org/presentationml/2006/ole">
            <p:oleObj spid="_x0000_s145498" name="Equation" r:id="rId5" imgW="4763160" imgH="332640" progId="Equation.DSMT4">
              <p:embed/>
            </p:oleObj>
          </a:graphicData>
        </a:graphic>
      </p:graphicFrame>
      <p:graphicFrame>
        <p:nvGraphicFramePr>
          <p:cNvPr id="26636" name="Object 12"/>
          <p:cNvGraphicFramePr>
            <a:graphicFrameLocks noChangeAspect="1"/>
          </p:cNvGraphicFramePr>
          <p:nvPr/>
        </p:nvGraphicFramePr>
        <p:xfrm>
          <a:off x="384175" y="4519613"/>
          <a:ext cx="7510463" cy="604837"/>
        </p:xfrm>
        <a:graphic>
          <a:graphicData uri="http://schemas.openxmlformats.org/presentationml/2006/ole">
            <p:oleObj spid="_x0000_s145499" name="Equation" r:id="rId6" imgW="4267200" imgH="342900" progId="Equation.DSMT4">
              <p:embed/>
            </p:oleObj>
          </a:graphicData>
        </a:graphic>
      </p:graphicFrame>
      <p:graphicFrame>
        <p:nvGraphicFramePr>
          <p:cNvPr id="26637" name="Object 13"/>
          <p:cNvGraphicFramePr>
            <a:graphicFrameLocks noChangeAspect="1"/>
          </p:cNvGraphicFramePr>
          <p:nvPr/>
        </p:nvGraphicFramePr>
        <p:xfrm>
          <a:off x="528638" y="5243513"/>
          <a:ext cx="7800975" cy="536575"/>
        </p:xfrm>
        <a:graphic>
          <a:graphicData uri="http://schemas.openxmlformats.org/presentationml/2006/ole">
            <p:oleObj spid="_x0000_s145500" name="Equation" r:id="rId7" imgW="4254500" imgH="292100" progId="Equation.DSMT4">
              <p:embed/>
            </p:oleObj>
          </a:graphicData>
        </a:graphic>
      </p:graphicFrame>
      <p:graphicFrame>
        <p:nvGraphicFramePr>
          <p:cNvPr id="26638" name="Object 14"/>
          <p:cNvGraphicFramePr>
            <a:graphicFrameLocks noChangeAspect="1"/>
          </p:cNvGraphicFramePr>
          <p:nvPr/>
        </p:nvGraphicFramePr>
        <p:xfrm>
          <a:off x="468313" y="3933825"/>
          <a:ext cx="3313112" cy="461963"/>
        </p:xfrm>
        <a:graphic>
          <a:graphicData uri="http://schemas.openxmlformats.org/presentationml/2006/ole">
            <p:oleObj spid="_x0000_s145501" name="Equation" r:id="rId8" imgW="1638300" imgH="228600" progId="Equation.DSMT4">
              <p:embed/>
            </p:oleObj>
          </a:graphicData>
        </a:graphic>
      </p:graphicFrame>
      <p:sp>
        <p:nvSpPr>
          <p:cNvPr id="10" name="Rectangle 26"/>
          <p:cNvSpPr txBox="1">
            <a:spLocks noChangeArrowheads="1"/>
          </p:cNvSpPr>
          <p:nvPr/>
        </p:nvSpPr>
        <p:spPr>
          <a:xfrm>
            <a:off x="0" y="0"/>
            <a:ext cx="4037013"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三、两平面的夹角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blinds(horizontal)">
                                      <p:cBhvr>
                                        <p:cTn id="7" dur="500"/>
                                        <p:tgtEl>
                                          <p:spTgt spid="266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6629"/>
                                        </p:tgtEl>
                                        <p:attrNameLst>
                                          <p:attrName>style.visibility</p:attrName>
                                        </p:attrNameLst>
                                      </p:cBhvr>
                                      <p:to>
                                        <p:strVal val="visible"/>
                                      </p:to>
                                    </p:set>
                                    <p:animEffect transition="in" filter="blinds(horizontal)">
                                      <p:cBhvr>
                                        <p:cTn id="12" dur="500"/>
                                        <p:tgtEl>
                                          <p:spTgt spid="266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6635"/>
                                        </p:tgtEl>
                                        <p:attrNameLst>
                                          <p:attrName>style.visibility</p:attrName>
                                        </p:attrNameLst>
                                      </p:cBhvr>
                                      <p:to>
                                        <p:strVal val="visible"/>
                                      </p:to>
                                    </p:set>
                                    <p:animEffect transition="in" filter="wipe(left)">
                                      <p:cBhvr>
                                        <p:cTn id="17" dur="1000"/>
                                        <p:tgtEl>
                                          <p:spTgt spid="266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6638"/>
                                        </p:tgtEl>
                                        <p:attrNameLst>
                                          <p:attrName>style.visibility</p:attrName>
                                        </p:attrNameLst>
                                      </p:cBhvr>
                                      <p:to>
                                        <p:strVal val="visible"/>
                                      </p:to>
                                    </p:set>
                                    <p:animEffect transition="in" filter="wipe(left)">
                                      <p:cBhvr>
                                        <p:cTn id="22" dur="1000"/>
                                        <p:tgtEl>
                                          <p:spTgt spid="266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6636"/>
                                        </p:tgtEl>
                                        <p:attrNameLst>
                                          <p:attrName>style.visibility</p:attrName>
                                        </p:attrNameLst>
                                      </p:cBhvr>
                                      <p:to>
                                        <p:strVal val="visible"/>
                                      </p:to>
                                    </p:set>
                                    <p:animEffect transition="in" filter="wipe(left)">
                                      <p:cBhvr>
                                        <p:cTn id="27" dur="1000"/>
                                        <p:tgtEl>
                                          <p:spTgt spid="266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6637"/>
                                        </p:tgtEl>
                                        <p:attrNameLst>
                                          <p:attrName>style.visibility</p:attrName>
                                        </p:attrNameLst>
                                      </p:cBhvr>
                                      <p:to>
                                        <p:strVal val="visible"/>
                                      </p:to>
                                    </p:set>
                                    <p:animEffect transition="in" filter="wipe(left)">
                                      <p:cBhvr>
                                        <p:cTn id="32" dur="1000"/>
                                        <p:tgtEl>
                                          <p:spTgt spid="266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6631"/>
                                        </p:tgtEl>
                                        <p:attrNameLst>
                                          <p:attrName>style.visibility</p:attrName>
                                        </p:attrNameLst>
                                      </p:cBhvr>
                                      <p:to>
                                        <p:strVal val="visible"/>
                                      </p:to>
                                    </p:set>
                                    <p:animEffect transition="in" filter="wipe(left)">
                                      <p:cBhvr>
                                        <p:cTn id="37" dur="10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2" name="Object 4"/>
          <p:cNvGraphicFramePr>
            <a:graphicFrameLocks noChangeAspect="1"/>
          </p:cNvGraphicFramePr>
          <p:nvPr/>
        </p:nvGraphicFramePr>
        <p:xfrm>
          <a:off x="4427538" y="3436938"/>
          <a:ext cx="3457575" cy="503237"/>
        </p:xfrm>
        <a:graphic>
          <a:graphicData uri="http://schemas.openxmlformats.org/presentationml/2006/ole">
            <p:oleObj spid="_x0000_s146546" name="Equation" r:id="rId4" imgW="2142360" imgH="270360" progId="Equation.DSMT4">
              <p:embed/>
            </p:oleObj>
          </a:graphicData>
        </a:graphic>
      </p:graphicFrame>
      <p:graphicFrame>
        <p:nvGraphicFramePr>
          <p:cNvPr id="27653" name="Object 5"/>
          <p:cNvGraphicFramePr>
            <a:graphicFrameLocks noChangeAspect="1"/>
          </p:cNvGraphicFramePr>
          <p:nvPr/>
        </p:nvGraphicFramePr>
        <p:xfrm>
          <a:off x="744538" y="5586413"/>
          <a:ext cx="6359525" cy="506412"/>
        </p:xfrm>
        <a:graphic>
          <a:graphicData uri="http://schemas.openxmlformats.org/presentationml/2006/ole">
            <p:oleObj spid="_x0000_s146547" name="Equation" r:id="rId5" imgW="3952080" imgH="270360" progId="Equation.DSMT4">
              <p:embed/>
            </p:oleObj>
          </a:graphicData>
        </a:graphic>
      </p:graphicFrame>
      <p:graphicFrame>
        <p:nvGraphicFramePr>
          <p:cNvPr id="27654" name="Object 6"/>
          <p:cNvGraphicFramePr>
            <a:graphicFrameLocks noChangeAspect="1"/>
          </p:cNvGraphicFramePr>
          <p:nvPr/>
        </p:nvGraphicFramePr>
        <p:xfrm>
          <a:off x="682625" y="2649538"/>
          <a:ext cx="2292350" cy="585787"/>
        </p:xfrm>
        <a:graphic>
          <a:graphicData uri="http://schemas.openxmlformats.org/presentationml/2006/ole">
            <p:oleObj spid="_x0000_s146548" name="Equation" r:id="rId6" imgW="1248120" imgH="280800" progId="Equation.DSMT4">
              <p:embed/>
            </p:oleObj>
          </a:graphicData>
        </a:graphic>
      </p:graphicFrame>
      <p:graphicFrame>
        <p:nvGraphicFramePr>
          <p:cNvPr id="27655" name="Object 7"/>
          <p:cNvGraphicFramePr>
            <a:graphicFrameLocks noChangeAspect="1"/>
          </p:cNvGraphicFramePr>
          <p:nvPr/>
        </p:nvGraphicFramePr>
        <p:xfrm>
          <a:off x="3130550" y="2732088"/>
          <a:ext cx="3097213" cy="496887"/>
        </p:xfrm>
        <a:graphic>
          <a:graphicData uri="http://schemas.openxmlformats.org/presentationml/2006/ole">
            <p:oleObj spid="_x0000_s146549" name="Equation" r:id="rId7" imgW="1739900" imgH="279400" progId="Equation.DSMT4">
              <p:embed/>
            </p:oleObj>
          </a:graphicData>
        </a:graphic>
      </p:graphicFrame>
      <p:graphicFrame>
        <p:nvGraphicFramePr>
          <p:cNvPr id="27656" name="Object 8"/>
          <p:cNvGraphicFramePr>
            <a:graphicFrameLocks noChangeAspect="1"/>
          </p:cNvGraphicFramePr>
          <p:nvPr/>
        </p:nvGraphicFramePr>
        <p:xfrm>
          <a:off x="827088" y="3201988"/>
          <a:ext cx="3168650" cy="1119187"/>
        </p:xfrm>
        <a:graphic>
          <a:graphicData uri="http://schemas.openxmlformats.org/presentationml/2006/ole">
            <p:oleObj spid="_x0000_s146550" name="Equation" r:id="rId8" imgW="1905000" imgH="673100" progId="Equation.DSMT4">
              <p:embed/>
            </p:oleObj>
          </a:graphicData>
        </a:graphic>
      </p:graphicFrame>
      <p:graphicFrame>
        <p:nvGraphicFramePr>
          <p:cNvPr id="27657" name="Object 9"/>
          <p:cNvGraphicFramePr>
            <a:graphicFrameLocks noChangeAspect="1"/>
          </p:cNvGraphicFramePr>
          <p:nvPr/>
        </p:nvGraphicFramePr>
        <p:xfrm>
          <a:off x="889000" y="4321175"/>
          <a:ext cx="7594600" cy="509588"/>
        </p:xfrm>
        <a:graphic>
          <a:graphicData uri="http://schemas.openxmlformats.org/presentationml/2006/ole">
            <p:oleObj spid="_x0000_s146551" name="Equation" r:id="rId9" imgW="4356100" imgH="292100" progId="Equation.DSMT4">
              <p:embed/>
            </p:oleObj>
          </a:graphicData>
        </a:graphic>
      </p:graphicFrame>
      <p:graphicFrame>
        <p:nvGraphicFramePr>
          <p:cNvPr id="27658" name="Object 10"/>
          <p:cNvGraphicFramePr>
            <a:graphicFrameLocks noChangeAspect="1"/>
          </p:cNvGraphicFramePr>
          <p:nvPr/>
        </p:nvGraphicFramePr>
        <p:xfrm>
          <a:off x="971550" y="4968875"/>
          <a:ext cx="5472113" cy="506413"/>
        </p:xfrm>
        <a:graphic>
          <a:graphicData uri="http://schemas.openxmlformats.org/presentationml/2006/ole">
            <p:oleObj spid="_x0000_s146552" name="Equation" r:id="rId10" imgW="2882900" imgH="266700" progId="Equation.DSMT4">
              <p:embed/>
            </p:oleObj>
          </a:graphicData>
        </a:graphic>
      </p:graphicFrame>
      <p:graphicFrame>
        <p:nvGraphicFramePr>
          <p:cNvPr id="27659" name="Object 11"/>
          <p:cNvGraphicFramePr>
            <a:graphicFrameLocks noChangeAspect="1"/>
          </p:cNvGraphicFramePr>
          <p:nvPr/>
        </p:nvGraphicFramePr>
        <p:xfrm>
          <a:off x="1163638" y="2005013"/>
          <a:ext cx="5013325" cy="631825"/>
        </p:xfrm>
        <a:graphic>
          <a:graphicData uri="http://schemas.openxmlformats.org/presentationml/2006/ole">
            <p:oleObj spid="_x0000_s146553" name="Equation" r:id="rId11" imgW="2832100" imgH="355600" progId="Equation.DSMT4">
              <p:embed/>
            </p:oleObj>
          </a:graphicData>
        </a:graphic>
      </p:graphicFrame>
      <p:sp>
        <p:nvSpPr>
          <p:cNvPr id="146442" name="Text Box 13"/>
          <p:cNvSpPr txBox="1">
            <a:spLocks noChangeArrowheads="1"/>
          </p:cNvSpPr>
          <p:nvPr/>
        </p:nvSpPr>
        <p:spPr bwMode="auto">
          <a:xfrm>
            <a:off x="381000" y="903982"/>
            <a:ext cx="8208963" cy="1077218"/>
          </a:xfrm>
          <a:prstGeom prst="rect">
            <a:avLst/>
          </a:prstGeom>
          <a:noFill/>
          <a:ln w="38100">
            <a:solidFill>
              <a:schemeClr val="bg1">
                <a:lumMod val="95000"/>
              </a:schemeClr>
            </a:solidFill>
            <a:miter lim="800000"/>
            <a:headEnd type="none" w="sm" len="sm"/>
            <a:tailEnd type="none" w="sm" len="sm"/>
          </a:ln>
          <a:effectLst/>
        </p:spPr>
        <p:txBody>
          <a:bodyPr>
            <a:spAutoFit/>
          </a:bodyPr>
          <a:lstStyle/>
          <a:p>
            <a:pPr eaLnBrk="1" hangingPunct="1"/>
            <a:r>
              <a:rPr kumimoji="1" lang="zh-CN" altLang="en-US" dirty="0">
                <a:latin typeface="黑体" pitchFamily="2" charset="-122"/>
                <a:ea typeface="黑体" pitchFamily="2" charset="-122"/>
              </a:rPr>
              <a:t>例</a:t>
            </a:r>
            <a:r>
              <a:rPr kumimoji="1" lang="en-US" altLang="zh-CN" dirty="0">
                <a:latin typeface="黑体" pitchFamily="2" charset="-122"/>
                <a:ea typeface="黑体" pitchFamily="2" charset="-122"/>
              </a:rPr>
              <a:t>6</a:t>
            </a:r>
            <a:r>
              <a:rPr kumimoji="1" lang="en-US" altLang="zh-CN" sz="2800" dirty="0">
                <a:latin typeface="Times New Roman" pitchFamily="18" charset="0"/>
                <a:ea typeface="华文中宋" pitchFamily="2" charset="-122"/>
              </a:rPr>
              <a:t>   </a:t>
            </a:r>
            <a:r>
              <a:rPr kumimoji="1" lang="zh-CN" altLang="en-US" dirty="0">
                <a:latin typeface="Times New Roman" pitchFamily="18" charset="0"/>
                <a:ea typeface="华文中宋" pitchFamily="2" charset="-122"/>
              </a:rPr>
              <a:t>一平面通过两点</a:t>
            </a:r>
            <a:r>
              <a:rPr kumimoji="1" lang="en-US" altLang="zh-CN" i="1" dirty="0">
                <a:latin typeface="Times New Roman" pitchFamily="18" charset="0"/>
                <a:ea typeface="华文中宋" pitchFamily="2" charset="-122"/>
              </a:rPr>
              <a:t>M</a:t>
            </a:r>
            <a:r>
              <a:rPr kumimoji="1" lang="en-US" altLang="zh-CN" baseline="-25000" dirty="0">
                <a:latin typeface="Times New Roman" pitchFamily="18" charset="0"/>
                <a:ea typeface="华文中宋" pitchFamily="2" charset="-122"/>
              </a:rPr>
              <a:t>1</a:t>
            </a:r>
            <a:r>
              <a:rPr kumimoji="1" lang="en-US" altLang="zh-CN" dirty="0">
                <a:latin typeface="Times New Roman" pitchFamily="18" charset="0"/>
                <a:ea typeface="华文中宋" pitchFamily="2" charset="-122"/>
              </a:rPr>
              <a:t>(1,1,1)</a:t>
            </a:r>
            <a:r>
              <a:rPr kumimoji="1" lang="zh-CN" altLang="en-US" dirty="0">
                <a:latin typeface="Times New Roman" pitchFamily="18" charset="0"/>
                <a:ea typeface="华文中宋" pitchFamily="2" charset="-122"/>
              </a:rPr>
              <a:t>和</a:t>
            </a:r>
            <a:r>
              <a:rPr kumimoji="1" lang="en-US" altLang="en-US" i="1" dirty="0">
                <a:latin typeface="Times New Roman" pitchFamily="18" charset="0"/>
                <a:ea typeface="华文中宋" pitchFamily="2" charset="-122"/>
              </a:rPr>
              <a:t>M</a:t>
            </a:r>
            <a:r>
              <a:rPr kumimoji="1" lang="en-US" altLang="en-US" baseline="-25000" dirty="0">
                <a:latin typeface="Times New Roman" pitchFamily="18" charset="0"/>
                <a:ea typeface="华文中宋" pitchFamily="2" charset="-122"/>
              </a:rPr>
              <a:t>2</a:t>
            </a:r>
            <a:r>
              <a:rPr kumimoji="1" lang="en-US" altLang="en-US" dirty="0">
                <a:latin typeface="Times New Roman" pitchFamily="18" charset="0"/>
                <a:ea typeface="华文中宋" pitchFamily="2" charset="-122"/>
              </a:rPr>
              <a:t>(0,1,–1)</a:t>
            </a:r>
            <a:r>
              <a:rPr kumimoji="1" lang="zh-CN" altLang="en-US" dirty="0">
                <a:latin typeface="Times New Roman" pitchFamily="18" charset="0"/>
                <a:ea typeface="华文中宋" pitchFamily="2" charset="-122"/>
              </a:rPr>
              <a:t>，</a:t>
            </a:r>
          </a:p>
          <a:p>
            <a:pPr eaLnBrk="1" hangingPunct="1"/>
            <a:r>
              <a:rPr kumimoji="1" lang="zh-CN" altLang="en-US" dirty="0">
                <a:latin typeface="Times New Roman" pitchFamily="18" charset="0"/>
                <a:ea typeface="华文中宋" pitchFamily="2" charset="-122"/>
              </a:rPr>
              <a:t>且垂直于平面</a:t>
            </a:r>
            <a:r>
              <a:rPr kumimoji="1" lang="en-US" altLang="en-US" i="1" dirty="0" err="1">
                <a:latin typeface="Times New Roman" pitchFamily="18" charset="0"/>
                <a:ea typeface="华文中宋" pitchFamily="2" charset="-122"/>
              </a:rPr>
              <a:t>x+y+z</a:t>
            </a:r>
            <a:r>
              <a:rPr kumimoji="1" lang="en-US" altLang="en-US" i="1" dirty="0">
                <a:latin typeface="Times New Roman" pitchFamily="18" charset="0"/>
                <a:ea typeface="华文中宋" pitchFamily="2" charset="-122"/>
              </a:rPr>
              <a:t>=0</a:t>
            </a:r>
            <a:r>
              <a:rPr kumimoji="1" lang="zh-CN" altLang="en-US" dirty="0">
                <a:latin typeface="Times New Roman" pitchFamily="18" charset="0"/>
                <a:ea typeface="华文中宋" pitchFamily="2" charset="-122"/>
              </a:rPr>
              <a:t>，求它的方程</a:t>
            </a:r>
            <a:r>
              <a:rPr kumimoji="1" lang="en-US" altLang="zh-CN" dirty="0">
                <a:latin typeface="Times New Roman" pitchFamily="18" charset="0"/>
                <a:ea typeface="华文中宋" pitchFamily="2" charset="-122"/>
              </a:rPr>
              <a:t>.</a:t>
            </a:r>
            <a:endParaRPr kumimoji="1" lang="zh-CN" altLang="zh-CN" dirty="0">
              <a:latin typeface="Times New Roman" pitchFamily="18" charset="0"/>
              <a:ea typeface="华文中宋" pitchFamily="2" charset="-122"/>
            </a:endParaRPr>
          </a:p>
        </p:txBody>
      </p:sp>
      <p:sp>
        <p:nvSpPr>
          <p:cNvPr id="11" name="Rectangle 26"/>
          <p:cNvSpPr txBox="1">
            <a:spLocks noChangeArrowheads="1"/>
          </p:cNvSpPr>
          <p:nvPr/>
        </p:nvSpPr>
        <p:spPr>
          <a:xfrm>
            <a:off x="0" y="0"/>
            <a:ext cx="4037013"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三、两平面的夹角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wipe(left)">
                                      <p:cBhvr>
                                        <p:cTn id="7" dur="1000"/>
                                        <p:tgtEl>
                                          <p:spTgt spid="276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654"/>
                                        </p:tgtEl>
                                        <p:attrNameLst>
                                          <p:attrName>style.visibility</p:attrName>
                                        </p:attrNameLst>
                                      </p:cBhvr>
                                      <p:to>
                                        <p:strVal val="visible"/>
                                      </p:to>
                                    </p:set>
                                    <p:animEffect transition="in" filter="wipe(left)">
                                      <p:cBhvr>
                                        <p:cTn id="12" dur="1000"/>
                                        <p:tgtEl>
                                          <p:spTgt spid="276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7655"/>
                                        </p:tgtEl>
                                        <p:attrNameLst>
                                          <p:attrName>style.visibility</p:attrName>
                                        </p:attrNameLst>
                                      </p:cBhvr>
                                      <p:to>
                                        <p:strVal val="visible"/>
                                      </p:to>
                                    </p:set>
                                    <p:animEffect transition="in" filter="wipe(down)">
                                      <p:cBhvr>
                                        <p:cTn id="17" dur="1000"/>
                                        <p:tgtEl>
                                          <p:spTgt spid="276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656"/>
                                        </p:tgtEl>
                                        <p:attrNameLst>
                                          <p:attrName>style.visibility</p:attrName>
                                        </p:attrNameLst>
                                      </p:cBhvr>
                                      <p:to>
                                        <p:strVal val="visible"/>
                                      </p:to>
                                    </p:set>
                                    <p:animEffect transition="in" filter="wipe(left)">
                                      <p:cBhvr>
                                        <p:cTn id="22" dur="1000"/>
                                        <p:tgtEl>
                                          <p:spTgt spid="276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652"/>
                                        </p:tgtEl>
                                        <p:attrNameLst>
                                          <p:attrName>style.visibility</p:attrName>
                                        </p:attrNameLst>
                                      </p:cBhvr>
                                      <p:to>
                                        <p:strVal val="visible"/>
                                      </p:to>
                                    </p:set>
                                    <p:animEffect transition="in" filter="wipe(left)">
                                      <p:cBhvr>
                                        <p:cTn id="27" dur="1000"/>
                                        <p:tgtEl>
                                          <p:spTgt spid="276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657"/>
                                        </p:tgtEl>
                                        <p:attrNameLst>
                                          <p:attrName>style.visibility</p:attrName>
                                        </p:attrNameLst>
                                      </p:cBhvr>
                                      <p:to>
                                        <p:strVal val="visible"/>
                                      </p:to>
                                    </p:set>
                                    <p:animEffect transition="in" filter="wipe(left)">
                                      <p:cBhvr>
                                        <p:cTn id="32" dur="1000"/>
                                        <p:tgtEl>
                                          <p:spTgt spid="2765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7658"/>
                                        </p:tgtEl>
                                        <p:attrNameLst>
                                          <p:attrName>style.visibility</p:attrName>
                                        </p:attrNameLst>
                                      </p:cBhvr>
                                      <p:to>
                                        <p:strVal val="visible"/>
                                      </p:to>
                                    </p:set>
                                    <p:animEffect transition="in" filter="wipe(left)">
                                      <p:cBhvr>
                                        <p:cTn id="37" dur="1000"/>
                                        <p:tgtEl>
                                          <p:spTgt spid="2765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7653"/>
                                        </p:tgtEl>
                                        <p:attrNameLst>
                                          <p:attrName>style.visibility</p:attrName>
                                        </p:attrNameLst>
                                      </p:cBhvr>
                                      <p:to>
                                        <p:strVal val="visible"/>
                                      </p:to>
                                    </p:set>
                                    <p:animEffect transition="in" filter="wipe(left)">
                                      <p:cBhvr>
                                        <p:cTn id="42" dur="1000"/>
                                        <p:tgtEl>
                                          <p:spTgt spid="27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482" name="Object 2"/>
          <p:cNvGraphicFramePr>
            <a:graphicFrameLocks noChangeAspect="1"/>
          </p:cNvGraphicFramePr>
          <p:nvPr/>
        </p:nvGraphicFramePr>
        <p:xfrm>
          <a:off x="360363" y="679450"/>
          <a:ext cx="8783637" cy="1377950"/>
        </p:xfrm>
        <a:graphic>
          <a:graphicData uri="http://schemas.openxmlformats.org/presentationml/2006/ole">
            <p:oleObj spid="_x0000_s148642" name="Document" r:id="rId3" imgW="8062344" imgH="1199840" progId="Word.Document.8">
              <p:embed/>
            </p:oleObj>
          </a:graphicData>
        </a:graphic>
      </p:graphicFrame>
      <p:sp>
        <p:nvSpPr>
          <p:cNvPr id="148483" name="AutoShape 3"/>
          <p:cNvSpPr>
            <a:spLocks noChangeArrowheads="1"/>
          </p:cNvSpPr>
          <p:nvPr/>
        </p:nvSpPr>
        <p:spPr bwMode="auto">
          <a:xfrm>
            <a:off x="5259388" y="3076575"/>
            <a:ext cx="3200400" cy="685800"/>
          </a:xfrm>
          <a:prstGeom prst="parallelogram">
            <a:avLst>
              <a:gd name="adj" fmla="val 116667"/>
            </a:avLst>
          </a:prstGeom>
          <a:solidFill>
            <a:srgbClr val="FFD5D5"/>
          </a:solidFill>
          <a:ln w="9525">
            <a:solidFill>
              <a:schemeClr val="tx1"/>
            </a:solidFill>
            <a:miter lim="800000"/>
            <a:headEnd/>
            <a:tailEnd/>
          </a:ln>
        </p:spPr>
        <p:txBody>
          <a:bodyPr wrap="none" anchor="ctr"/>
          <a:lstStyle/>
          <a:p>
            <a:pPr eaLnBrk="1" hangingPunct="1"/>
            <a:endParaRPr lang="zh-CN" altLang="en-US"/>
          </a:p>
        </p:txBody>
      </p:sp>
      <p:graphicFrame>
        <p:nvGraphicFramePr>
          <p:cNvPr id="18436" name="Object 4"/>
          <p:cNvGraphicFramePr>
            <a:graphicFrameLocks noChangeAspect="1"/>
          </p:cNvGraphicFramePr>
          <p:nvPr/>
        </p:nvGraphicFramePr>
        <p:xfrm>
          <a:off x="1619250" y="2060575"/>
          <a:ext cx="3746500" cy="568325"/>
        </p:xfrm>
        <a:graphic>
          <a:graphicData uri="http://schemas.openxmlformats.org/presentationml/2006/ole">
            <p:oleObj spid="_x0000_s148643" name="公式" r:id="rId4" imgW="3009900" imgH="457200" progId="Equation.3">
              <p:embed/>
            </p:oleObj>
          </a:graphicData>
        </a:graphic>
      </p:graphicFrame>
      <p:grpSp>
        <p:nvGrpSpPr>
          <p:cNvPr id="18437" name="Group 5"/>
          <p:cNvGrpSpPr>
            <a:grpSpLocks/>
          </p:cNvGrpSpPr>
          <p:nvPr/>
        </p:nvGrpSpPr>
        <p:grpSpPr bwMode="auto">
          <a:xfrm>
            <a:off x="1619250" y="3068638"/>
            <a:ext cx="2376488" cy="576262"/>
            <a:chOff x="456" y="2584"/>
            <a:chExt cx="1440" cy="296"/>
          </a:xfrm>
        </p:grpSpPr>
        <p:graphicFrame>
          <p:nvGraphicFramePr>
            <p:cNvPr id="148509" name="Object 6"/>
            <p:cNvGraphicFramePr>
              <a:graphicFrameLocks noChangeAspect="1"/>
            </p:cNvGraphicFramePr>
            <p:nvPr/>
          </p:nvGraphicFramePr>
          <p:xfrm>
            <a:off x="456" y="2592"/>
            <a:ext cx="1440" cy="288"/>
          </p:xfrm>
          <a:graphic>
            <a:graphicData uri="http://schemas.openxmlformats.org/presentationml/2006/ole">
              <p:oleObj spid="_x0000_s148644" name="公式" r:id="rId5" imgW="2286000" imgH="457200" progId="Equation.3">
                <p:embed/>
              </p:oleObj>
            </a:graphicData>
          </a:graphic>
        </p:graphicFrame>
        <p:sp>
          <p:nvSpPr>
            <p:cNvPr id="148510" name="Line 7"/>
            <p:cNvSpPr>
              <a:spLocks noChangeShapeType="1"/>
            </p:cNvSpPr>
            <p:nvPr/>
          </p:nvSpPr>
          <p:spPr bwMode="auto">
            <a:xfrm>
              <a:off x="1420" y="2584"/>
              <a:ext cx="384"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18440" name="Object 8"/>
          <p:cNvGraphicFramePr>
            <a:graphicFrameLocks noChangeAspect="1"/>
          </p:cNvGraphicFramePr>
          <p:nvPr/>
        </p:nvGraphicFramePr>
        <p:xfrm>
          <a:off x="5805488" y="3228975"/>
          <a:ext cx="520700" cy="457200"/>
        </p:xfrm>
        <a:graphic>
          <a:graphicData uri="http://schemas.openxmlformats.org/presentationml/2006/ole">
            <p:oleObj spid="_x0000_s148645" name="公式" r:id="rId6" imgW="520700" imgH="457200" progId="Equation.3">
              <p:embed/>
            </p:oleObj>
          </a:graphicData>
        </a:graphic>
      </p:graphicFrame>
      <p:sp>
        <p:nvSpPr>
          <p:cNvPr id="18441" name="Line 9"/>
          <p:cNvSpPr>
            <a:spLocks noChangeShapeType="1"/>
          </p:cNvSpPr>
          <p:nvPr/>
        </p:nvSpPr>
        <p:spPr bwMode="auto">
          <a:xfrm flipV="1">
            <a:off x="6242050" y="2349500"/>
            <a:ext cx="1066800" cy="1143000"/>
          </a:xfrm>
          <a:prstGeom prst="line">
            <a:avLst/>
          </a:prstGeom>
          <a:noFill/>
          <a:ln w="38100">
            <a:solidFill>
              <a:srgbClr val="FF0000"/>
            </a:solidFill>
            <a:round/>
            <a:headEnd/>
            <a:tailEnd type="arrow" w="med" len="med"/>
          </a:ln>
        </p:spPr>
        <p:txBody>
          <a:bodyPr wrap="none" anchor="ctr"/>
          <a:lstStyle/>
          <a:p>
            <a:endParaRPr lang="zh-CN" altLang="en-US"/>
          </a:p>
        </p:txBody>
      </p:sp>
      <p:sp>
        <p:nvSpPr>
          <p:cNvPr id="18442" name="Line 10"/>
          <p:cNvSpPr>
            <a:spLocks noChangeShapeType="1"/>
          </p:cNvSpPr>
          <p:nvPr/>
        </p:nvSpPr>
        <p:spPr bwMode="auto">
          <a:xfrm flipV="1">
            <a:off x="6249988" y="3381375"/>
            <a:ext cx="1066800" cy="76200"/>
          </a:xfrm>
          <a:prstGeom prst="line">
            <a:avLst/>
          </a:prstGeom>
          <a:noFill/>
          <a:ln w="9525">
            <a:solidFill>
              <a:schemeClr val="tx1"/>
            </a:solidFill>
            <a:prstDash val="dash"/>
            <a:round/>
            <a:headEnd/>
            <a:tailEnd/>
          </a:ln>
        </p:spPr>
        <p:txBody>
          <a:bodyPr wrap="none" anchor="ctr"/>
          <a:lstStyle/>
          <a:p>
            <a:endParaRPr lang="zh-CN" altLang="en-US"/>
          </a:p>
        </p:txBody>
      </p:sp>
      <p:grpSp>
        <p:nvGrpSpPr>
          <p:cNvPr id="18443" name="Group 11"/>
          <p:cNvGrpSpPr>
            <a:grpSpLocks/>
          </p:cNvGrpSpPr>
          <p:nvPr/>
        </p:nvGrpSpPr>
        <p:grpSpPr bwMode="auto">
          <a:xfrm>
            <a:off x="7011988" y="1628775"/>
            <a:ext cx="495300" cy="1981200"/>
            <a:chOff x="4224" y="1536"/>
            <a:chExt cx="312" cy="1248"/>
          </a:xfrm>
        </p:grpSpPr>
        <p:grpSp>
          <p:nvGrpSpPr>
            <p:cNvPr id="148504" name="Group 12"/>
            <p:cNvGrpSpPr>
              <a:grpSpLocks/>
            </p:cNvGrpSpPr>
            <p:nvPr/>
          </p:nvGrpSpPr>
          <p:grpSpPr bwMode="auto">
            <a:xfrm>
              <a:off x="4368" y="1548"/>
              <a:ext cx="168" cy="1236"/>
              <a:chOff x="4368" y="1548"/>
              <a:chExt cx="168" cy="1236"/>
            </a:xfrm>
          </p:grpSpPr>
          <p:sp>
            <p:nvSpPr>
              <p:cNvPr id="148506" name="Line 13"/>
              <p:cNvSpPr>
                <a:spLocks noChangeShapeType="1"/>
              </p:cNvSpPr>
              <p:nvPr/>
            </p:nvSpPr>
            <p:spPr bwMode="auto">
              <a:xfrm>
                <a:off x="4416" y="1728"/>
                <a:ext cx="0" cy="912"/>
              </a:xfrm>
              <a:prstGeom prst="line">
                <a:avLst/>
              </a:prstGeom>
              <a:noFill/>
              <a:ln w="28575">
                <a:solidFill>
                  <a:schemeClr val="tx2"/>
                </a:solidFill>
                <a:round/>
                <a:headEnd/>
                <a:tailEnd/>
              </a:ln>
            </p:spPr>
            <p:txBody>
              <a:bodyPr wrap="none" anchor="ctr"/>
              <a:lstStyle/>
              <a:p>
                <a:endParaRPr lang="zh-CN" altLang="en-US"/>
              </a:p>
            </p:txBody>
          </p:sp>
          <p:sp>
            <p:nvSpPr>
              <p:cNvPr id="148507" name="Line 14"/>
              <p:cNvSpPr>
                <a:spLocks noChangeShapeType="1"/>
              </p:cNvSpPr>
              <p:nvPr/>
            </p:nvSpPr>
            <p:spPr bwMode="auto">
              <a:xfrm flipV="1">
                <a:off x="4416" y="1548"/>
                <a:ext cx="0" cy="432"/>
              </a:xfrm>
              <a:prstGeom prst="line">
                <a:avLst/>
              </a:prstGeom>
              <a:noFill/>
              <a:ln w="38100">
                <a:solidFill>
                  <a:schemeClr val="accent2"/>
                </a:solidFill>
                <a:round/>
                <a:headEnd/>
                <a:tailEnd type="arrow" w="med" len="med"/>
              </a:ln>
            </p:spPr>
            <p:txBody>
              <a:bodyPr wrap="none" anchor="ctr"/>
              <a:lstStyle/>
              <a:p>
                <a:endParaRPr lang="zh-CN" altLang="en-US"/>
              </a:p>
            </p:txBody>
          </p:sp>
          <p:graphicFrame>
            <p:nvGraphicFramePr>
              <p:cNvPr id="148508" name="Object 15"/>
              <p:cNvGraphicFramePr>
                <a:graphicFrameLocks noChangeAspect="1"/>
              </p:cNvGraphicFramePr>
              <p:nvPr/>
            </p:nvGraphicFramePr>
            <p:xfrm>
              <a:off x="4368" y="2645"/>
              <a:ext cx="168" cy="139"/>
            </p:xfrm>
            <a:graphic>
              <a:graphicData uri="http://schemas.openxmlformats.org/presentationml/2006/ole">
                <p:oleObj spid="_x0000_s148646" name="公式" r:id="rId7" imgW="380670" imgH="317225" progId="Equation.3">
                  <p:embed/>
                </p:oleObj>
              </a:graphicData>
            </a:graphic>
          </p:graphicFrame>
        </p:grpSp>
        <p:graphicFrame>
          <p:nvGraphicFramePr>
            <p:cNvPr id="148505" name="Object 16"/>
            <p:cNvGraphicFramePr>
              <a:graphicFrameLocks noChangeAspect="1"/>
            </p:cNvGraphicFramePr>
            <p:nvPr/>
          </p:nvGraphicFramePr>
          <p:xfrm>
            <a:off x="4224" y="1536"/>
            <a:ext cx="159" cy="199"/>
          </p:xfrm>
          <a:graphic>
            <a:graphicData uri="http://schemas.openxmlformats.org/presentationml/2006/ole">
              <p:oleObj spid="_x0000_s148647" name="公式" r:id="rId8" imgW="228960" imgH="291240" progId="Equation.3">
                <p:embed/>
              </p:oleObj>
            </a:graphicData>
          </a:graphic>
        </p:graphicFrame>
      </p:grpSp>
      <p:graphicFrame>
        <p:nvGraphicFramePr>
          <p:cNvPr id="148490" name="Object 17"/>
          <p:cNvGraphicFramePr>
            <a:graphicFrameLocks noChangeAspect="1"/>
          </p:cNvGraphicFramePr>
          <p:nvPr/>
        </p:nvGraphicFramePr>
        <p:xfrm>
          <a:off x="7272338" y="2085975"/>
          <a:ext cx="508000" cy="457200"/>
        </p:xfrm>
        <a:graphic>
          <a:graphicData uri="http://schemas.openxmlformats.org/presentationml/2006/ole">
            <p:oleObj spid="_x0000_s148648" name="公式" r:id="rId9" imgW="499320" imgH="447120" progId="Equation.3">
              <p:embed/>
            </p:oleObj>
          </a:graphicData>
        </a:graphic>
      </p:graphicFrame>
      <p:grpSp>
        <p:nvGrpSpPr>
          <p:cNvPr id="18450" name="Group 18"/>
          <p:cNvGrpSpPr>
            <a:grpSpLocks/>
          </p:cNvGrpSpPr>
          <p:nvPr/>
        </p:nvGrpSpPr>
        <p:grpSpPr bwMode="auto">
          <a:xfrm>
            <a:off x="1403350" y="4292600"/>
            <a:ext cx="3384550" cy="571500"/>
            <a:chOff x="556" y="2776"/>
            <a:chExt cx="1960" cy="320"/>
          </a:xfrm>
        </p:grpSpPr>
        <p:graphicFrame>
          <p:nvGraphicFramePr>
            <p:cNvPr id="148500" name="Object 19"/>
            <p:cNvGraphicFramePr>
              <a:graphicFrameLocks noChangeAspect="1"/>
            </p:cNvGraphicFramePr>
            <p:nvPr/>
          </p:nvGraphicFramePr>
          <p:xfrm>
            <a:off x="556" y="2776"/>
            <a:ext cx="1960" cy="320"/>
          </p:xfrm>
          <a:graphic>
            <a:graphicData uri="http://schemas.openxmlformats.org/presentationml/2006/ole">
              <p:oleObj spid="_x0000_s148649" name="公式" r:id="rId10" imgW="3111500" imgH="508000" progId="Equation.3">
                <p:embed/>
              </p:oleObj>
            </a:graphicData>
          </a:graphic>
        </p:graphicFrame>
        <p:sp>
          <p:nvSpPr>
            <p:cNvPr id="148501" name="Line 20"/>
            <p:cNvSpPr>
              <a:spLocks noChangeShapeType="1"/>
            </p:cNvSpPr>
            <p:nvPr/>
          </p:nvSpPr>
          <p:spPr bwMode="auto">
            <a:xfrm>
              <a:off x="1780" y="2784"/>
              <a:ext cx="384"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8502" name="Line 21"/>
            <p:cNvSpPr>
              <a:spLocks noChangeShapeType="1"/>
            </p:cNvSpPr>
            <p:nvPr/>
          </p:nvSpPr>
          <p:spPr bwMode="auto">
            <a:xfrm>
              <a:off x="2304" y="2784"/>
              <a:ext cx="192"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8503" name="Line 22"/>
            <p:cNvSpPr>
              <a:spLocks noChangeShapeType="1"/>
            </p:cNvSpPr>
            <p:nvPr/>
          </p:nvSpPr>
          <p:spPr bwMode="auto">
            <a:xfrm>
              <a:off x="1056" y="2784"/>
              <a:ext cx="432" cy="0"/>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18455" name="Group 23"/>
          <p:cNvGrpSpPr>
            <a:grpSpLocks/>
          </p:cNvGrpSpPr>
          <p:nvPr/>
        </p:nvGrpSpPr>
        <p:grpSpPr bwMode="auto">
          <a:xfrm>
            <a:off x="1042988" y="5229225"/>
            <a:ext cx="5113337" cy="685800"/>
            <a:chOff x="720" y="3072"/>
            <a:chExt cx="3016" cy="336"/>
          </a:xfrm>
        </p:grpSpPr>
        <p:graphicFrame>
          <p:nvGraphicFramePr>
            <p:cNvPr id="148498" name="Object 24"/>
            <p:cNvGraphicFramePr>
              <a:graphicFrameLocks noChangeAspect="1"/>
            </p:cNvGraphicFramePr>
            <p:nvPr/>
          </p:nvGraphicFramePr>
          <p:xfrm>
            <a:off x="720" y="3120"/>
            <a:ext cx="3016" cy="288"/>
          </p:xfrm>
          <a:graphic>
            <a:graphicData uri="http://schemas.openxmlformats.org/presentationml/2006/ole">
              <p:oleObj spid="_x0000_s148650" name="公式" r:id="rId11" imgW="4787900" imgH="457200" progId="Equation.3">
                <p:embed/>
              </p:oleObj>
            </a:graphicData>
          </a:graphic>
        </p:graphicFrame>
        <p:sp>
          <p:nvSpPr>
            <p:cNvPr id="148499" name="Line 25"/>
            <p:cNvSpPr>
              <a:spLocks noChangeShapeType="1"/>
            </p:cNvSpPr>
            <p:nvPr/>
          </p:nvSpPr>
          <p:spPr bwMode="auto">
            <a:xfrm>
              <a:off x="768" y="3072"/>
              <a:ext cx="288"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18458" name="Text Box 26"/>
          <p:cNvSpPr txBox="1">
            <a:spLocks noChangeArrowheads="1"/>
          </p:cNvSpPr>
          <p:nvPr/>
        </p:nvSpPr>
        <p:spPr bwMode="auto">
          <a:xfrm>
            <a:off x="539750" y="1989138"/>
            <a:ext cx="8382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黑体" pitchFamily="2" charset="-122"/>
              </a:rPr>
              <a:t>解</a:t>
            </a:r>
          </a:p>
        </p:txBody>
      </p:sp>
      <p:graphicFrame>
        <p:nvGraphicFramePr>
          <p:cNvPr id="148494" name="Object 27"/>
          <p:cNvGraphicFramePr>
            <a:graphicFrameLocks noChangeAspect="1"/>
          </p:cNvGraphicFramePr>
          <p:nvPr/>
        </p:nvGraphicFramePr>
        <p:xfrm>
          <a:off x="7758113" y="3068638"/>
          <a:ext cx="371475" cy="342900"/>
        </p:xfrm>
        <a:graphic>
          <a:graphicData uri="http://schemas.openxmlformats.org/presentationml/2006/ole">
            <p:oleObj spid="_x0000_s148651" name="公式" r:id="rId12" imgW="164957" imgH="152268" progId="Equation.3">
              <p:embed/>
            </p:oleObj>
          </a:graphicData>
        </a:graphic>
      </p:graphicFrame>
      <p:graphicFrame>
        <p:nvGraphicFramePr>
          <p:cNvPr id="18460" name="Object 28"/>
          <p:cNvGraphicFramePr>
            <a:graphicFrameLocks noChangeAspect="1"/>
          </p:cNvGraphicFramePr>
          <p:nvPr/>
        </p:nvGraphicFramePr>
        <p:xfrm>
          <a:off x="5724525" y="4149725"/>
          <a:ext cx="2735263" cy="806450"/>
        </p:xfrm>
        <a:graphic>
          <a:graphicData uri="http://schemas.openxmlformats.org/presentationml/2006/ole">
            <p:oleObj spid="_x0000_s148652" name="公式" r:id="rId13" imgW="990170" imgH="291973" progId="Equation.3">
              <p:embed/>
            </p:oleObj>
          </a:graphicData>
        </a:graphic>
      </p:graphicFrame>
      <p:sp>
        <p:nvSpPr>
          <p:cNvPr id="18461" name="Line 29"/>
          <p:cNvSpPr>
            <a:spLocks noChangeShapeType="1"/>
          </p:cNvSpPr>
          <p:nvPr/>
        </p:nvSpPr>
        <p:spPr bwMode="auto">
          <a:xfrm>
            <a:off x="7308850" y="2349500"/>
            <a:ext cx="0" cy="1008063"/>
          </a:xfrm>
          <a:prstGeom prst="line">
            <a:avLst/>
          </a:prstGeom>
          <a:noFill/>
          <a:ln w="38100">
            <a:solidFill>
              <a:srgbClr val="3333FF"/>
            </a:solidFill>
            <a:round/>
            <a:headEnd/>
            <a:tailEnd/>
          </a:ln>
          <a:effectLst/>
        </p:spPr>
        <p:txBody>
          <a:bodyPr/>
          <a:lstStyle/>
          <a:p>
            <a:endParaRPr lang="zh-CN" altLang="en-US"/>
          </a:p>
        </p:txBody>
      </p:sp>
      <p:sp>
        <p:nvSpPr>
          <p:cNvPr id="30" name="Rectangle 26"/>
          <p:cNvSpPr txBox="1">
            <a:spLocks noChangeArrowheads="1"/>
          </p:cNvSpPr>
          <p:nvPr/>
        </p:nvSpPr>
        <p:spPr>
          <a:xfrm>
            <a:off x="0" y="0"/>
            <a:ext cx="4753364"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四、点到平面的距离</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58"/>
                                        </p:tgtEl>
                                        <p:attrNameLst>
                                          <p:attrName>style.visibility</p:attrName>
                                        </p:attrNameLst>
                                      </p:cBhvr>
                                      <p:to>
                                        <p:strVal val="visible"/>
                                      </p:to>
                                    </p:set>
                                    <p:animEffect transition="in" filter="wipe(left)">
                                      <p:cBhvr>
                                        <p:cTn id="7" dur="500"/>
                                        <p:tgtEl>
                                          <p:spTgt spid="18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443"/>
                                        </p:tgtEl>
                                        <p:attrNameLst>
                                          <p:attrName>style.visibility</p:attrName>
                                        </p:attrNameLst>
                                      </p:cBhvr>
                                      <p:to>
                                        <p:strVal val="visible"/>
                                      </p:to>
                                    </p:set>
                                    <p:animEffect transition="in" filter="wipe(down)">
                                      <p:cBhvr>
                                        <p:cTn id="12" dur="500"/>
                                        <p:tgtEl>
                                          <p:spTgt spid="184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436"/>
                                        </p:tgtEl>
                                        <p:attrNameLst>
                                          <p:attrName>style.visibility</p:attrName>
                                        </p:attrNameLst>
                                      </p:cBhvr>
                                      <p:to>
                                        <p:strVal val="visible"/>
                                      </p:to>
                                    </p:set>
                                    <p:animEffect transition="in" filter="wipe(left)">
                                      <p:cBhvr>
                                        <p:cTn id="17" dur="500"/>
                                        <p:tgtEl>
                                          <p:spTgt spid="18436"/>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8440"/>
                                        </p:tgtEl>
                                        <p:attrNameLst>
                                          <p:attrName>style.visibility</p:attrName>
                                        </p:attrNameLst>
                                      </p:cBhvr>
                                      <p:to>
                                        <p:strVal val="visible"/>
                                      </p:to>
                                    </p:set>
                                    <p:animEffect transition="in" filter="wipe(left)">
                                      <p:cBhvr>
                                        <p:cTn id="21" dur="500"/>
                                        <p:tgtEl>
                                          <p:spTgt spid="1844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441"/>
                                        </p:tgtEl>
                                        <p:attrNameLst>
                                          <p:attrName>style.visibility</p:attrName>
                                        </p:attrNameLst>
                                      </p:cBhvr>
                                      <p:to>
                                        <p:strVal val="visible"/>
                                      </p:to>
                                    </p:set>
                                    <p:animEffect transition="in" filter="wipe(left)">
                                      <p:cBhvr>
                                        <p:cTn id="26" dur="500"/>
                                        <p:tgtEl>
                                          <p:spTgt spid="1844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442"/>
                                        </p:tgtEl>
                                        <p:attrNameLst>
                                          <p:attrName>style.visibility</p:attrName>
                                        </p:attrNameLst>
                                      </p:cBhvr>
                                      <p:to>
                                        <p:strVal val="visible"/>
                                      </p:to>
                                    </p:set>
                                    <p:animEffect transition="in" filter="wipe(left)">
                                      <p:cBhvr>
                                        <p:cTn id="31" dur="500"/>
                                        <p:tgtEl>
                                          <p:spTgt spid="1844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8461"/>
                                        </p:tgtEl>
                                        <p:attrNameLst>
                                          <p:attrName>style.visibility</p:attrName>
                                        </p:attrNameLst>
                                      </p:cBhvr>
                                      <p:to>
                                        <p:strVal val="visible"/>
                                      </p:to>
                                    </p:set>
                                    <p:anim calcmode="lin" valueType="num">
                                      <p:cBhvr additive="base">
                                        <p:cTn id="36" dur="2000" fill="hold"/>
                                        <p:tgtEl>
                                          <p:spTgt spid="18461"/>
                                        </p:tgtEl>
                                        <p:attrNameLst>
                                          <p:attrName>ppt_x</p:attrName>
                                        </p:attrNameLst>
                                      </p:cBhvr>
                                      <p:tavLst>
                                        <p:tav tm="0">
                                          <p:val>
                                            <p:strVal val="0-#ppt_w/2"/>
                                          </p:val>
                                        </p:tav>
                                        <p:tav tm="100000">
                                          <p:val>
                                            <p:strVal val="#ppt_x"/>
                                          </p:val>
                                        </p:tav>
                                      </p:tavLst>
                                    </p:anim>
                                    <p:anim calcmode="lin" valueType="num">
                                      <p:cBhvr additive="base">
                                        <p:cTn id="37" dur="2000" fill="hold"/>
                                        <p:tgtEl>
                                          <p:spTgt spid="18461"/>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8437"/>
                                        </p:tgtEl>
                                        <p:attrNameLst>
                                          <p:attrName>style.visibility</p:attrName>
                                        </p:attrNameLst>
                                      </p:cBhvr>
                                      <p:to>
                                        <p:strVal val="visible"/>
                                      </p:to>
                                    </p:set>
                                    <p:animEffect transition="in" filter="wipe(left)">
                                      <p:cBhvr>
                                        <p:cTn id="42" dur="500"/>
                                        <p:tgtEl>
                                          <p:spTgt spid="1843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8460"/>
                                        </p:tgtEl>
                                        <p:attrNameLst>
                                          <p:attrName>style.visibility</p:attrName>
                                        </p:attrNameLst>
                                      </p:cBhvr>
                                      <p:to>
                                        <p:strVal val="visible"/>
                                      </p:to>
                                    </p:set>
                                    <p:animEffect transition="in" filter="wipe(left)">
                                      <p:cBhvr>
                                        <p:cTn id="47" dur="1000"/>
                                        <p:tgtEl>
                                          <p:spTgt spid="1846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8450"/>
                                        </p:tgtEl>
                                        <p:attrNameLst>
                                          <p:attrName>style.visibility</p:attrName>
                                        </p:attrNameLst>
                                      </p:cBhvr>
                                      <p:to>
                                        <p:strVal val="visible"/>
                                      </p:to>
                                    </p:set>
                                    <p:animEffect transition="in" filter="wipe(left)">
                                      <p:cBhvr>
                                        <p:cTn id="52" dur="500"/>
                                        <p:tgtEl>
                                          <p:spTgt spid="1845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8455"/>
                                        </p:tgtEl>
                                        <p:attrNameLst>
                                          <p:attrName>style.visibility</p:attrName>
                                        </p:attrNameLst>
                                      </p:cBhvr>
                                      <p:to>
                                        <p:strVal val="visible"/>
                                      </p:to>
                                    </p:set>
                                    <p:animEffect transition="in" filter="wipe(left)">
                                      <p:cBhvr>
                                        <p:cTn id="57" dur="500"/>
                                        <p:tgtEl>
                                          <p:spTgt spid="18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animBg="1"/>
      <p:bldP spid="18442" grpId="0" animBg="1"/>
      <p:bldP spid="18458" grpId="0" autoUpdateAnimBg="0"/>
      <p:bldP spid="1846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
          <p:cNvGrpSpPr>
            <a:grpSpLocks/>
          </p:cNvGrpSpPr>
          <p:nvPr/>
        </p:nvGrpSpPr>
        <p:grpSpPr bwMode="auto">
          <a:xfrm>
            <a:off x="179388" y="1739900"/>
            <a:ext cx="8640762" cy="1079500"/>
            <a:chOff x="576" y="781"/>
            <a:chExt cx="4926" cy="485"/>
          </a:xfrm>
        </p:grpSpPr>
        <p:graphicFrame>
          <p:nvGraphicFramePr>
            <p:cNvPr id="149521" name="Object 3"/>
            <p:cNvGraphicFramePr>
              <a:graphicFrameLocks noChangeAspect="1"/>
            </p:cNvGraphicFramePr>
            <p:nvPr/>
          </p:nvGraphicFramePr>
          <p:xfrm>
            <a:off x="592" y="781"/>
            <a:ext cx="4910" cy="485"/>
          </p:xfrm>
          <a:graphic>
            <a:graphicData uri="http://schemas.openxmlformats.org/presentationml/2006/ole">
              <p:oleObj spid="_x0000_s149606" name="公式" r:id="rId3" imgW="8013700" imgH="914400" progId="Equation.3">
                <p:embed/>
              </p:oleObj>
            </a:graphicData>
          </a:graphic>
        </p:graphicFrame>
        <p:sp>
          <p:nvSpPr>
            <p:cNvPr id="149522" name="Line 4"/>
            <p:cNvSpPr>
              <a:spLocks noChangeShapeType="1"/>
            </p:cNvSpPr>
            <p:nvPr/>
          </p:nvSpPr>
          <p:spPr bwMode="auto">
            <a:xfrm>
              <a:off x="576" y="849"/>
              <a:ext cx="233" cy="0"/>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19461" name="Group 5"/>
          <p:cNvGrpSpPr>
            <a:grpSpLocks/>
          </p:cNvGrpSpPr>
          <p:nvPr/>
        </p:nvGrpSpPr>
        <p:grpSpPr bwMode="auto">
          <a:xfrm>
            <a:off x="468313" y="3005138"/>
            <a:ext cx="3455987" cy="576262"/>
            <a:chOff x="2796" y="1984"/>
            <a:chExt cx="2148" cy="320"/>
          </a:xfrm>
        </p:grpSpPr>
        <p:grpSp>
          <p:nvGrpSpPr>
            <p:cNvPr id="149515" name="Group 6"/>
            <p:cNvGrpSpPr>
              <a:grpSpLocks/>
            </p:cNvGrpSpPr>
            <p:nvPr/>
          </p:nvGrpSpPr>
          <p:grpSpPr bwMode="auto">
            <a:xfrm>
              <a:off x="2984" y="1984"/>
              <a:ext cx="1960" cy="320"/>
              <a:chOff x="556" y="2776"/>
              <a:chExt cx="1960" cy="320"/>
            </a:xfrm>
          </p:grpSpPr>
          <p:graphicFrame>
            <p:nvGraphicFramePr>
              <p:cNvPr id="149517" name="Object 7"/>
              <p:cNvGraphicFramePr>
                <a:graphicFrameLocks noChangeAspect="1"/>
              </p:cNvGraphicFramePr>
              <p:nvPr/>
            </p:nvGraphicFramePr>
            <p:xfrm>
              <a:off x="556" y="2776"/>
              <a:ext cx="1960" cy="320"/>
            </p:xfrm>
            <a:graphic>
              <a:graphicData uri="http://schemas.openxmlformats.org/presentationml/2006/ole">
                <p:oleObj spid="_x0000_s149607" name="公式" r:id="rId4" imgW="3111500" imgH="508000" progId="Equation.3">
                  <p:embed/>
                </p:oleObj>
              </a:graphicData>
            </a:graphic>
          </p:graphicFrame>
          <p:sp>
            <p:nvSpPr>
              <p:cNvPr id="149518" name="Line 8"/>
              <p:cNvSpPr>
                <a:spLocks noChangeShapeType="1"/>
              </p:cNvSpPr>
              <p:nvPr/>
            </p:nvSpPr>
            <p:spPr bwMode="auto">
              <a:xfrm>
                <a:off x="1780" y="2784"/>
                <a:ext cx="384"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9519" name="Line 9"/>
              <p:cNvSpPr>
                <a:spLocks noChangeShapeType="1"/>
              </p:cNvSpPr>
              <p:nvPr/>
            </p:nvSpPr>
            <p:spPr bwMode="auto">
              <a:xfrm>
                <a:off x="2304" y="2784"/>
                <a:ext cx="192"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9520" name="Line 10"/>
              <p:cNvSpPr>
                <a:spLocks noChangeShapeType="1"/>
              </p:cNvSpPr>
              <p:nvPr/>
            </p:nvSpPr>
            <p:spPr bwMode="auto">
              <a:xfrm>
                <a:off x="1056" y="2784"/>
                <a:ext cx="432"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149516" name="Object 11"/>
            <p:cNvGraphicFramePr>
              <a:graphicFrameLocks noChangeAspect="1"/>
            </p:cNvGraphicFramePr>
            <p:nvPr/>
          </p:nvGraphicFramePr>
          <p:xfrm>
            <a:off x="2796" y="2084"/>
            <a:ext cx="167" cy="151"/>
          </p:xfrm>
          <a:graphic>
            <a:graphicData uri="http://schemas.openxmlformats.org/presentationml/2006/ole">
              <p:oleObj spid="_x0000_s149608" name="公式" r:id="rId5" imgW="266469" imgH="241091" progId="Equation.3">
                <p:embed/>
              </p:oleObj>
            </a:graphicData>
          </a:graphic>
        </p:graphicFrame>
      </p:grpSp>
      <p:graphicFrame>
        <p:nvGraphicFramePr>
          <p:cNvPr id="19468" name="Object 12"/>
          <p:cNvGraphicFramePr>
            <a:graphicFrameLocks noChangeAspect="1"/>
          </p:cNvGraphicFramePr>
          <p:nvPr/>
        </p:nvGraphicFramePr>
        <p:xfrm>
          <a:off x="338138" y="3702050"/>
          <a:ext cx="8626475" cy="1022350"/>
        </p:xfrm>
        <a:graphic>
          <a:graphicData uri="http://schemas.openxmlformats.org/presentationml/2006/ole">
            <p:oleObj spid="_x0000_s149609" name="公式" r:id="rId6" imgW="7505700" imgH="889000" progId="Equation.3">
              <p:embed/>
            </p:oleObj>
          </a:graphicData>
        </a:graphic>
      </p:graphicFrame>
      <p:graphicFrame>
        <p:nvGraphicFramePr>
          <p:cNvPr id="19469" name="Object 13"/>
          <p:cNvGraphicFramePr>
            <a:graphicFrameLocks noChangeAspect="1"/>
          </p:cNvGraphicFramePr>
          <p:nvPr/>
        </p:nvGraphicFramePr>
        <p:xfrm>
          <a:off x="395288" y="5035550"/>
          <a:ext cx="6192837" cy="984250"/>
        </p:xfrm>
        <a:graphic>
          <a:graphicData uri="http://schemas.openxmlformats.org/presentationml/2006/ole">
            <p:oleObj spid="_x0000_s149610" name="公式" r:id="rId7" imgW="5600700" imgH="889000" progId="Equation.3">
              <p:embed/>
            </p:oleObj>
          </a:graphicData>
        </a:graphic>
      </p:graphicFrame>
      <p:grpSp>
        <p:nvGrpSpPr>
          <p:cNvPr id="149510" name="Group 14"/>
          <p:cNvGrpSpPr>
            <a:grpSpLocks/>
          </p:cNvGrpSpPr>
          <p:nvPr/>
        </p:nvGrpSpPr>
        <p:grpSpPr bwMode="auto">
          <a:xfrm>
            <a:off x="611188" y="955675"/>
            <a:ext cx="4824412" cy="720725"/>
            <a:chOff x="720" y="3072"/>
            <a:chExt cx="3016" cy="336"/>
          </a:xfrm>
        </p:grpSpPr>
        <p:graphicFrame>
          <p:nvGraphicFramePr>
            <p:cNvPr id="149513" name="Object 15"/>
            <p:cNvGraphicFramePr>
              <a:graphicFrameLocks noChangeAspect="1"/>
            </p:cNvGraphicFramePr>
            <p:nvPr/>
          </p:nvGraphicFramePr>
          <p:xfrm>
            <a:off x="720" y="3120"/>
            <a:ext cx="3016" cy="288"/>
          </p:xfrm>
          <a:graphic>
            <a:graphicData uri="http://schemas.openxmlformats.org/presentationml/2006/ole">
              <p:oleObj spid="_x0000_s149611" name="公式" r:id="rId8" imgW="4787900" imgH="457200" progId="Equation.3">
                <p:embed/>
              </p:oleObj>
            </a:graphicData>
          </a:graphic>
        </p:graphicFrame>
        <p:sp>
          <p:nvSpPr>
            <p:cNvPr id="149514" name="Line 16"/>
            <p:cNvSpPr>
              <a:spLocks noChangeShapeType="1"/>
            </p:cNvSpPr>
            <p:nvPr/>
          </p:nvSpPr>
          <p:spPr bwMode="auto">
            <a:xfrm>
              <a:off x="768" y="3072"/>
              <a:ext cx="288"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149511" name="Object 17"/>
          <p:cNvGraphicFramePr>
            <a:graphicFrameLocks noChangeAspect="1"/>
          </p:cNvGraphicFramePr>
          <p:nvPr/>
        </p:nvGraphicFramePr>
        <p:xfrm>
          <a:off x="5940425" y="1093788"/>
          <a:ext cx="2447925" cy="582612"/>
        </p:xfrm>
        <a:graphic>
          <a:graphicData uri="http://schemas.openxmlformats.org/presentationml/2006/ole">
            <p:oleObj spid="_x0000_s149612" name="公式" r:id="rId9" imgW="850531" imgH="203112" progId="Equation.3">
              <p:embed/>
            </p:oleObj>
          </a:graphicData>
        </a:graphic>
      </p:graphicFrame>
      <p:sp>
        <p:nvSpPr>
          <p:cNvPr id="20" name="Rectangle 26"/>
          <p:cNvSpPr txBox="1">
            <a:spLocks noChangeArrowheads="1"/>
          </p:cNvSpPr>
          <p:nvPr/>
        </p:nvSpPr>
        <p:spPr>
          <a:xfrm>
            <a:off x="0" y="0"/>
            <a:ext cx="4753364"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四、点到平面的距离</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ipe(left)">
                                      <p:cBhvr>
                                        <p:cTn id="7" dur="10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wipe(left)">
                                      <p:cBhvr>
                                        <p:cTn id="12" dur="500"/>
                                        <p:tgtEl>
                                          <p:spTgt spid="194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468"/>
                                        </p:tgtEl>
                                        <p:attrNameLst>
                                          <p:attrName>style.visibility</p:attrName>
                                        </p:attrNameLst>
                                      </p:cBhvr>
                                      <p:to>
                                        <p:strVal val="visible"/>
                                      </p:to>
                                    </p:set>
                                    <p:animEffect transition="in" filter="wipe(left)">
                                      <p:cBhvr>
                                        <p:cTn id="17" dur="500"/>
                                        <p:tgtEl>
                                          <p:spTgt spid="194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469"/>
                                        </p:tgtEl>
                                        <p:attrNameLst>
                                          <p:attrName>style.visibility</p:attrName>
                                        </p:attrNameLst>
                                      </p:cBhvr>
                                      <p:to>
                                        <p:strVal val="visible"/>
                                      </p:to>
                                    </p:set>
                                    <p:animEffect transition="in" filter="wipe(left)">
                                      <p:cBhvr>
                                        <p:cTn id="22" dur="500"/>
                                        <p:tgtEl>
                                          <p:spTgt spid="19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900113" y="2133600"/>
            <a:ext cx="5829300" cy="457200"/>
            <a:chOff x="688" y="3360"/>
            <a:chExt cx="3672" cy="288"/>
          </a:xfrm>
        </p:grpSpPr>
        <p:graphicFrame>
          <p:nvGraphicFramePr>
            <p:cNvPr id="150547" name="Object 3"/>
            <p:cNvGraphicFramePr>
              <a:graphicFrameLocks noChangeAspect="1"/>
            </p:cNvGraphicFramePr>
            <p:nvPr/>
          </p:nvGraphicFramePr>
          <p:xfrm>
            <a:off x="688" y="3360"/>
            <a:ext cx="2528" cy="288"/>
          </p:xfrm>
          <a:graphic>
            <a:graphicData uri="http://schemas.openxmlformats.org/presentationml/2006/ole">
              <p:oleObj spid="_x0000_s150669" name="公式" r:id="rId3" imgW="4013200" imgH="457200" progId="Equation.3">
                <p:embed/>
              </p:oleObj>
            </a:graphicData>
          </a:graphic>
        </p:graphicFrame>
        <p:graphicFrame>
          <p:nvGraphicFramePr>
            <p:cNvPr id="150548" name="Object 4"/>
            <p:cNvGraphicFramePr>
              <a:graphicFrameLocks noChangeAspect="1"/>
            </p:cNvGraphicFramePr>
            <p:nvPr/>
          </p:nvGraphicFramePr>
          <p:xfrm>
            <a:off x="3504" y="3360"/>
            <a:ext cx="856" cy="288"/>
          </p:xfrm>
          <a:graphic>
            <a:graphicData uri="http://schemas.openxmlformats.org/presentationml/2006/ole">
              <p:oleObj spid="_x0000_s150670" name="公式" r:id="rId4" imgW="1358900" imgH="457200" progId="Equation.3">
                <p:embed/>
              </p:oleObj>
            </a:graphicData>
          </a:graphic>
        </p:graphicFrame>
      </p:grpSp>
      <p:grpSp>
        <p:nvGrpSpPr>
          <p:cNvPr id="20485" name="Group 5"/>
          <p:cNvGrpSpPr>
            <a:grpSpLocks/>
          </p:cNvGrpSpPr>
          <p:nvPr/>
        </p:nvGrpSpPr>
        <p:grpSpPr bwMode="auto">
          <a:xfrm>
            <a:off x="1116013" y="3141663"/>
            <a:ext cx="2165350" cy="539750"/>
            <a:chOff x="692" y="2616"/>
            <a:chExt cx="1364" cy="340"/>
          </a:xfrm>
        </p:grpSpPr>
        <p:graphicFrame>
          <p:nvGraphicFramePr>
            <p:cNvPr id="150544" name="Object 6"/>
            <p:cNvGraphicFramePr>
              <a:graphicFrameLocks noChangeAspect="1"/>
            </p:cNvGraphicFramePr>
            <p:nvPr/>
          </p:nvGraphicFramePr>
          <p:xfrm>
            <a:off x="920" y="2668"/>
            <a:ext cx="1136" cy="288"/>
          </p:xfrm>
          <a:graphic>
            <a:graphicData uri="http://schemas.openxmlformats.org/presentationml/2006/ole">
              <p:oleObj spid="_x0000_s150671" name="公式" r:id="rId5" imgW="1803400" imgH="457200" progId="Equation.3">
                <p:embed/>
              </p:oleObj>
            </a:graphicData>
          </a:graphic>
        </p:graphicFrame>
        <p:sp>
          <p:nvSpPr>
            <p:cNvPr id="150545" name="Line 7"/>
            <p:cNvSpPr>
              <a:spLocks noChangeShapeType="1"/>
            </p:cNvSpPr>
            <p:nvPr/>
          </p:nvSpPr>
          <p:spPr bwMode="auto">
            <a:xfrm>
              <a:off x="1420" y="2616"/>
              <a:ext cx="432" cy="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150546" name="Object 8"/>
            <p:cNvGraphicFramePr>
              <a:graphicFrameLocks noChangeAspect="1"/>
            </p:cNvGraphicFramePr>
            <p:nvPr/>
          </p:nvGraphicFramePr>
          <p:xfrm>
            <a:off x="692" y="2728"/>
            <a:ext cx="167" cy="151"/>
          </p:xfrm>
          <a:graphic>
            <a:graphicData uri="http://schemas.openxmlformats.org/presentationml/2006/ole">
              <p:oleObj spid="_x0000_s150672" name="公式" r:id="rId6" imgW="266469" imgH="241091" progId="Equation.3">
                <p:embed/>
              </p:oleObj>
            </a:graphicData>
          </a:graphic>
        </p:graphicFrame>
      </p:grpSp>
      <p:graphicFrame>
        <p:nvGraphicFramePr>
          <p:cNvPr id="20489" name="Object 9"/>
          <p:cNvGraphicFramePr>
            <a:graphicFrameLocks noChangeAspect="1"/>
          </p:cNvGraphicFramePr>
          <p:nvPr/>
        </p:nvGraphicFramePr>
        <p:xfrm>
          <a:off x="3419475" y="2997200"/>
          <a:ext cx="3744913" cy="1074738"/>
        </p:xfrm>
        <a:graphic>
          <a:graphicData uri="http://schemas.openxmlformats.org/presentationml/2006/ole">
            <p:oleObj spid="_x0000_s150673" name="公式" r:id="rId7" imgW="3098800" imgH="889000" progId="Equation.3">
              <p:embed/>
            </p:oleObj>
          </a:graphicData>
        </a:graphic>
      </p:graphicFrame>
      <p:graphicFrame>
        <p:nvGraphicFramePr>
          <p:cNvPr id="20490" name="Object 10"/>
          <p:cNvGraphicFramePr>
            <a:graphicFrameLocks noChangeAspect="1"/>
          </p:cNvGraphicFramePr>
          <p:nvPr/>
        </p:nvGraphicFramePr>
        <p:xfrm>
          <a:off x="1763713" y="4868863"/>
          <a:ext cx="4824412" cy="1101725"/>
        </p:xfrm>
        <a:graphic>
          <a:graphicData uri="http://schemas.openxmlformats.org/presentationml/2006/ole">
            <p:oleObj spid="_x0000_s150674" name="Equation" r:id="rId8" imgW="2984760" imgH="644760" progId="Equation.DSMT4">
              <p:embed/>
            </p:oleObj>
          </a:graphicData>
        </a:graphic>
      </p:graphicFrame>
      <p:sp>
        <p:nvSpPr>
          <p:cNvPr id="20491" name="Text Box 11"/>
          <p:cNvSpPr txBox="1">
            <a:spLocks noChangeArrowheads="1"/>
          </p:cNvSpPr>
          <p:nvPr/>
        </p:nvSpPr>
        <p:spPr bwMode="auto">
          <a:xfrm>
            <a:off x="971550" y="4365625"/>
            <a:ext cx="4114800" cy="579438"/>
          </a:xfrm>
          <a:prstGeom prst="rect">
            <a:avLst/>
          </a:prstGeom>
          <a:noFill/>
          <a:ln w="9525">
            <a:noFill/>
            <a:miter lim="800000"/>
            <a:headEnd/>
            <a:tailEnd/>
          </a:ln>
        </p:spPr>
        <p:txBody>
          <a:bodyPr>
            <a:spAutoFit/>
          </a:bodyPr>
          <a:lstStyle/>
          <a:p>
            <a:pPr eaLnBrk="1" hangingPunct="1">
              <a:spcBef>
                <a:spcPct val="50000"/>
              </a:spcBef>
            </a:pPr>
            <a:r>
              <a:rPr kumimoji="1" lang="zh-CN" altLang="en-US">
                <a:solidFill>
                  <a:schemeClr val="accent2"/>
                </a:solidFill>
                <a:latin typeface="Times New Roman" pitchFamily="18" charset="0"/>
                <a:ea typeface="黑体" pitchFamily="2" charset="-122"/>
              </a:rPr>
              <a:t>点到平面距离公式</a:t>
            </a:r>
          </a:p>
        </p:txBody>
      </p:sp>
      <p:graphicFrame>
        <p:nvGraphicFramePr>
          <p:cNvPr id="150535" name="Object 12"/>
          <p:cNvGraphicFramePr>
            <a:graphicFrameLocks noChangeAspect="1"/>
          </p:cNvGraphicFramePr>
          <p:nvPr/>
        </p:nvGraphicFramePr>
        <p:xfrm>
          <a:off x="2843213" y="765175"/>
          <a:ext cx="5329237" cy="977900"/>
        </p:xfrm>
        <a:graphic>
          <a:graphicData uri="http://schemas.openxmlformats.org/presentationml/2006/ole">
            <p:oleObj spid="_x0000_s150675" name="Equation" r:id="rId9" imgW="3467100" imgH="635000" progId="Equation.DSMT4">
              <p:embed/>
            </p:oleObj>
          </a:graphicData>
        </a:graphic>
      </p:graphicFrame>
      <p:grpSp>
        <p:nvGrpSpPr>
          <p:cNvPr id="150536" name="Group 13"/>
          <p:cNvGrpSpPr>
            <a:grpSpLocks/>
          </p:cNvGrpSpPr>
          <p:nvPr/>
        </p:nvGrpSpPr>
        <p:grpSpPr bwMode="auto">
          <a:xfrm>
            <a:off x="611188" y="836613"/>
            <a:ext cx="2165350" cy="611187"/>
            <a:chOff x="692" y="2616"/>
            <a:chExt cx="1364" cy="340"/>
          </a:xfrm>
        </p:grpSpPr>
        <p:graphicFrame>
          <p:nvGraphicFramePr>
            <p:cNvPr id="150541" name="Object 14"/>
            <p:cNvGraphicFramePr>
              <a:graphicFrameLocks noChangeAspect="1"/>
            </p:cNvGraphicFramePr>
            <p:nvPr/>
          </p:nvGraphicFramePr>
          <p:xfrm>
            <a:off x="920" y="2668"/>
            <a:ext cx="1136" cy="288"/>
          </p:xfrm>
          <a:graphic>
            <a:graphicData uri="http://schemas.openxmlformats.org/presentationml/2006/ole">
              <p:oleObj spid="_x0000_s150676" name="公式" r:id="rId10" imgW="1803400" imgH="457200" progId="Equation.3">
                <p:embed/>
              </p:oleObj>
            </a:graphicData>
          </a:graphic>
        </p:graphicFrame>
        <p:sp>
          <p:nvSpPr>
            <p:cNvPr id="150542" name="Line 15"/>
            <p:cNvSpPr>
              <a:spLocks noChangeShapeType="1"/>
            </p:cNvSpPr>
            <p:nvPr/>
          </p:nvSpPr>
          <p:spPr bwMode="auto">
            <a:xfrm>
              <a:off x="1420" y="2616"/>
              <a:ext cx="432" cy="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150543" name="Object 16"/>
            <p:cNvGraphicFramePr>
              <a:graphicFrameLocks noChangeAspect="1"/>
            </p:cNvGraphicFramePr>
            <p:nvPr/>
          </p:nvGraphicFramePr>
          <p:xfrm>
            <a:off x="692" y="2728"/>
            <a:ext cx="167" cy="151"/>
          </p:xfrm>
          <a:graphic>
            <a:graphicData uri="http://schemas.openxmlformats.org/presentationml/2006/ole">
              <p:oleObj spid="_x0000_s150677" name="公式" r:id="rId11" imgW="266469" imgH="241091" progId="Equation.3">
                <p:embed/>
              </p:oleObj>
            </a:graphicData>
          </a:graphic>
        </p:graphicFrame>
      </p:grpSp>
      <p:sp>
        <p:nvSpPr>
          <p:cNvPr id="20497" name="Line 17"/>
          <p:cNvSpPr>
            <a:spLocks noChangeShapeType="1"/>
          </p:cNvSpPr>
          <p:nvPr/>
        </p:nvSpPr>
        <p:spPr bwMode="auto">
          <a:xfrm>
            <a:off x="5508625" y="1196975"/>
            <a:ext cx="2447925" cy="0"/>
          </a:xfrm>
          <a:prstGeom prst="line">
            <a:avLst/>
          </a:prstGeom>
          <a:noFill/>
          <a:ln w="38100">
            <a:solidFill>
              <a:srgbClr val="3333FF"/>
            </a:solidFill>
            <a:round/>
            <a:headEnd/>
            <a:tailEnd/>
          </a:ln>
          <a:effectLst/>
        </p:spPr>
        <p:txBody>
          <a:bodyPr/>
          <a:lstStyle/>
          <a:p>
            <a:endParaRPr lang="zh-CN" altLang="en-US"/>
          </a:p>
        </p:txBody>
      </p:sp>
      <p:graphicFrame>
        <p:nvGraphicFramePr>
          <p:cNvPr id="20498" name="Object 18"/>
          <p:cNvGraphicFramePr>
            <a:graphicFrameLocks noChangeAspect="1"/>
          </p:cNvGraphicFramePr>
          <p:nvPr/>
        </p:nvGraphicFramePr>
        <p:xfrm>
          <a:off x="8027988" y="836613"/>
          <a:ext cx="577850" cy="327025"/>
        </p:xfrm>
        <a:graphic>
          <a:graphicData uri="http://schemas.openxmlformats.org/presentationml/2006/ole">
            <p:oleObj spid="_x0000_s150678" name="公式" r:id="rId12" imgW="291847" imgH="164957" progId="Equation.3">
              <p:embed/>
            </p:oleObj>
          </a:graphicData>
        </a:graphic>
      </p:graphicFrame>
      <p:sp>
        <p:nvSpPr>
          <p:cNvPr id="20499" name="Rectangle 19"/>
          <p:cNvSpPr>
            <a:spLocks noChangeArrowheads="1"/>
          </p:cNvSpPr>
          <p:nvPr/>
        </p:nvSpPr>
        <p:spPr bwMode="auto">
          <a:xfrm>
            <a:off x="755650" y="4149725"/>
            <a:ext cx="7272338" cy="2232025"/>
          </a:xfrm>
          <a:prstGeom prst="rect">
            <a:avLst/>
          </a:prstGeom>
          <a:noFill/>
          <a:ln w="38100">
            <a:solidFill>
              <a:srgbClr val="FF0000"/>
            </a:solidFill>
            <a:miter lim="800000"/>
            <a:headEnd/>
            <a:tailEnd/>
          </a:ln>
          <a:effectLst/>
        </p:spPr>
        <p:txBody>
          <a:bodyPr wrap="none" anchor="ctr"/>
          <a:lstStyle/>
          <a:p>
            <a:pPr eaLnBrk="1" hangingPunct="1"/>
            <a:endParaRPr lang="zh-CN" altLang="en-US"/>
          </a:p>
        </p:txBody>
      </p:sp>
      <p:sp>
        <p:nvSpPr>
          <p:cNvPr id="21" name="Rectangle 26"/>
          <p:cNvSpPr txBox="1">
            <a:spLocks noChangeArrowheads="1"/>
          </p:cNvSpPr>
          <p:nvPr/>
        </p:nvSpPr>
        <p:spPr>
          <a:xfrm>
            <a:off x="0" y="0"/>
            <a:ext cx="4753364"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四、点到平面的距离</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left)">
                                      <p:cBhvr>
                                        <p:cTn id="7" dur="1000"/>
                                        <p:tgtEl>
                                          <p:spTgt spid="20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497"/>
                                        </p:tgtEl>
                                        <p:attrNameLst>
                                          <p:attrName>style.visibility</p:attrName>
                                        </p:attrNameLst>
                                      </p:cBhvr>
                                      <p:to>
                                        <p:strVal val="visible"/>
                                      </p:to>
                                    </p:set>
                                    <p:animEffect transition="in" filter="wipe(down)">
                                      <p:cBhvr>
                                        <p:cTn id="12" dur="500"/>
                                        <p:tgtEl>
                                          <p:spTgt spid="20497"/>
                                        </p:tgtEl>
                                      </p:cBhvr>
                                    </p:animEffect>
                                  </p:childTnLst>
                                </p:cTn>
                              </p:par>
                              <p:par>
                                <p:cTn id="13" presetID="22" presetClass="entr" presetSubtype="4" fill="hold" nodeType="withEffect">
                                  <p:stCondLst>
                                    <p:cond delay="0"/>
                                  </p:stCondLst>
                                  <p:childTnLst>
                                    <p:set>
                                      <p:cBhvr>
                                        <p:cTn id="14" dur="1" fill="hold">
                                          <p:stCondLst>
                                            <p:cond delay="0"/>
                                          </p:stCondLst>
                                        </p:cTn>
                                        <p:tgtEl>
                                          <p:spTgt spid="20498"/>
                                        </p:tgtEl>
                                        <p:attrNameLst>
                                          <p:attrName>style.visibility</p:attrName>
                                        </p:attrNameLst>
                                      </p:cBhvr>
                                      <p:to>
                                        <p:strVal val="visible"/>
                                      </p:to>
                                    </p:set>
                                    <p:animEffect transition="in" filter="wipe(down)">
                                      <p:cBhvr>
                                        <p:cTn id="15" dur="500"/>
                                        <p:tgtEl>
                                          <p:spTgt spid="2049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0485"/>
                                        </p:tgtEl>
                                        <p:attrNameLst>
                                          <p:attrName>style.visibility</p:attrName>
                                        </p:attrNameLst>
                                      </p:cBhvr>
                                      <p:to>
                                        <p:strVal val="visible"/>
                                      </p:to>
                                    </p:set>
                                    <p:animEffect transition="in" filter="wipe(left)">
                                      <p:cBhvr>
                                        <p:cTn id="20" dur="500"/>
                                        <p:tgtEl>
                                          <p:spTgt spid="2048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0489"/>
                                        </p:tgtEl>
                                        <p:attrNameLst>
                                          <p:attrName>style.visibility</p:attrName>
                                        </p:attrNameLst>
                                      </p:cBhvr>
                                      <p:to>
                                        <p:strVal val="visible"/>
                                      </p:to>
                                    </p:set>
                                    <p:animEffect transition="in" filter="wipe(left)">
                                      <p:cBhvr>
                                        <p:cTn id="25" dur="500"/>
                                        <p:tgtEl>
                                          <p:spTgt spid="2048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491"/>
                                        </p:tgtEl>
                                        <p:attrNameLst>
                                          <p:attrName>style.visibility</p:attrName>
                                        </p:attrNameLst>
                                      </p:cBhvr>
                                      <p:to>
                                        <p:strVal val="visible"/>
                                      </p:to>
                                    </p:set>
                                    <p:animEffect transition="in" filter="wipe(left)">
                                      <p:cBhvr>
                                        <p:cTn id="30" dur="500"/>
                                        <p:tgtEl>
                                          <p:spTgt spid="2049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0490"/>
                                        </p:tgtEl>
                                        <p:attrNameLst>
                                          <p:attrName>style.visibility</p:attrName>
                                        </p:attrNameLst>
                                      </p:cBhvr>
                                      <p:to>
                                        <p:strVal val="visible"/>
                                      </p:to>
                                    </p:set>
                                    <p:animEffect transition="in" filter="wipe(left)">
                                      <p:cBhvr>
                                        <p:cTn id="35" dur="500"/>
                                        <p:tgtEl>
                                          <p:spTgt spid="20490"/>
                                        </p:tgtEl>
                                      </p:cBhvr>
                                    </p:animEffect>
                                  </p:childTnLst>
                                  <p:subTnLst>
                                    <p:animClr clrSpc="rgb" dir="cw">
                                      <p:cBhvr override="childStyle">
                                        <p:cTn dur="1" fill="hold" display="0" masterRel="nextClick" afterEffect="1"/>
                                        <p:tgtEl>
                                          <p:spTgt spid="20490"/>
                                        </p:tgtEl>
                                        <p:attrNameLst>
                                          <p:attrName>ppt_c</p:attrName>
                                        </p:attrNameLst>
                                      </p:cBhvr>
                                      <p:to>
                                        <a:srgbClr val="FF3399"/>
                                      </p:to>
                                    </p:animClr>
                                  </p:sub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0499"/>
                                        </p:tgtEl>
                                        <p:attrNameLst>
                                          <p:attrName>style.visibility</p:attrName>
                                        </p:attrNameLst>
                                      </p:cBhvr>
                                      <p:to>
                                        <p:strVal val="visible"/>
                                      </p:to>
                                    </p:set>
                                    <p:animEffect transition="in" filter="wipe(down)">
                                      <p:cBhvr>
                                        <p:cTn id="40" dur="1000"/>
                                        <p:tgtEl>
                                          <p:spTgt spid="20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1" grpId="0" autoUpdateAnimBg="0"/>
      <p:bldP spid="20497" grpId="0" animBg="1"/>
      <p:bldP spid="2049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468313" y="2060575"/>
            <a:ext cx="6477000" cy="579438"/>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华文中宋" pitchFamily="2" charset="-122"/>
                <a:ea typeface="华文中宋" pitchFamily="2" charset="-122"/>
              </a:rPr>
              <a:t>1.</a:t>
            </a:r>
            <a:r>
              <a:rPr kumimoji="1" lang="zh-CN" altLang="en-US">
                <a:latin typeface="华文中宋" pitchFamily="2" charset="-122"/>
                <a:ea typeface="华文中宋" pitchFamily="2" charset="-122"/>
              </a:rPr>
              <a:t>平面的方程</a:t>
            </a:r>
          </a:p>
        </p:txBody>
      </p:sp>
      <p:sp>
        <p:nvSpPr>
          <p:cNvPr id="21507" name="Text Box 3"/>
          <p:cNvSpPr txBox="1">
            <a:spLocks noChangeArrowheads="1"/>
          </p:cNvSpPr>
          <p:nvPr/>
        </p:nvSpPr>
        <p:spPr bwMode="auto">
          <a:xfrm>
            <a:off x="762000" y="3519488"/>
            <a:ext cx="64770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楷体" pitchFamily="2" charset="-122"/>
              </a:rPr>
              <a:t>（</a:t>
            </a:r>
            <a:r>
              <a:rPr kumimoji="1" lang="zh-CN" altLang="en-US">
                <a:latin typeface="Times New Roman" pitchFamily="18" charset="0"/>
                <a:ea typeface="华文楷体" pitchFamily="2" charset="-122"/>
              </a:rPr>
              <a:t>熟记平面的几种特殊位置的方程</a:t>
            </a:r>
            <a:r>
              <a:rPr kumimoji="1" lang="zh-CN" altLang="en-US">
                <a:latin typeface="华文中宋" pitchFamily="2" charset="-122"/>
                <a:ea typeface="华文楷体" pitchFamily="2" charset="-122"/>
              </a:rPr>
              <a:t>）</a:t>
            </a:r>
          </a:p>
        </p:txBody>
      </p:sp>
      <p:sp>
        <p:nvSpPr>
          <p:cNvPr id="21508" name="Rectangle 4"/>
          <p:cNvSpPr>
            <a:spLocks noChangeArrowheads="1"/>
          </p:cNvSpPr>
          <p:nvPr/>
        </p:nvSpPr>
        <p:spPr bwMode="auto">
          <a:xfrm>
            <a:off x="539750" y="4191000"/>
            <a:ext cx="3581400" cy="579438"/>
          </a:xfrm>
          <a:prstGeom prst="rect">
            <a:avLst/>
          </a:prstGeom>
          <a:noFill/>
          <a:ln w="9525">
            <a:noFill/>
            <a:miter lim="800000"/>
            <a:headEnd/>
            <a:tailEnd/>
          </a:ln>
        </p:spPr>
        <p:txBody>
          <a:bodyPr>
            <a:spAutoFit/>
          </a:bodyPr>
          <a:lstStyle/>
          <a:p>
            <a:pPr eaLnBrk="1" hangingPunct="1"/>
            <a:r>
              <a:rPr kumimoji="1" lang="en-US" altLang="zh-CN">
                <a:latin typeface="华文中宋" pitchFamily="2" charset="-122"/>
                <a:ea typeface="华文中宋" pitchFamily="2" charset="-122"/>
              </a:rPr>
              <a:t>2.</a:t>
            </a:r>
            <a:r>
              <a:rPr kumimoji="1" lang="zh-CN" altLang="en-US">
                <a:latin typeface="华文中宋" pitchFamily="2" charset="-122"/>
                <a:ea typeface="华文中宋" pitchFamily="2" charset="-122"/>
              </a:rPr>
              <a:t>两平面的夹角</a:t>
            </a:r>
            <a:r>
              <a:rPr kumimoji="1" lang="en-US" altLang="zh-CN">
                <a:latin typeface="华文中宋" pitchFamily="2" charset="-122"/>
                <a:ea typeface="华文中宋" pitchFamily="2" charset="-122"/>
              </a:rPr>
              <a:t>.</a:t>
            </a:r>
          </a:p>
        </p:txBody>
      </p:sp>
      <p:sp>
        <p:nvSpPr>
          <p:cNvPr id="21509" name="Rectangle 5"/>
          <p:cNvSpPr>
            <a:spLocks noChangeArrowheads="1"/>
          </p:cNvSpPr>
          <p:nvPr/>
        </p:nvSpPr>
        <p:spPr bwMode="auto">
          <a:xfrm>
            <a:off x="539750" y="4935538"/>
            <a:ext cx="4354513" cy="579437"/>
          </a:xfrm>
          <a:prstGeom prst="rect">
            <a:avLst/>
          </a:prstGeom>
          <a:noFill/>
          <a:ln w="9525">
            <a:noFill/>
            <a:miter lim="800000"/>
            <a:headEnd/>
            <a:tailEnd/>
          </a:ln>
        </p:spPr>
        <p:txBody>
          <a:bodyPr wrap="none">
            <a:spAutoFit/>
          </a:bodyPr>
          <a:lstStyle/>
          <a:p>
            <a:pPr eaLnBrk="1" hangingPunct="1"/>
            <a:r>
              <a:rPr kumimoji="1" lang="en-US" altLang="zh-CN">
                <a:latin typeface="华文中宋" pitchFamily="2" charset="-122"/>
                <a:ea typeface="华文中宋" pitchFamily="2" charset="-122"/>
              </a:rPr>
              <a:t>3.</a:t>
            </a:r>
            <a:r>
              <a:rPr kumimoji="1" lang="zh-CN" altLang="en-US">
                <a:latin typeface="华文中宋" pitchFamily="2" charset="-122"/>
                <a:ea typeface="华文中宋" pitchFamily="2" charset="-122"/>
              </a:rPr>
              <a:t>点到平面的距离公式</a:t>
            </a:r>
            <a:r>
              <a:rPr kumimoji="1" lang="en-US" altLang="zh-CN">
                <a:latin typeface="华文中宋" pitchFamily="2" charset="-122"/>
                <a:ea typeface="华文中宋" pitchFamily="2" charset="-122"/>
              </a:rPr>
              <a:t>.</a:t>
            </a:r>
          </a:p>
        </p:txBody>
      </p:sp>
      <p:sp>
        <p:nvSpPr>
          <p:cNvPr id="21510" name="Rectangle 6"/>
          <p:cNvSpPr>
            <a:spLocks noChangeArrowheads="1"/>
          </p:cNvSpPr>
          <p:nvPr/>
        </p:nvSpPr>
        <p:spPr bwMode="auto">
          <a:xfrm>
            <a:off x="3276600" y="1371600"/>
            <a:ext cx="3048000" cy="579438"/>
          </a:xfrm>
          <a:prstGeom prst="rect">
            <a:avLst/>
          </a:prstGeom>
          <a:noFill/>
          <a:ln w="9525">
            <a:noFill/>
            <a:miter lim="800000"/>
            <a:headEnd/>
            <a:tailEnd/>
          </a:ln>
        </p:spPr>
        <p:txBody>
          <a:bodyPr>
            <a:spAutoFit/>
          </a:bodyPr>
          <a:lstStyle/>
          <a:p>
            <a:pPr eaLnBrk="1" hangingPunct="1"/>
            <a:r>
              <a:rPr kumimoji="1" lang="zh-CN" altLang="en-US">
                <a:solidFill>
                  <a:schemeClr val="accent2"/>
                </a:solidFill>
                <a:latin typeface="华文中宋" pitchFamily="2" charset="-122"/>
                <a:ea typeface="华文中宋" pitchFamily="2" charset="-122"/>
              </a:rPr>
              <a:t>点法式方程</a:t>
            </a:r>
            <a:r>
              <a:rPr kumimoji="1" lang="en-US" altLang="zh-CN">
                <a:solidFill>
                  <a:schemeClr val="accent2"/>
                </a:solidFill>
                <a:latin typeface="华文中宋" pitchFamily="2" charset="-122"/>
                <a:ea typeface="华文中宋" pitchFamily="2" charset="-122"/>
              </a:rPr>
              <a:t>.</a:t>
            </a:r>
          </a:p>
        </p:txBody>
      </p:sp>
      <p:sp>
        <p:nvSpPr>
          <p:cNvPr id="21511" name="Rectangle 7"/>
          <p:cNvSpPr>
            <a:spLocks noChangeArrowheads="1"/>
          </p:cNvSpPr>
          <p:nvPr/>
        </p:nvSpPr>
        <p:spPr bwMode="auto">
          <a:xfrm>
            <a:off x="3276600" y="2087563"/>
            <a:ext cx="2590800" cy="579437"/>
          </a:xfrm>
          <a:prstGeom prst="rect">
            <a:avLst/>
          </a:prstGeom>
          <a:noFill/>
          <a:ln w="9525">
            <a:noFill/>
            <a:miter lim="800000"/>
            <a:headEnd/>
            <a:tailEnd/>
          </a:ln>
        </p:spPr>
        <p:txBody>
          <a:bodyPr>
            <a:spAutoFit/>
          </a:bodyPr>
          <a:lstStyle/>
          <a:p>
            <a:pPr eaLnBrk="1" hangingPunct="1"/>
            <a:r>
              <a:rPr kumimoji="1" lang="zh-CN" altLang="en-US" dirty="0">
                <a:solidFill>
                  <a:schemeClr val="accent2"/>
                </a:solidFill>
                <a:latin typeface="华文中宋" pitchFamily="2" charset="-122"/>
                <a:ea typeface="华文中宋" pitchFamily="2" charset="-122"/>
              </a:rPr>
              <a:t>一般方程</a:t>
            </a:r>
            <a:r>
              <a:rPr kumimoji="1" lang="en-US" altLang="zh-CN" dirty="0">
                <a:solidFill>
                  <a:schemeClr val="accent2"/>
                </a:solidFill>
                <a:latin typeface="华文中宋" pitchFamily="2" charset="-122"/>
                <a:ea typeface="华文中宋" pitchFamily="2" charset="-122"/>
              </a:rPr>
              <a:t>.</a:t>
            </a:r>
          </a:p>
        </p:txBody>
      </p:sp>
      <p:sp>
        <p:nvSpPr>
          <p:cNvPr id="21512" name="Rectangle 8"/>
          <p:cNvSpPr>
            <a:spLocks noChangeArrowheads="1"/>
          </p:cNvSpPr>
          <p:nvPr/>
        </p:nvSpPr>
        <p:spPr bwMode="auto">
          <a:xfrm>
            <a:off x="3276600" y="2846388"/>
            <a:ext cx="2971800" cy="579437"/>
          </a:xfrm>
          <a:prstGeom prst="rect">
            <a:avLst/>
          </a:prstGeom>
          <a:noFill/>
          <a:ln w="9525">
            <a:noFill/>
            <a:miter lim="800000"/>
            <a:headEnd/>
            <a:tailEnd/>
          </a:ln>
        </p:spPr>
        <p:txBody>
          <a:bodyPr>
            <a:spAutoFit/>
          </a:bodyPr>
          <a:lstStyle/>
          <a:p>
            <a:pPr eaLnBrk="1" hangingPunct="1"/>
            <a:r>
              <a:rPr kumimoji="1" lang="zh-CN" altLang="en-US">
                <a:solidFill>
                  <a:schemeClr val="accent2"/>
                </a:solidFill>
                <a:latin typeface="华文中宋" pitchFamily="2" charset="-122"/>
                <a:ea typeface="华文中宋" pitchFamily="2" charset="-122"/>
              </a:rPr>
              <a:t>截距式方程</a:t>
            </a:r>
            <a:r>
              <a:rPr kumimoji="1" lang="en-US" altLang="zh-CN">
                <a:solidFill>
                  <a:schemeClr val="accent2"/>
                </a:solidFill>
                <a:latin typeface="华文中宋" pitchFamily="2" charset="-122"/>
                <a:ea typeface="华文中宋" pitchFamily="2" charset="-122"/>
              </a:rPr>
              <a:t>.</a:t>
            </a:r>
          </a:p>
        </p:txBody>
      </p:sp>
      <p:graphicFrame>
        <p:nvGraphicFramePr>
          <p:cNvPr id="21513" name="Object 9"/>
          <p:cNvGraphicFramePr>
            <a:graphicFrameLocks noChangeAspect="1"/>
          </p:cNvGraphicFramePr>
          <p:nvPr/>
        </p:nvGraphicFramePr>
        <p:xfrm>
          <a:off x="3124200" y="1601788"/>
          <a:ext cx="404813" cy="1625600"/>
        </p:xfrm>
        <a:graphic>
          <a:graphicData uri="http://schemas.openxmlformats.org/presentationml/2006/ole">
            <p:oleObj spid="_x0000_s151575" name="公式" r:id="rId3" imgW="406224" imgH="1624895" progId="Equation.3">
              <p:embed/>
            </p:oleObj>
          </a:graphicData>
        </a:graphic>
      </p:graphicFrame>
      <p:sp>
        <p:nvSpPr>
          <p:cNvPr id="21514" name="Text Box 10"/>
          <p:cNvSpPr txBox="1">
            <a:spLocks noChangeArrowheads="1"/>
          </p:cNvSpPr>
          <p:nvPr/>
        </p:nvSpPr>
        <p:spPr bwMode="auto">
          <a:xfrm>
            <a:off x="3429000" y="4210050"/>
            <a:ext cx="48006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（注意两平面的</a:t>
            </a:r>
            <a:r>
              <a:rPr kumimoji="1" lang="zh-CN" altLang="en-US">
                <a:solidFill>
                  <a:srgbClr val="3333FF"/>
                </a:solidFill>
                <a:latin typeface="华文中宋" pitchFamily="2" charset="-122"/>
                <a:ea typeface="华文中宋" pitchFamily="2" charset="-122"/>
              </a:rPr>
              <a:t>位置</a:t>
            </a:r>
            <a:r>
              <a:rPr kumimoji="1" lang="zh-CN" altLang="en-US">
                <a:latin typeface="华文中宋" pitchFamily="2" charset="-122"/>
                <a:ea typeface="华文中宋" pitchFamily="2" charset="-122"/>
              </a:rPr>
              <a:t>特征）</a:t>
            </a:r>
          </a:p>
        </p:txBody>
      </p:sp>
      <p:sp>
        <p:nvSpPr>
          <p:cNvPr id="12" name="Rectangle 26"/>
          <p:cNvSpPr txBox="1">
            <a:spLocks noChangeArrowheads="1"/>
          </p:cNvSpPr>
          <p:nvPr/>
        </p:nvSpPr>
        <p:spPr>
          <a:xfrm>
            <a:off x="0" y="0"/>
            <a:ext cx="4037013"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五、小结</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1506"/>
                                        </p:tgtEl>
                                        <p:attrNameLst>
                                          <p:attrName>style.visibility</p:attrName>
                                        </p:attrNameLst>
                                      </p:cBhvr>
                                      <p:to>
                                        <p:strVal val="visible"/>
                                      </p:to>
                                    </p:set>
                                    <p:animEffect transition="in" filter="wipe(left)">
                                      <p:cBhvr>
                                        <p:cTn id="7" dur="75"/>
                                        <p:tgtEl>
                                          <p:spTgt spid="21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513"/>
                                        </p:tgtEl>
                                        <p:attrNameLst>
                                          <p:attrName>style.visibility</p:attrName>
                                        </p:attrNameLst>
                                      </p:cBhvr>
                                      <p:to>
                                        <p:strVal val="visible"/>
                                      </p:to>
                                    </p:set>
                                    <p:animEffect transition="in" filter="wipe(left)">
                                      <p:cBhvr>
                                        <p:cTn id="12" dur="500"/>
                                        <p:tgtEl>
                                          <p:spTgt spid="21513"/>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iterate type="lt">
                                    <p:tmPct val="100000"/>
                                  </p:iterate>
                                  <p:childTnLst>
                                    <p:set>
                                      <p:cBhvr>
                                        <p:cTn id="15" dur="1" fill="hold">
                                          <p:stCondLst>
                                            <p:cond delay="0"/>
                                          </p:stCondLst>
                                        </p:cTn>
                                        <p:tgtEl>
                                          <p:spTgt spid="21510"/>
                                        </p:tgtEl>
                                        <p:attrNameLst>
                                          <p:attrName>style.visibility</p:attrName>
                                        </p:attrNameLst>
                                      </p:cBhvr>
                                      <p:to>
                                        <p:strVal val="visible"/>
                                      </p:to>
                                    </p:set>
                                    <p:animEffect transition="in" filter="wipe(left)">
                                      <p:cBhvr>
                                        <p:cTn id="16" dur="75"/>
                                        <p:tgtEl>
                                          <p:spTgt spid="21510"/>
                                        </p:tgtEl>
                                      </p:cBhvr>
                                    </p:animEffect>
                                  </p:childTnLst>
                                </p:cTn>
                              </p:par>
                            </p:childTnLst>
                          </p:cTn>
                        </p:par>
                        <p:par>
                          <p:cTn id="17" fill="hold" nodeType="afterGroup">
                            <p:stCondLst>
                              <p:cond delay="950"/>
                            </p:stCondLst>
                            <p:childTnLst>
                              <p:par>
                                <p:cTn id="18" presetID="22" presetClass="entr" presetSubtype="8" fill="hold" grpId="0" nodeType="afterEffect">
                                  <p:stCondLst>
                                    <p:cond delay="0"/>
                                  </p:stCondLst>
                                  <p:iterate type="lt">
                                    <p:tmPct val="100000"/>
                                  </p:iterate>
                                  <p:childTnLst>
                                    <p:set>
                                      <p:cBhvr>
                                        <p:cTn id="19" dur="1" fill="hold">
                                          <p:stCondLst>
                                            <p:cond delay="0"/>
                                          </p:stCondLst>
                                        </p:cTn>
                                        <p:tgtEl>
                                          <p:spTgt spid="21511"/>
                                        </p:tgtEl>
                                        <p:attrNameLst>
                                          <p:attrName>style.visibility</p:attrName>
                                        </p:attrNameLst>
                                      </p:cBhvr>
                                      <p:to>
                                        <p:strVal val="visible"/>
                                      </p:to>
                                    </p:set>
                                    <p:animEffect transition="in" filter="wipe(left)">
                                      <p:cBhvr>
                                        <p:cTn id="20" dur="75"/>
                                        <p:tgtEl>
                                          <p:spTgt spid="21511"/>
                                        </p:tgtEl>
                                      </p:cBhvr>
                                    </p:animEffect>
                                  </p:childTnLst>
                                </p:cTn>
                              </p:par>
                            </p:childTnLst>
                          </p:cTn>
                        </p:par>
                        <p:par>
                          <p:cTn id="21" fill="hold" nodeType="afterGroup">
                            <p:stCondLst>
                              <p:cond delay="1325"/>
                            </p:stCondLst>
                            <p:childTnLst>
                              <p:par>
                                <p:cTn id="22" presetID="22" presetClass="entr" presetSubtype="8" fill="hold" grpId="0" nodeType="afterEffect">
                                  <p:stCondLst>
                                    <p:cond delay="0"/>
                                  </p:stCondLst>
                                  <p:iterate type="lt">
                                    <p:tmPct val="100000"/>
                                  </p:iterate>
                                  <p:childTnLst>
                                    <p:set>
                                      <p:cBhvr>
                                        <p:cTn id="23" dur="1" fill="hold">
                                          <p:stCondLst>
                                            <p:cond delay="0"/>
                                          </p:stCondLst>
                                        </p:cTn>
                                        <p:tgtEl>
                                          <p:spTgt spid="21512"/>
                                        </p:tgtEl>
                                        <p:attrNameLst>
                                          <p:attrName>style.visibility</p:attrName>
                                        </p:attrNameLst>
                                      </p:cBhvr>
                                      <p:to>
                                        <p:strVal val="visible"/>
                                      </p:to>
                                    </p:set>
                                    <p:animEffect transition="in" filter="wipe(left)">
                                      <p:cBhvr>
                                        <p:cTn id="24" dur="75"/>
                                        <p:tgtEl>
                                          <p:spTgt spid="2151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iterate type="lt">
                                    <p:tmPct val="100000"/>
                                  </p:iterate>
                                  <p:childTnLst>
                                    <p:set>
                                      <p:cBhvr>
                                        <p:cTn id="28" dur="1" fill="hold">
                                          <p:stCondLst>
                                            <p:cond delay="0"/>
                                          </p:stCondLst>
                                        </p:cTn>
                                        <p:tgtEl>
                                          <p:spTgt spid="21507"/>
                                        </p:tgtEl>
                                        <p:attrNameLst>
                                          <p:attrName>style.visibility</p:attrName>
                                        </p:attrNameLst>
                                      </p:cBhvr>
                                      <p:to>
                                        <p:strVal val="visible"/>
                                      </p:to>
                                    </p:set>
                                    <p:animEffect transition="in" filter="wipe(left)">
                                      <p:cBhvr>
                                        <p:cTn id="29" dur="75"/>
                                        <p:tgtEl>
                                          <p:spTgt spid="2150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iterate type="lt">
                                    <p:tmPct val="100000"/>
                                  </p:iterate>
                                  <p:childTnLst>
                                    <p:set>
                                      <p:cBhvr>
                                        <p:cTn id="33" dur="1" fill="hold">
                                          <p:stCondLst>
                                            <p:cond delay="0"/>
                                          </p:stCondLst>
                                        </p:cTn>
                                        <p:tgtEl>
                                          <p:spTgt spid="21508"/>
                                        </p:tgtEl>
                                        <p:attrNameLst>
                                          <p:attrName>style.visibility</p:attrName>
                                        </p:attrNameLst>
                                      </p:cBhvr>
                                      <p:to>
                                        <p:strVal val="visible"/>
                                      </p:to>
                                    </p:set>
                                    <p:animEffect transition="in" filter="wipe(left)">
                                      <p:cBhvr>
                                        <p:cTn id="34" dur="75"/>
                                        <p:tgtEl>
                                          <p:spTgt spid="21508"/>
                                        </p:tgtEl>
                                      </p:cBhvr>
                                    </p:animEffect>
                                  </p:childTnLst>
                                </p:cTn>
                              </p:par>
                            </p:childTnLst>
                          </p:cTn>
                        </p:par>
                        <p:par>
                          <p:cTn id="35" fill="hold" nodeType="afterGroup">
                            <p:stCondLst>
                              <p:cond delay="675"/>
                            </p:stCondLst>
                            <p:childTnLst>
                              <p:par>
                                <p:cTn id="36" presetID="22" presetClass="entr" presetSubtype="8" fill="hold" grpId="0" nodeType="afterEffect">
                                  <p:stCondLst>
                                    <p:cond delay="0"/>
                                  </p:stCondLst>
                                  <p:iterate type="lt">
                                    <p:tmPct val="100000"/>
                                  </p:iterate>
                                  <p:childTnLst>
                                    <p:set>
                                      <p:cBhvr>
                                        <p:cTn id="37" dur="1" fill="hold">
                                          <p:stCondLst>
                                            <p:cond delay="0"/>
                                          </p:stCondLst>
                                        </p:cTn>
                                        <p:tgtEl>
                                          <p:spTgt spid="21514"/>
                                        </p:tgtEl>
                                        <p:attrNameLst>
                                          <p:attrName>style.visibility</p:attrName>
                                        </p:attrNameLst>
                                      </p:cBhvr>
                                      <p:to>
                                        <p:strVal val="visible"/>
                                      </p:to>
                                    </p:set>
                                    <p:animEffect transition="in" filter="wipe(left)">
                                      <p:cBhvr>
                                        <p:cTn id="38" dur="75"/>
                                        <p:tgtEl>
                                          <p:spTgt spid="2151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iterate type="lt">
                                    <p:tmPct val="100000"/>
                                  </p:iterate>
                                  <p:childTnLst>
                                    <p:set>
                                      <p:cBhvr>
                                        <p:cTn id="42" dur="1" fill="hold">
                                          <p:stCondLst>
                                            <p:cond delay="0"/>
                                          </p:stCondLst>
                                        </p:cTn>
                                        <p:tgtEl>
                                          <p:spTgt spid="21509"/>
                                        </p:tgtEl>
                                        <p:attrNameLst>
                                          <p:attrName>style.visibility</p:attrName>
                                        </p:attrNameLst>
                                      </p:cBhvr>
                                      <p:to>
                                        <p:strVal val="visible"/>
                                      </p:to>
                                    </p:set>
                                    <p:animEffect transition="in" filter="wipe(left)">
                                      <p:cBhvr>
                                        <p:cTn id="43" dur="75"/>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P spid="21507" grpId="0" autoUpdateAnimBg="0"/>
      <p:bldP spid="21508" grpId="0" autoUpdateAnimBg="0"/>
      <p:bldP spid="21509" grpId="0" autoUpdateAnimBg="0"/>
      <p:bldP spid="21510" grpId="0" autoUpdateAnimBg="0"/>
      <p:bldP spid="21511" grpId="0" autoUpdateAnimBg="0"/>
      <p:bldP spid="21512" grpId="0" autoUpdateAnimBg="0"/>
      <p:bldP spid="21514"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4"/>
          <p:cNvSpPr>
            <a:spLocks noChangeArrowheads="1"/>
          </p:cNvSpPr>
          <p:nvPr/>
        </p:nvSpPr>
        <p:spPr bwMode="auto">
          <a:xfrm>
            <a:off x="334963" y="990600"/>
            <a:ext cx="1711325" cy="701675"/>
          </a:xfrm>
          <a:prstGeom prst="rect">
            <a:avLst/>
          </a:prstGeom>
          <a:noFill/>
          <a:ln w="9525">
            <a:noFill/>
            <a:miter lim="800000"/>
            <a:headEnd/>
            <a:tailEnd/>
          </a:ln>
          <a:effectLst/>
        </p:spPr>
        <p:txBody>
          <a:bodyPr wrap="none">
            <a:spAutoFit/>
          </a:bodyPr>
          <a:lstStyle/>
          <a:p>
            <a:pPr eaLnBrk="1" hangingPunct="1"/>
            <a:r>
              <a:rPr kumimoji="1" lang="zh-CN" altLang="en-US" sz="4000">
                <a:solidFill>
                  <a:schemeClr val="accent2"/>
                </a:solidFill>
                <a:ea typeface="黑体" pitchFamily="2" charset="-122"/>
              </a:rPr>
              <a:t>思考题</a:t>
            </a:r>
          </a:p>
        </p:txBody>
      </p:sp>
      <p:graphicFrame>
        <p:nvGraphicFramePr>
          <p:cNvPr id="28678" name="Object 6"/>
          <p:cNvGraphicFramePr>
            <a:graphicFrameLocks noChangeAspect="1"/>
          </p:cNvGraphicFramePr>
          <p:nvPr/>
        </p:nvGraphicFramePr>
        <p:xfrm>
          <a:off x="1339850" y="3090863"/>
          <a:ext cx="2768600" cy="889000"/>
        </p:xfrm>
        <a:graphic>
          <a:graphicData uri="http://schemas.openxmlformats.org/presentationml/2006/ole">
            <p:oleObj spid="_x0000_s152635" name="公式" r:id="rId3" imgW="2768600" imgH="889000" progId="Equation.3">
              <p:embed/>
            </p:oleObj>
          </a:graphicData>
        </a:graphic>
      </p:graphicFrame>
      <p:graphicFrame>
        <p:nvGraphicFramePr>
          <p:cNvPr id="28679" name="Object 7"/>
          <p:cNvGraphicFramePr>
            <a:graphicFrameLocks noChangeAspect="1"/>
          </p:cNvGraphicFramePr>
          <p:nvPr/>
        </p:nvGraphicFramePr>
        <p:xfrm>
          <a:off x="908050" y="4314825"/>
          <a:ext cx="6246813" cy="561975"/>
        </p:xfrm>
        <a:graphic>
          <a:graphicData uri="http://schemas.openxmlformats.org/presentationml/2006/ole">
            <p:oleObj spid="_x0000_s152636" name="公式" r:id="rId4" imgW="5080000" imgH="457200" progId="Equation.3">
              <p:embed/>
            </p:oleObj>
          </a:graphicData>
        </a:graphic>
      </p:graphicFrame>
      <p:sp>
        <p:nvSpPr>
          <p:cNvPr id="28680" name="Text Box 8"/>
          <p:cNvSpPr txBox="1">
            <a:spLocks noChangeArrowheads="1"/>
          </p:cNvSpPr>
          <p:nvPr/>
        </p:nvSpPr>
        <p:spPr bwMode="auto">
          <a:xfrm>
            <a:off x="4579938" y="3235325"/>
            <a:ext cx="27432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两平面平行</a:t>
            </a:r>
          </a:p>
        </p:txBody>
      </p:sp>
      <p:grpSp>
        <p:nvGrpSpPr>
          <p:cNvPr id="28686" name="Group 14"/>
          <p:cNvGrpSpPr>
            <a:grpSpLocks/>
          </p:cNvGrpSpPr>
          <p:nvPr/>
        </p:nvGrpSpPr>
        <p:grpSpPr bwMode="auto">
          <a:xfrm>
            <a:off x="908050" y="5035550"/>
            <a:ext cx="3455988" cy="579438"/>
            <a:chOff x="612" y="3294"/>
            <a:chExt cx="2177" cy="365"/>
          </a:xfrm>
        </p:grpSpPr>
        <p:sp>
          <p:nvSpPr>
            <p:cNvPr id="152585" name="Text Box 10"/>
            <p:cNvSpPr txBox="1">
              <a:spLocks noChangeArrowheads="1"/>
            </p:cNvSpPr>
            <p:nvPr/>
          </p:nvSpPr>
          <p:spPr bwMode="auto">
            <a:xfrm>
              <a:off x="975" y="3294"/>
              <a:ext cx="1814" cy="365"/>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两平面重合</a:t>
              </a:r>
              <a:r>
                <a:rPr kumimoji="1" lang="en-US" altLang="zh-CN">
                  <a:latin typeface="华文中宋" pitchFamily="2" charset="-122"/>
                  <a:ea typeface="华文中宋" pitchFamily="2" charset="-122"/>
                </a:rPr>
                <a:t>.</a:t>
              </a:r>
            </a:p>
          </p:txBody>
        </p:sp>
        <p:graphicFrame>
          <p:nvGraphicFramePr>
            <p:cNvPr id="152586" name="Object 11"/>
            <p:cNvGraphicFramePr>
              <a:graphicFrameLocks noChangeAspect="1"/>
            </p:cNvGraphicFramePr>
            <p:nvPr/>
          </p:nvGraphicFramePr>
          <p:xfrm>
            <a:off x="612" y="3381"/>
            <a:ext cx="167" cy="151"/>
          </p:xfrm>
          <a:graphic>
            <a:graphicData uri="http://schemas.openxmlformats.org/presentationml/2006/ole">
              <p:oleObj spid="_x0000_s152637" name="公式" r:id="rId5" imgW="266469" imgH="241091" progId="Equation.3">
                <p:embed/>
              </p:oleObj>
            </a:graphicData>
          </a:graphic>
        </p:graphicFrame>
      </p:grpSp>
      <p:graphicFrame>
        <p:nvGraphicFramePr>
          <p:cNvPr id="152583" name="Object 12"/>
          <p:cNvGraphicFramePr>
            <a:graphicFrameLocks noChangeAspect="1"/>
          </p:cNvGraphicFramePr>
          <p:nvPr/>
        </p:nvGraphicFramePr>
        <p:xfrm>
          <a:off x="838200" y="1711325"/>
          <a:ext cx="6665913" cy="1192213"/>
        </p:xfrm>
        <a:graphic>
          <a:graphicData uri="http://schemas.openxmlformats.org/presentationml/2006/ole">
            <p:oleObj spid="_x0000_s152638" name="Equation" r:id="rId6" imgW="3670300" imgH="660400" progId="Equation.DSMT4">
              <p:embed/>
            </p:oleObj>
          </a:graphicData>
        </a:graphic>
      </p:graphicFrame>
      <p:sp>
        <p:nvSpPr>
          <p:cNvPr id="28685" name="Text Box 13"/>
          <p:cNvSpPr txBox="1">
            <a:spLocks noChangeArrowheads="1"/>
          </p:cNvSpPr>
          <p:nvPr/>
        </p:nvSpPr>
        <p:spPr bwMode="auto">
          <a:xfrm>
            <a:off x="600075" y="3189288"/>
            <a:ext cx="590550" cy="579437"/>
          </a:xfrm>
          <a:prstGeom prst="rect">
            <a:avLst/>
          </a:prstGeom>
          <a:noFill/>
          <a:ln w="9525">
            <a:noFill/>
            <a:miter lim="800000"/>
            <a:headEnd/>
            <a:tailEnd/>
          </a:ln>
          <a:effectLst/>
        </p:spPr>
        <p:txBody>
          <a:bodyPr wrap="none">
            <a:spAutoFit/>
          </a:bodyPr>
          <a:lstStyle/>
          <a:p>
            <a:pPr eaLnBrk="1" hangingPunct="1"/>
            <a:r>
              <a:rPr lang="zh-CN" altLang="en-US">
                <a:latin typeface="华文中宋" pitchFamily="2" charset="-122"/>
                <a:ea typeface="华文中宋" pitchFamily="2" charset="-122"/>
              </a:rPr>
              <a:t>解</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85"/>
                                        </p:tgtEl>
                                        <p:attrNameLst>
                                          <p:attrName>style.visibility</p:attrName>
                                        </p:attrNameLst>
                                      </p:cBhvr>
                                      <p:to>
                                        <p:strVal val="visible"/>
                                      </p:to>
                                    </p:set>
                                    <p:animEffect transition="in" filter="wipe(left)">
                                      <p:cBhvr>
                                        <p:cTn id="7" dur="2000"/>
                                        <p:tgtEl>
                                          <p:spTgt spid="286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8678"/>
                                        </p:tgtEl>
                                        <p:attrNameLst>
                                          <p:attrName>style.visibility</p:attrName>
                                        </p:attrNameLst>
                                      </p:cBhvr>
                                      <p:to>
                                        <p:strVal val="visible"/>
                                      </p:to>
                                    </p:set>
                                    <p:animEffect transition="in" filter="wipe(left)">
                                      <p:cBhvr>
                                        <p:cTn id="12" dur="2000"/>
                                        <p:tgtEl>
                                          <p:spTgt spid="286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80"/>
                                        </p:tgtEl>
                                        <p:attrNameLst>
                                          <p:attrName>style.visibility</p:attrName>
                                        </p:attrNameLst>
                                      </p:cBhvr>
                                      <p:to>
                                        <p:strVal val="visible"/>
                                      </p:to>
                                    </p:set>
                                    <p:animEffect transition="in" filter="wipe(left)">
                                      <p:cBhvr>
                                        <p:cTn id="17" dur="2000"/>
                                        <p:tgtEl>
                                          <p:spTgt spid="286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8679"/>
                                        </p:tgtEl>
                                        <p:attrNameLst>
                                          <p:attrName>style.visibility</p:attrName>
                                        </p:attrNameLst>
                                      </p:cBhvr>
                                      <p:to>
                                        <p:strVal val="visible"/>
                                      </p:to>
                                    </p:set>
                                    <p:animEffect transition="in" filter="wipe(left)">
                                      <p:cBhvr>
                                        <p:cTn id="22" dur="1000"/>
                                        <p:tgtEl>
                                          <p:spTgt spid="286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8686"/>
                                        </p:tgtEl>
                                        <p:attrNameLst>
                                          <p:attrName>style.visibility</p:attrName>
                                        </p:attrNameLst>
                                      </p:cBhvr>
                                      <p:to>
                                        <p:strVal val="visible"/>
                                      </p:to>
                                    </p:set>
                                    <p:animEffect transition="in" filter="wipe(left)">
                                      <p:cBhvr>
                                        <p:cTn id="27" dur="2000"/>
                                        <p:tgtEl>
                                          <p:spTgt spid="28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p:bldP spid="28685"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755650" y="692150"/>
            <a:ext cx="1560513" cy="641350"/>
          </a:xfrm>
          <a:prstGeom prst="rect">
            <a:avLst/>
          </a:prstGeom>
          <a:noFill/>
          <a:ln w="9525">
            <a:noFill/>
            <a:miter lim="800000"/>
            <a:headEnd/>
            <a:tailEnd/>
          </a:ln>
        </p:spPr>
        <p:txBody>
          <a:bodyPr wrap="none">
            <a:spAutoFit/>
          </a:bodyPr>
          <a:lstStyle/>
          <a:p>
            <a:pPr eaLnBrk="1" hangingPunct="1"/>
            <a:r>
              <a:rPr kumimoji="1" lang="zh-CN" altLang="en-US" sz="3600">
                <a:solidFill>
                  <a:schemeClr val="accent2"/>
                </a:solidFill>
                <a:latin typeface="Times New Roman" pitchFamily="18" charset="0"/>
                <a:ea typeface="黑体" pitchFamily="2" charset="-122"/>
              </a:rPr>
              <a:t>思考题</a:t>
            </a:r>
          </a:p>
        </p:txBody>
      </p:sp>
      <p:graphicFrame>
        <p:nvGraphicFramePr>
          <p:cNvPr id="153603" name="Object 3"/>
          <p:cNvGraphicFramePr>
            <a:graphicFrameLocks noChangeAspect="1"/>
          </p:cNvGraphicFramePr>
          <p:nvPr/>
        </p:nvGraphicFramePr>
        <p:xfrm>
          <a:off x="755650" y="1484313"/>
          <a:ext cx="6591300" cy="1905000"/>
        </p:xfrm>
        <a:graphic>
          <a:graphicData uri="http://schemas.openxmlformats.org/presentationml/2006/ole">
            <p:oleObj spid="_x0000_s153656" name="文档" r:id="rId3" imgW="5700560" imgH="1644413" progId="Word.Document.8">
              <p:embed/>
            </p:oleObj>
          </a:graphicData>
        </a:graphic>
      </p:graphicFrame>
      <p:sp>
        <p:nvSpPr>
          <p:cNvPr id="153604" name="Rectangle 4"/>
          <p:cNvSpPr>
            <a:spLocks noChangeArrowheads="1"/>
          </p:cNvSpPr>
          <p:nvPr/>
        </p:nvSpPr>
        <p:spPr bwMode="auto">
          <a:xfrm>
            <a:off x="468313" y="3500438"/>
            <a:ext cx="665162" cy="579437"/>
          </a:xfrm>
          <a:prstGeom prst="rect">
            <a:avLst/>
          </a:prstGeom>
          <a:noFill/>
          <a:ln w="9525">
            <a:noFill/>
            <a:miter lim="800000"/>
            <a:headEnd/>
            <a:tailEnd/>
          </a:ln>
        </p:spPr>
        <p:txBody>
          <a:bodyPr>
            <a:spAutoFit/>
          </a:bodyPr>
          <a:lstStyle/>
          <a:p>
            <a:pPr eaLnBrk="1" hangingPunct="1"/>
            <a:r>
              <a:rPr kumimoji="1" lang="zh-CN" altLang="en-US">
                <a:latin typeface="Times New Roman" pitchFamily="18" charset="0"/>
                <a:ea typeface="黑体" pitchFamily="2" charset="-122"/>
              </a:rPr>
              <a:t>解</a:t>
            </a:r>
          </a:p>
        </p:txBody>
      </p:sp>
      <p:graphicFrame>
        <p:nvGraphicFramePr>
          <p:cNvPr id="22533" name="Object 5"/>
          <p:cNvGraphicFramePr>
            <a:graphicFrameLocks noChangeAspect="1"/>
          </p:cNvGraphicFramePr>
          <p:nvPr/>
        </p:nvGraphicFramePr>
        <p:xfrm>
          <a:off x="1116013" y="3335338"/>
          <a:ext cx="7343775" cy="1146175"/>
        </p:xfrm>
        <a:graphic>
          <a:graphicData uri="http://schemas.openxmlformats.org/presentationml/2006/ole">
            <p:oleObj spid="_x0000_s153657" name="公式" r:id="rId4" imgW="6184900" imgH="965200" progId="Equation.3">
              <p:embed/>
            </p:oleObj>
          </a:graphicData>
        </a:graphic>
      </p:graphicFrame>
      <p:graphicFrame>
        <p:nvGraphicFramePr>
          <p:cNvPr id="22534" name="Object 6"/>
          <p:cNvGraphicFramePr>
            <a:graphicFrameLocks noChangeAspect="1"/>
          </p:cNvGraphicFramePr>
          <p:nvPr/>
        </p:nvGraphicFramePr>
        <p:xfrm>
          <a:off x="1258888" y="4581525"/>
          <a:ext cx="3576637" cy="1038225"/>
        </p:xfrm>
        <a:graphic>
          <a:graphicData uri="http://schemas.openxmlformats.org/presentationml/2006/ole">
            <p:oleObj spid="_x0000_s153658" name="公式" r:id="rId5" imgW="3149600" imgH="914400" progId="Equation.3">
              <p:embed/>
            </p:oleObj>
          </a:graphicData>
        </a:graphic>
      </p:graphicFrame>
      <p:graphicFrame>
        <p:nvGraphicFramePr>
          <p:cNvPr id="22535" name="Object 7"/>
          <p:cNvGraphicFramePr>
            <a:graphicFrameLocks noChangeAspect="1"/>
          </p:cNvGraphicFramePr>
          <p:nvPr/>
        </p:nvGraphicFramePr>
        <p:xfrm>
          <a:off x="5051425" y="4724400"/>
          <a:ext cx="2328863" cy="971550"/>
        </p:xfrm>
        <a:graphic>
          <a:graphicData uri="http://schemas.openxmlformats.org/presentationml/2006/ole">
            <p:oleObj spid="_x0000_s153659" name="公式" r:id="rId6" imgW="2222500" imgH="927100" progId="Equation.3">
              <p:embed/>
            </p:oleObj>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wipe(left)">
                                      <p:cBhvr>
                                        <p:cTn id="7" dur="500"/>
                                        <p:tgtEl>
                                          <p:spTgt spid="225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534"/>
                                        </p:tgtEl>
                                        <p:attrNameLst>
                                          <p:attrName>style.visibility</p:attrName>
                                        </p:attrNameLst>
                                      </p:cBhvr>
                                      <p:to>
                                        <p:strVal val="visible"/>
                                      </p:to>
                                    </p:set>
                                    <p:animEffect transition="in" filter="wipe(left)">
                                      <p:cBhvr>
                                        <p:cTn id="12" dur="500"/>
                                        <p:tgtEl>
                                          <p:spTgt spid="225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535"/>
                                        </p:tgtEl>
                                        <p:attrNameLst>
                                          <p:attrName>style.visibility</p:attrName>
                                        </p:attrNameLst>
                                      </p:cBhvr>
                                      <p:to>
                                        <p:strVal val="visible"/>
                                      </p:to>
                                    </p:set>
                                    <p:animEffect transition="in" filter="wipe(left)">
                                      <p:cBhvr>
                                        <p:cTn id="17" dur="500"/>
                                        <p:tgtEl>
                                          <p:spTgt spid="22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4626" name="Object 2"/>
          <p:cNvGraphicFramePr>
            <a:graphicFrameLocks noChangeAspect="1"/>
          </p:cNvGraphicFramePr>
          <p:nvPr/>
        </p:nvGraphicFramePr>
        <p:xfrm>
          <a:off x="287338" y="722313"/>
          <a:ext cx="8793162" cy="1552575"/>
        </p:xfrm>
        <a:graphic>
          <a:graphicData uri="http://schemas.openxmlformats.org/presentationml/2006/ole">
            <p:oleObj spid="_x0000_s154753" name="Document" r:id="rId4" imgW="7948391" imgH="1408126" progId="Word.Document.8">
              <p:embed/>
            </p:oleObj>
          </a:graphicData>
        </a:graphic>
      </p:graphicFrame>
      <p:sp>
        <p:nvSpPr>
          <p:cNvPr id="12291" name="Text Box 3"/>
          <p:cNvSpPr txBox="1">
            <a:spLocks noChangeArrowheads="1"/>
          </p:cNvSpPr>
          <p:nvPr/>
        </p:nvSpPr>
        <p:spPr bwMode="auto">
          <a:xfrm>
            <a:off x="1600200" y="2147888"/>
            <a:ext cx="25146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设平面为</a:t>
            </a:r>
          </a:p>
        </p:txBody>
      </p:sp>
      <p:graphicFrame>
        <p:nvGraphicFramePr>
          <p:cNvPr id="12292" name="Object 4"/>
          <p:cNvGraphicFramePr>
            <a:graphicFrameLocks noChangeAspect="1"/>
          </p:cNvGraphicFramePr>
          <p:nvPr/>
        </p:nvGraphicFramePr>
        <p:xfrm>
          <a:off x="3492500" y="1876425"/>
          <a:ext cx="2374900" cy="1001713"/>
        </p:xfrm>
        <a:graphic>
          <a:graphicData uri="http://schemas.openxmlformats.org/presentationml/2006/ole">
            <p:oleObj spid="_x0000_s154754" name="公式" r:id="rId5" imgW="2108200" imgH="889000" progId="Equation.3">
              <p:embed/>
            </p:oleObj>
          </a:graphicData>
        </a:graphic>
      </p:graphicFrame>
      <p:grpSp>
        <p:nvGrpSpPr>
          <p:cNvPr id="12293" name="Group 5"/>
          <p:cNvGrpSpPr>
            <a:grpSpLocks/>
          </p:cNvGrpSpPr>
          <p:nvPr/>
        </p:nvGrpSpPr>
        <p:grpSpPr bwMode="auto">
          <a:xfrm>
            <a:off x="5867400" y="2133600"/>
            <a:ext cx="2590800" cy="2152650"/>
            <a:chOff x="1657" y="1321"/>
            <a:chExt cx="2974" cy="1910"/>
          </a:xfrm>
        </p:grpSpPr>
        <p:grpSp>
          <p:nvGrpSpPr>
            <p:cNvPr id="154637" name="Group 6"/>
            <p:cNvGrpSpPr>
              <a:grpSpLocks/>
            </p:cNvGrpSpPr>
            <p:nvPr/>
          </p:nvGrpSpPr>
          <p:grpSpPr bwMode="auto">
            <a:xfrm>
              <a:off x="1657" y="1321"/>
              <a:ext cx="2974" cy="1910"/>
              <a:chOff x="1657" y="1321"/>
              <a:chExt cx="2974" cy="1910"/>
            </a:xfrm>
          </p:grpSpPr>
          <p:sp>
            <p:nvSpPr>
              <p:cNvPr id="154639" name="Line 7"/>
              <p:cNvSpPr>
                <a:spLocks noChangeShapeType="1"/>
              </p:cNvSpPr>
              <p:nvPr/>
            </p:nvSpPr>
            <p:spPr bwMode="auto">
              <a:xfrm rot="721836" flipH="1">
                <a:off x="1900" y="2592"/>
                <a:ext cx="624" cy="624"/>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54640" name="Line 8"/>
              <p:cNvSpPr>
                <a:spLocks noChangeShapeType="1"/>
              </p:cNvSpPr>
              <p:nvPr/>
            </p:nvSpPr>
            <p:spPr bwMode="auto">
              <a:xfrm flipV="1">
                <a:off x="2592" y="1488"/>
                <a:ext cx="0" cy="1172"/>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54641" name="Line 9"/>
              <p:cNvSpPr>
                <a:spLocks noChangeShapeType="1"/>
              </p:cNvSpPr>
              <p:nvPr/>
            </p:nvSpPr>
            <p:spPr bwMode="auto">
              <a:xfrm flipH="1">
                <a:off x="2592" y="2660"/>
                <a:ext cx="1868" cy="0"/>
              </a:xfrm>
              <a:prstGeom prst="line">
                <a:avLst/>
              </a:prstGeom>
              <a:noFill/>
              <a:ln w="28575">
                <a:solidFill>
                  <a:schemeClr val="tx1"/>
                </a:solidFill>
                <a:round/>
                <a:headEnd type="triangle" w="med" len="med"/>
                <a:tailEnd/>
              </a:ln>
            </p:spPr>
            <p:txBody>
              <a:bodyPr wrap="none" anchor="ctr"/>
              <a:lstStyle/>
              <a:p>
                <a:endParaRPr lang="zh-CN" altLang="en-US"/>
              </a:p>
            </p:txBody>
          </p:sp>
          <p:graphicFrame>
            <p:nvGraphicFramePr>
              <p:cNvPr id="154642" name="Object 10"/>
              <p:cNvGraphicFramePr>
                <a:graphicFrameLocks noChangeAspect="1"/>
              </p:cNvGraphicFramePr>
              <p:nvPr/>
            </p:nvGraphicFramePr>
            <p:xfrm>
              <a:off x="1657" y="3072"/>
              <a:ext cx="167" cy="159"/>
            </p:xfrm>
            <a:graphic>
              <a:graphicData uri="http://schemas.openxmlformats.org/presentationml/2006/ole">
                <p:oleObj spid="_x0000_s154755" name="公式" r:id="rId6" imgW="266469" imgH="253780" progId="Equation.3">
                  <p:embed/>
                </p:oleObj>
              </a:graphicData>
            </a:graphic>
          </p:graphicFrame>
          <p:graphicFrame>
            <p:nvGraphicFramePr>
              <p:cNvPr id="154643" name="Object 11"/>
              <p:cNvGraphicFramePr>
                <a:graphicFrameLocks noChangeAspect="1"/>
              </p:cNvGraphicFramePr>
              <p:nvPr/>
            </p:nvGraphicFramePr>
            <p:xfrm>
              <a:off x="4464" y="2592"/>
              <a:ext cx="167" cy="208"/>
            </p:xfrm>
            <a:graphic>
              <a:graphicData uri="http://schemas.openxmlformats.org/presentationml/2006/ole">
                <p:oleObj spid="_x0000_s154756" name="公式" r:id="rId7" imgW="266584" imgH="330057" progId="Equation.3">
                  <p:embed/>
                </p:oleObj>
              </a:graphicData>
            </a:graphic>
          </p:graphicFrame>
          <p:graphicFrame>
            <p:nvGraphicFramePr>
              <p:cNvPr id="154644" name="Object 12"/>
              <p:cNvGraphicFramePr>
                <a:graphicFrameLocks noChangeAspect="1"/>
              </p:cNvGraphicFramePr>
              <p:nvPr/>
            </p:nvGraphicFramePr>
            <p:xfrm>
              <a:off x="2553" y="1321"/>
              <a:ext cx="135" cy="167"/>
            </p:xfrm>
            <a:graphic>
              <a:graphicData uri="http://schemas.openxmlformats.org/presentationml/2006/ole">
                <p:oleObj spid="_x0000_s154757" name="公式" r:id="rId8" imgW="215619" imgH="266353" progId="Equation.3">
                  <p:embed/>
                </p:oleObj>
              </a:graphicData>
            </a:graphic>
          </p:graphicFrame>
        </p:grpSp>
        <p:graphicFrame>
          <p:nvGraphicFramePr>
            <p:cNvPr id="154638" name="Object 13"/>
            <p:cNvGraphicFramePr>
              <a:graphicFrameLocks noChangeAspect="1"/>
            </p:cNvGraphicFramePr>
            <p:nvPr/>
          </p:nvGraphicFramePr>
          <p:xfrm>
            <a:off x="2592" y="2673"/>
            <a:ext cx="144" cy="159"/>
          </p:xfrm>
          <a:graphic>
            <a:graphicData uri="http://schemas.openxmlformats.org/presentationml/2006/ole">
              <p:oleObj spid="_x0000_s154758" name="公式" r:id="rId9" imgW="228501" imgH="253890" progId="Equation.3">
                <p:embed/>
              </p:oleObj>
            </a:graphicData>
          </a:graphic>
        </p:graphicFrame>
      </p:grpSp>
      <p:sp>
        <p:nvSpPr>
          <p:cNvPr id="12302" name="AutoShape 14"/>
          <p:cNvSpPr>
            <a:spLocks noChangeArrowheads="1"/>
          </p:cNvSpPr>
          <p:nvPr/>
        </p:nvSpPr>
        <p:spPr bwMode="auto">
          <a:xfrm rot="-725286">
            <a:off x="6132513" y="2667000"/>
            <a:ext cx="1639887" cy="1162050"/>
          </a:xfrm>
          <a:prstGeom prst="triangle">
            <a:avLst>
              <a:gd name="adj" fmla="val 41606"/>
            </a:avLst>
          </a:prstGeom>
          <a:solidFill>
            <a:schemeClr val="accent1">
              <a:alpha val="50195"/>
            </a:schemeClr>
          </a:solidFill>
          <a:ln w="9525">
            <a:solidFill>
              <a:schemeClr val="tx1"/>
            </a:solidFill>
            <a:miter lim="800000"/>
            <a:headEnd/>
            <a:tailEnd/>
          </a:ln>
        </p:spPr>
        <p:txBody>
          <a:bodyPr wrap="none" anchor="ctr"/>
          <a:lstStyle/>
          <a:p>
            <a:pPr eaLnBrk="1" hangingPunct="1"/>
            <a:endParaRPr lang="zh-CN" altLang="en-US"/>
          </a:p>
        </p:txBody>
      </p:sp>
      <p:graphicFrame>
        <p:nvGraphicFramePr>
          <p:cNvPr id="12303" name="Object 15"/>
          <p:cNvGraphicFramePr>
            <a:graphicFrameLocks noChangeAspect="1"/>
          </p:cNvGraphicFramePr>
          <p:nvPr/>
        </p:nvGraphicFramePr>
        <p:xfrm>
          <a:off x="1549400" y="3440113"/>
          <a:ext cx="1257300" cy="392112"/>
        </p:xfrm>
        <a:graphic>
          <a:graphicData uri="http://schemas.openxmlformats.org/presentationml/2006/ole">
            <p:oleObj spid="_x0000_s154759" name="公式" r:id="rId10" imgW="1256755" imgH="393529" progId="Equation.3">
              <p:embed/>
            </p:oleObj>
          </a:graphicData>
        </a:graphic>
      </p:graphicFrame>
      <p:graphicFrame>
        <p:nvGraphicFramePr>
          <p:cNvPr id="12304" name="Object 16"/>
          <p:cNvGraphicFramePr>
            <a:graphicFrameLocks noChangeAspect="1"/>
          </p:cNvGraphicFramePr>
          <p:nvPr/>
        </p:nvGraphicFramePr>
        <p:xfrm>
          <a:off x="3071802" y="3143248"/>
          <a:ext cx="2366672" cy="928694"/>
        </p:xfrm>
        <a:graphic>
          <a:graphicData uri="http://schemas.openxmlformats.org/presentationml/2006/ole">
            <p:oleObj spid="_x0000_s154760" name="Equation" r:id="rId11" imgW="1002960" imgH="393480" progId="Equation.DSMT4">
              <p:embed/>
            </p:oleObj>
          </a:graphicData>
        </a:graphic>
      </p:graphicFrame>
      <p:sp>
        <p:nvSpPr>
          <p:cNvPr id="12305" name="Text Box 17"/>
          <p:cNvSpPr txBox="1">
            <a:spLocks noChangeArrowheads="1"/>
          </p:cNvSpPr>
          <p:nvPr/>
        </p:nvSpPr>
        <p:spPr bwMode="auto">
          <a:xfrm>
            <a:off x="1371600" y="4241800"/>
            <a:ext cx="57150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由所求平面与已知平面平行得</a:t>
            </a:r>
          </a:p>
        </p:txBody>
      </p:sp>
      <p:graphicFrame>
        <p:nvGraphicFramePr>
          <p:cNvPr id="12306" name="Object 18"/>
          <p:cNvGraphicFramePr>
            <a:graphicFrameLocks noChangeAspect="1"/>
          </p:cNvGraphicFramePr>
          <p:nvPr/>
        </p:nvGraphicFramePr>
        <p:xfrm>
          <a:off x="5651500" y="4868863"/>
          <a:ext cx="2665413" cy="1225550"/>
        </p:xfrm>
        <a:graphic>
          <a:graphicData uri="http://schemas.openxmlformats.org/presentationml/2006/ole">
            <p:oleObj spid="_x0000_s154761" name="公式" r:id="rId12" imgW="2374900" imgH="1092200" progId="Equation.3">
              <p:embed/>
            </p:oleObj>
          </a:graphicData>
        </a:graphic>
      </p:graphicFrame>
      <p:sp>
        <p:nvSpPr>
          <p:cNvPr id="12307" name="Rectangle 19"/>
          <p:cNvSpPr>
            <a:spLocks noChangeArrowheads="1"/>
          </p:cNvSpPr>
          <p:nvPr/>
        </p:nvSpPr>
        <p:spPr bwMode="auto">
          <a:xfrm>
            <a:off x="1143000" y="5222875"/>
            <a:ext cx="4654550" cy="579438"/>
          </a:xfrm>
          <a:prstGeom prst="rect">
            <a:avLst/>
          </a:prstGeom>
          <a:noFill/>
          <a:ln w="9525">
            <a:noFill/>
            <a:miter lim="800000"/>
            <a:headEnd/>
            <a:tailEnd/>
          </a:ln>
        </p:spPr>
        <p:txBody>
          <a:bodyPr wrap="none">
            <a:spAutoFit/>
          </a:bodyPr>
          <a:lstStyle/>
          <a:p>
            <a:pPr eaLnBrk="1" hangingPunct="1"/>
            <a:r>
              <a:rPr kumimoji="1" lang="zh-CN" altLang="en-US">
                <a:latin typeface="Times New Roman" pitchFamily="18" charset="0"/>
                <a:ea typeface="华文中宋" pitchFamily="2" charset="-122"/>
              </a:rPr>
              <a:t>（向量平行的充要条件）</a:t>
            </a:r>
          </a:p>
        </p:txBody>
      </p:sp>
      <p:sp>
        <p:nvSpPr>
          <p:cNvPr id="12308" name="Text Box 20"/>
          <p:cNvSpPr txBox="1">
            <a:spLocks noChangeArrowheads="1"/>
          </p:cNvSpPr>
          <p:nvPr/>
        </p:nvSpPr>
        <p:spPr bwMode="auto">
          <a:xfrm>
            <a:off x="876300" y="2133600"/>
            <a:ext cx="838200"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黑体" pitchFamily="2" charset="-122"/>
              </a:rPr>
              <a:t>解</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08"/>
                                        </p:tgtEl>
                                        <p:attrNameLst>
                                          <p:attrName>style.visibility</p:attrName>
                                        </p:attrNameLst>
                                      </p:cBhvr>
                                      <p:to>
                                        <p:strVal val="visible"/>
                                      </p:to>
                                    </p:set>
                                    <p:animEffect transition="in" filter="wipe(left)">
                                      <p:cBhvr>
                                        <p:cTn id="7" dur="500"/>
                                        <p:tgtEl>
                                          <p:spTgt spid="123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1"/>
                                        </p:tgtEl>
                                        <p:attrNameLst>
                                          <p:attrName>style.visibility</p:attrName>
                                        </p:attrNameLst>
                                      </p:cBhvr>
                                      <p:to>
                                        <p:strVal val="visible"/>
                                      </p:to>
                                    </p:set>
                                    <p:animEffect transition="in" filter="wipe(left)">
                                      <p:cBhvr>
                                        <p:cTn id="12" dur="500"/>
                                        <p:tgtEl>
                                          <p:spTgt spid="12291"/>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2292"/>
                                        </p:tgtEl>
                                        <p:attrNameLst>
                                          <p:attrName>style.visibility</p:attrName>
                                        </p:attrNameLst>
                                      </p:cBhvr>
                                      <p:to>
                                        <p:strVal val="visible"/>
                                      </p:to>
                                    </p:set>
                                    <p:animEffect transition="in" filter="wipe(left)">
                                      <p:cBhvr>
                                        <p:cTn id="16" dur="500"/>
                                        <p:tgtEl>
                                          <p:spTgt spid="1229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12293"/>
                                        </p:tgtEl>
                                        <p:attrNameLst>
                                          <p:attrName>style.visibility</p:attrName>
                                        </p:attrNameLst>
                                      </p:cBhvr>
                                      <p:to>
                                        <p:strVal val="visible"/>
                                      </p:to>
                                    </p:set>
                                    <p:animEffect transition="in" filter="box(out)">
                                      <p:cBhvr>
                                        <p:cTn id="21" dur="500"/>
                                        <p:tgtEl>
                                          <p:spTgt spid="1229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12302"/>
                                        </p:tgtEl>
                                        <p:attrNameLst>
                                          <p:attrName>style.visibility</p:attrName>
                                        </p:attrNameLst>
                                      </p:cBhvr>
                                      <p:to>
                                        <p:strVal val="visible"/>
                                      </p:to>
                                    </p:set>
                                    <p:animEffect transition="in" filter="box(out)">
                                      <p:cBhvr>
                                        <p:cTn id="26" dur="500"/>
                                        <p:tgtEl>
                                          <p:spTgt spid="1230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2303"/>
                                        </p:tgtEl>
                                        <p:attrNameLst>
                                          <p:attrName>style.visibility</p:attrName>
                                        </p:attrNameLst>
                                      </p:cBhvr>
                                      <p:to>
                                        <p:strVal val="visible"/>
                                      </p:to>
                                    </p:set>
                                    <p:animEffect transition="in" filter="wipe(left)">
                                      <p:cBhvr>
                                        <p:cTn id="31" dur="500"/>
                                        <p:tgtEl>
                                          <p:spTgt spid="1230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2304"/>
                                        </p:tgtEl>
                                        <p:attrNameLst>
                                          <p:attrName>style.visibility</p:attrName>
                                        </p:attrNameLst>
                                      </p:cBhvr>
                                      <p:to>
                                        <p:strVal val="visible"/>
                                      </p:to>
                                    </p:set>
                                    <p:animEffect transition="in" filter="wipe(left)">
                                      <p:cBhvr>
                                        <p:cTn id="36" dur="500"/>
                                        <p:tgtEl>
                                          <p:spTgt spid="1230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305"/>
                                        </p:tgtEl>
                                        <p:attrNameLst>
                                          <p:attrName>style.visibility</p:attrName>
                                        </p:attrNameLst>
                                      </p:cBhvr>
                                      <p:to>
                                        <p:strVal val="visible"/>
                                      </p:to>
                                    </p:set>
                                    <p:animEffect transition="in" filter="wipe(left)">
                                      <p:cBhvr>
                                        <p:cTn id="41" dur="500"/>
                                        <p:tgtEl>
                                          <p:spTgt spid="12305"/>
                                        </p:tgtEl>
                                      </p:cBhvr>
                                    </p:animEffect>
                                  </p:childTnLst>
                                </p:cTn>
                              </p:par>
                            </p:childTnLst>
                          </p:cTn>
                        </p:par>
                        <p:par>
                          <p:cTn id="42" fill="hold" nodeType="afterGroup">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12307"/>
                                        </p:tgtEl>
                                        <p:attrNameLst>
                                          <p:attrName>style.visibility</p:attrName>
                                        </p:attrNameLst>
                                      </p:cBhvr>
                                      <p:to>
                                        <p:strVal val="visible"/>
                                      </p:to>
                                    </p:set>
                                    <p:animEffect transition="in" filter="wipe(left)">
                                      <p:cBhvr>
                                        <p:cTn id="45" dur="500"/>
                                        <p:tgtEl>
                                          <p:spTgt spid="12307"/>
                                        </p:tgtEl>
                                      </p:cBhvr>
                                    </p:animEffect>
                                  </p:childTnLst>
                                </p:cTn>
                              </p:par>
                            </p:childTnLst>
                          </p:cTn>
                        </p:par>
                        <p:par>
                          <p:cTn id="46" fill="hold" nodeType="afterGroup">
                            <p:stCondLst>
                              <p:cond delay="1000"/>
                            </p:stCondLst>
                            <p:childTnLst>
                              <p:par>
                                <p:cTn id="47" presetID="22" presetClass="entr" presetSubtype="8" fill="hold" nodeType="afterEffect">
                                  <p:stCondLst>
                                    <p:cond delay="0"/>
                                  </p:stCondLst>
                                  <p:childTnLst>
                                    <p:set>
                                      <p:cBhvr>
                                        <p:cTn id="48" dur="1" fill="hold">
                                          <p:stCondLst>
                                            <p:cond delay="0"/>
                                          </p:stCondLst>
                                        </p:cTn>
                                        <p:tgtEl>
                                          <p:spTgt spid="12306"/>
                                        </p:tgtEl>
                                        <p:attrNameLst>
                                          <p:attrName>style.visibility</p:attrName>
                                        </p:attrNameLst>
                                      </p:cBhvr>
                                      <p:to>
                                        <p:strVal val="visible"/>
                                      </p:to>
                                    </p:set>
                                    <p:animEffect transition="in" filter="wipe(left)">
                                      <p:cBhvr>
                                        <p:cTn id="49" dur="500"/>
                                        <p:tgtEl>
                                          <p:spTgt spid="12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utoUpdateAnimBg="0"/>
      <p:bldP spid="12302" grpId="0" animBg="1"/>
      <p:bldP spid="12305" grpId="0" autoUpdateAnimBg="0"/>
      <p:bldP spid="12307" grpId="0" autoUpdateAnimBg="0"/>
      <p:bldP spid="1230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p:cNvGraphicFramePr>
            <a:graphicFrameLocks noChangeAspect="1"/>
          </p:cNvGraphicFramePr>
          <p:nvPr/>
        </p:nvGraphicFramePr>
        <p:xfrm>
          <a:off x="852488" y="1252538"/>
          <a:ext cx="7154862" cy="804862"/>
        </p:xfrm>
        <a:graphic>
          <a:graphicData uri="http://schemas.openxmlformats.org/presentationml/2006/ole">
            <p:oleObj spid="_x0000_s18492" name="Equation" r:id="rId3" imgW="2819400" imgH="317500" progId="Equation.DSMT4">
              <p:embed/>
            </p:oleObj>
          </a:graphicData>
        </a:graphic>
      </p:graphicFrame>
      <p:sp>
        <p:nvSpPr>
          <p:cNvPr id="64515" name="Text Box 3"/>
          <p:cNvSpPr txBox="1">
            <a:spLocks noChangeArrowheads="1"/>
          </p:cNvSpPr>
          <p:nvPr/>
        </p:nvSpPr>
        <p:spPr bwMode="auto">
          <a:xfrm>
            <a:off x="827088" y="1955800"/>
            <a:ext cx="5486400" cy="457200"/>
          </a:xfrm>
          <a:prstGeom prst="rect">
            <a:avLst/>
          </a:prstGeom>
          <a:noFill/>
          <a:ln w="28575">
            <a:noFill/>
            <a:miter lim="800000"/>
            <a:headEnd/>
            <a:tailEnd/>
          </a:ln>
          <a:effectLst/>
        </p:spPr>
        <p:txBody>
          <a:bodyPr>
            <a:spAutoFit/>
          </a:bodyPr>
          <a:lstStyle/>
          <a:p>
            <a:pPr eaLnBrk="1" hangingPunct="1">
              <a:spcBef>
                <a:spcPct val="50000"/>
              </a:spcBef>
            </a:pPr>
            <a:r>
              <a:rPr lang="zh-CN" altLang="en-US" dirty="0">
                <a:ea typeface="华文细黑" pitchFamily="2" charset="-122"/>
              </a:rPr>
              <a:t>按照向量与数的乘积的规定，</a:t>
            </a:r>
          </a:p>
        </p:txBody>
      </p:sp>
      <p:graphicFrame>
        <p:nvGraphicFramePr>
          <p:cNvPr id="64516" name="Object 4"/>
          <p:cNvGraphicFramePr>
            <a:graphicFrameLocks noChangeAspect="1"/>
          </p:cNvGraphicFramePr>
          <p:nvPr/>
        </p:nvGraphicFramePr>
        <p:xfrm>
          <a:off x="971550" y="2509838"/>
          <a:ext cx="1655763" cy="811212"/>
        </p:xfrm>
        <a:graphic>
          <a:graphicData uri="http://schemas.openxmlformats.org/presentationml/2006/ole">
            <p:oleObj spid="_x0000_s18493" name="公式" r:id="rId4" imgW="647419" imgH="317362" progId="Equation.3">
              <p:embed/>
            </p:oleObj>
          </a:graphicData>
        </a:graphic>
      </p:graphicFrame>
      <p:graphicFrame>
        <p:nvGraphicFramePr>
          <p:cNvPr id="64517" name="Object 5"/>
          <p:cNvGraphicFramePr>
            <a:graphicFrameLocks noChangeAspect="1"/>
          </p:cNvGraphicFramePr>
          <p:nvPr/>
        </p:nvGraphicFramePr>
        <p:xfrm>
          <a:off x="3581400" y="2543175"/>
          <a:ext cx="1223962" cy="962025"/>
        </p:xfrm>
        <a:graphic>
          <a:graphicData uri="http://schemas.openxmlformats.org/presentationml/2006/ole">
            <p:oleObj spid="_x0000_s18494" name="公式" r:id="rId5" imgW="533169" imgH="418918" progId="Equation.3">
              <p:embed/>
            </p:oleObj>
          </a:graphicData>
        </a:graphic>
      </p:graphicFrame>
      <p:sp>
        <p:nvSpPr>
          <p:cNvPr id="64518" name="AutoShape 6"/>
          <p:cNvSpPr>
            <a:spLocks noChangeArrowheads="1"/>
          </p:cNvSpPr>
          <p:nvPr/>
        </p:nvSpPr>
        <p:spPr bwMode="auto">
          <a:xfrm>
            <a:off x="2819400" y="2895600"/>
            <a:ext cx="609600" cy="228600"/>
          </a:xfrm>
          <a:prstGeom prst="rightArrow">
            <a:avLst>
              <a:gd name="adj1" fmla="val 50000"/>
              <a:gd name="adj2" fmla="val 66667"/>
            </a:avLst>
          </a:prstGeom>
          <a:noFill/>
          <a:ln w="12700">
            <a:solidFill>
              <a:schemeClr val="accent2"/>
            </a:solidFill>
            <a:miter lim="800000"/>
            <a:headEnd/>
            <a:tailEnd/>
          </a:ln>
          <a:effectLst/>
        </p:spPr>
        <p:txBody>
          <a:bodyPr wrap="none" anchor="ctr"/>
          <a:lstStyle/>
          <a:p>
            <a:pPr eaLnBrk="1" hangingPunct="1"/>
            <a:endParaRPr lang="zh-CN" altLang="en-US"/>
          </a:p>
        </p:txBody>
      </p:sp>
      <p:sp>
        <p:nvSpPr>
          <p:cNvPr id="64519" name="Text Box 7"/>
          <p:cNvSpPr txBox="1">
            <a:spLocks noChangeArrowheads="1"/>
          </p:cNvSpPr>
          <p:nvPr/>
        </p:nvSpPr>
        <p:spPr bwMode="auto">
          <a:xfrm>
            <a:off x="900113" y="3505200"/>
            <a:ext cx="7543800" cy="822325"/>
          </a:xfrm>
          <a:prstGeom prst="rect">
            <a:avLst/>
          </a:prstGeom>
          <a:noFill/>
          <a:ln w="28575">
            <a:noFill/>
            <a:miter lim="800000"/>
            <a:headEnd/>
            <a:tailEnd/>
          </a:ln>
          <a:effectLst/>
        </p:spPr>
        <p:txBody>
          <a:bodyPr>
            <a:spAutoFit/>
          </a:bodyPr>
          <a:lstStyle/>
          <a:p>
            <a:pPr eaLnBrk="1" hangingPunct="1">
              <a:spcBef>
                <a:spcPct val="50000"/>
              </a:spcBef>
            </a:pPr>
            <a:r>
              <a:rPr lang="zh-CN" altLang="en-US" dirty="0">
                <a:solidFill>
                  <a:srgbClr val="0000FF"/>
                </a:solidFill>
                <a:latin typeface="华文细黑" pitchFamily="2" charset="-122"/>
                <a:ea typeface="华文细黑" pitchFamily="2" charset="-122"/>
              </a:rPr>
              <a:t>上式表明：</a:t>
            </a:r>
            <a:r>
              <a:rPr lang="zh-CN" altLang="en-US" dirty="0">
                <a:latin typeface="华文细黑" pitchFamily="2" charset="-122"/>
                <a:ea typeface="华文细黑" pitchFamily="2" charset="-122"/>
              </a:rPr>
              <a:t>一个非零向量除以它的模的结果是一个与原向量同方向的单位向量</a:t>
            </a:r>
            <a:r>
              <a:rPr lang="en-US" altLang="zh-CN" dirty="0">
                <a:latin typeface="华文细黑" pitchFamily="2" charset="-122"/>
                <a:ea typeface="华文细黑" pitchFamily="2" charset="-122"/>
              </a:rPr>
              <a:t>.</a:t>
            </a:r>
          </a:p>
        </p:txBody>
      </p:sp>
      <p:sp>
        <p:nvSpPr>
          <p:cNvPr id="18440" name="WordArt 8"/>
          <p:cNvSpPr>
            <a:spLocks noChangeArrowheads="1" noChangeShapeType="1" noTextEdit="1"/>
          </p:cNvSpPr>
          <p:nvPr/>
        </p:nvSpPr>
        <p:spPr bwMode="auto">
          <a:xfrm>
            <a:off x="468313" y="44450"/>
            <a:ext cx="421005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二、向量的线性运算</a:t>
            </a:r>
          </a:p>
        </p:txBody>
      </p:sp>
      <p:sp>
        <p:nvSpPr>
          <p:cNvPr id="18441" name="Rectangle 9"/>
          <p:cNvSpPr>
            <a:spLocks noChangeArrowheads="1"/>
          </p:cNvSpPr>
          <p:nvPr/>
        </p:nvSpPr>
        <p:spPr bwMode="auto">
          <a:xfrm>
            <a:off x="539750" y="844550"/>
            <a:ext cx="3586238" cy="584775"/>
          </a:xfrm>
          <a:prstGeom prst="rect">
            <a:avLst/>
          </a:prstGeom>
          <a:noFill/>
          <a:ln w="9525">
            <a:noFill/>
            <a:miter lim="800000"/>
            <a:headEnd/>
            <a:tailEnd/>
          </a:ln>
        </p:spPr>
        <p:txBody>
          <a:bodyPr wrap="none">
            <a:spAutoFit/>
          </a:bodyPr>
          <a:lstStyle/>
          <a:p>
            <a:pPr eaLnBrk="1" hangingPunct="1"/>
            <a:r>
              <a:rPr lang="en-US" altLang="zh-CN" dirty="0" smtClean="0">
                <a:solidFill>
                  <a:srgbClr val="0000FF"/>
                </a:solidFill>
                <a:latin typeface="Times New Roman" pitchFamily="18" charset="0"/>
                <a:ea typeface="华文细黑" pitchFamily="2" charset="-122"/>
                <a:cs typeface="Times New Roman" pitchFamily="18" charset="0"/>
              </a:rPr>
              <a:t>(3)</a:t>
            </a:r>
            <a:r>
              <a:rPr lang="zh-CN" altLang="en-US" dirty="0" smtClean="0">
                <a:solidFill>
                  <a:srgbClr val="0000FF"/>
                </a:solidFill>
                <a:latin typeface="华文细黑" pitchFamily="2" charset="-122"/>
                <a:ea typeface="华文细黑" pitchFamily="2" charset="-122"/>
              </a:rPr>
              <a:t>单位向量</a:t>
            </a:r>
            <a:r>
              <a:rPr lang="zh-CN" altLang="en-US" dirty="0">
                <a:solidFill>
                  <a:srgbClr val="0000FF"/>
                </a:solidFill>
                <a:latin typeface="华文细黑" pitchFamily="2" charset="-122"/>
                <a:ea typeface="华文细黑" pitchFamily="2" charset="-122"/>
              </a:rPr>
              <a:t>的表示</a:t>
            </a:r>
            <a:endParaRPr lang="zh-CN" altLang="en-US" dirty="0">
              <a:solidFill>
                <a:srgbClr val="0000FF"/>
              </a:solidFill>
              <a:latin typeface="黑体" pitchFamily="2" charset="-122"/>
              <a:ea typeface="黑体" pitchFamily="2" charset="-122"/>
            </a:endParaRPr>
          </a:p>
        </p:txBody>
      </p:sp>
      <p:sp>
        <p:nvSpPr>
          <p:cNvPr id="64522" name="Text Box 10"/>
          <p:cNvSpPr txBox="1">
            <a:spLocks noChangeArrowheads="1"/>
          </p:cNvSpPr>
          <p:nvPr/>
        </p:nvSpPr>
        <p:spPr bwMode="auto">
          <a:xfrm>
            <a:off x="900113" y="4594225"/>
            <a:ext cx="7543800" cy="457200"/>
          </a:xfrm>
          <a:prstGeom prst="rect">
            <a:avLst/>
          </a:prstGeom>
          <a:noFill/>
          <a:ln w="28575">
            <a:noFill/>
            <a:miter lim="800000"/>
            <a:headEnd/>
            <a:tailEnd/>
          </a:ln>
          <a:effectLst/>
        </p:spPr>
        <p:txBody>
          <a:bodyPr>
            <a:spAutoFit/>
          </a:bodyPr>
          <a:lstStyle/>
          <a:p>
            <a:pPr eaLnBrk="1" hangingPunct="1">
              <a:spcBef>
                <a:spcPct val="50000"/>
              </a:spcBef>
            </a:pPr>
            <a:r>
              <a:rPr lang="zh-CN" altLang="en-US" dirty="0">
                <a:solidFill>
                  <a:srgbClr val="0000FF"/>
                </a:solidFill>
                <a:latin typeface="华文细黑" pitchFamily="2" charset="-122"/>
                <a:ea typeface="华文细黑" pitchFamily="2" charset="-122"/>
              </a:rPr>
              <a:t>注意：</a:t>
            </a:r>
            <a:r>
              <a:rPr lang="zh-CN" altLang="en-US" dirty="0">
                <a:latin typeface="华文细黑" pitchFamily="2" charset="-122"/>
                <a:ea typeface="华文细黑" pitchFamily="2" charset="-122"/>
              </a:rPr>
              <a:t>与三个坐标轴同向的单位向量的记法</a:t>
            </a:r>
            <a:r>
              <a:rPr lang="en-US" altLang="zh-CN" dirty="0">
                <a:latin typeface="华文细黑" pitchFamily="2" charset="-122"/>
                <a:ea typeface="华文细黑" pitchFamily="2" charset="-122"/>
              </a:rPr>
              <a:t>.</a:t>
            </a:r>
          </a:p>
        </p:txBody>
      </p:sp>
      <p:graphicFrame>
        <p:nvGraphicFramePr>
          <p:cNvPr id="64523" name="Object 11"/>
          <p:cNvGraphicFramePr>
            <a:graphicFrameLocks noChangeAspect="1"/>
          </p:cNvGraphicFramePr>
          <p:nvPr/>
        </p:nvGraphicFramePr>
        <p:xfrm>
          <a:off x="1600200" y="5160962"/>
          <a:ext cx="1100138" cy="630238"/>
        </p:xfrm>
        <a:graphic>
          <a:graphicData uri="http://schemas.openxmlformats.org/presentationml/2006/ole">
            <p:oleObj spid="_x0000_s18495" name="公式" r:id="rId6" imgW="444307" imgH="241195" progId="Equation.3">
              <p:embed/>
            </p:oleObj>
          </a:graphicData>
        </a:graphic>
      </p:graphicFrame>
      <p:pic>
        <p:nvPicPr>
          <p:cNvPr id="18444" name="Picture 12"/>
          <p:cNvPicPr>
            <a:picLocks noChangeAspect="1" noChangeArrowheads="1" noCrop="1"/>
          </p:cNvPicPr>
          <p:nvPr/>
        </p:nvPicPr>
        <p:blipFill>
          <a:blip r:embed="rId7"/>
          <a:srcRect/>
          <a:stretch>
            <a:fillRect/>
          </a:stretch>
        </p:blipFill>
        <p:spPr bwMode="auto">
          <a:xfrm>
            <a:off x="179388" y="6445250"/>
            <a:ext cx="576262" cy="439738"/>
          </a:xfrm>
          <a:prstGeom prst="rect">
            <a:avLst/>
          </a:prstGeom>
          <a:noFill/>
          <a:ln w="9525">
            <a:noFill/>
            <a:miter lim="800000"/>
            <a:headEnd/>
            <a:tailEnd/>
          </a:ln>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wipe(left)">
                                      <p:cBhvr>
                                        <p:cTn id="7" dur="500"/>
                                        <p:tgtEl>
                                          <p:spTgt spid="645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64515"/>
                                        </p:tgtEl>
                                        <p:attrNameLst>
                                          <p:attrName>style.visibility</p:attrName>
                                        </p:attrNameLst>
                                      </p:cBhvr>
                                      <p:to>
                                        <p:strVal val="visible"/>
                                      </p:to>
                                    </p:set>
                                    <p:animEffect transition="in" filter="wipe(left)">
                                      <p:cBhvr>
                                        <p:cTn id="12" dur="75"/>
                                        <p:tgtEl>
                                          <p:spTgt spid="645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4516"/>
                                        </p:tgtEl>
                                        <p:attrNameLst>
                                          <p:attrName>style.visibility</p:attrName>
                                        </p:attrNameLst>
                                      </p:cBhvr>
                                      <p:to>
                                        <p:strVal val="visible"/>
                                      </p:to>
                                    </p:set>
                                    <p:animEffect transition="in" filter="wipe(left)">
                                      <p:cBhvr>
                                        <p:cTn id="17" dur="500"/>
                                        <p:tgtEl>
                                          <p:spTgt spid="645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518"/>
                                        </p:tgtEl>
                                        <p:attrNameLst>
                                          <p:attrName>style.visibility</p:attrName>
                                        </p:attrNameLst>
                                      </p:cBhvr>
                                      <p:to>
                                        <p:strVal val="visible"/>
                                      </p:to>
                                    </p:set>
                                    <p:animEffect transition="in" filter="wipe(left)">
                                      <p:cBhvr>
                                        <p:cTn id="22" dur="500"/>
                                        <p:tgtEl>
                                          <p:spTgt spid="64518"/>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64517"/>
                                        </p:tgtEl>
                                        <p:attrNameLst>
                                          <p:attrName>style.visibility</p:attrName>
                                        </p:attrNameLst>
                                      </p:cBhvr>
                                      <p:to>
                                        <p:strVal val="visible"/>
                                      </p:to>
                                    </p:set>
                                    <p:animEffect transition="in" filter="wipe(left)">
                                      <p:cBhvr>
                                        <p:cTn id="26" dur="500"/>
                                        <p:tgtEl>
                                          <p:spTgt spid="6451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iterate type="lt">
                                    <p:tmPct val="100000"/>
                                  </p:iterate>
                                  <p:childTnLst>
                                    <p:set>
                                      <p:cBhvr>
                                        <p:cTn id="30" dur="1" fill="hold">
                                          <p:stCondLst>
                                            <p:cond delay="0"/>
                                          </p:stCondLst>
                                        </p:cTn>
                                        <p:tgtEl>
                                          <p:spTgt spid="64519"/>
                                        </p:tgtEl>
                                        <p:attrNameLst>
                                          <p:attrName>style.visibility</p:attrName>
                                        </p:attrNameLst>
                                      </p:cBhvr>
                                      <p:to>
                                        <p:strVal val="visible"/>
                                      </p:to>
                                    </p:set>
                                    <p:animEffect transition="in" filter="wipe(left)">
                                      <p:cBhvr>
                                        <p:cTn id="31" dur="75"/>
                                        <p:tgtEl>
                                          <p:spTgt spid="6451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iterate type="lt">
                                    <p:tmPct val="100000"/>
                                  </p:iterate>
                                  <p:childTnLst>
                                    <p:set>
                                      <p:cBhvr>
                                        <p:cTn id="35" dur="1" fill="hold">
                                          <p:stCondLst>
                                            <p:cond delay="0"/>
                                          </p:stCondLst>
                                        </p:cTn>
                                        <p:tgtEl>
                                          <p:spTgt spid="64522"/>
                                        </p:tgtEl>
                                        <p:attrNameLst>
                                          <p:attrName>style.visibility</p:attrName>
                                        </p:attrNameLst>
                                      </p:cBhvr>
                                      <p:to>
                                        <p:strVal val="visible"/>
                                      </p:to>
                                    </p:set>
                                    <p:animEffect transition="in" filter="wipe(left)">
                                      <p:cBhvr>
                                        <p:cTn id="36" dur="75"/>
                                        <p:tgtEl>
                                          <p:spTgt spid="6452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64523"/>
                                        </p:tgtEl>
                                        <p:attrNameLst>
                                          <p:attrName>style.visibility</p:attrName>
                                        </p:attrNameLst>
                                      </p:cBhvr>
                                      <p:to>
                                        <p:strVal val="visible"/>
                                      </p:to>
                                    </p:set>
                                    <p:animEffect transition="in" filter="wipe(left)">
                                      <p:cBhvr>
                                        <p:cTn id="41" dur="500"/>
                                        <p:tgtEl>
                                          <p:spTgt spid="64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autoUpdateAnimBg="0"/>
      <p:bldP spid="64518" grpId="0" animBg="1"/>
      <p:bldP spid="64519" grpId="0" autoUpdateAnimBg="0"/>
      <p:bldP spid="64522"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674" name="Object 2"/>
          <p:cNvGraphicFramePr>
            <a:graphicFrameLocks noChangeAspect="1"/>
          </p:cNvGraphicFramePr>
          <p:nvPr/>
        </p:nvGraphicFramePr>
        <p:xfrm>
          <a:off x="1835150" y="700088"/>
          <a:ext cx="2160588" cy="976312"/>
        </p:xfrm>
        <a:graphic>
          <a:graphicData uri="http://schemas.openxmlformats.org/presentationml/2006/ole">
            <p:oleObj spid="_x0000_s156798" name="公式" r:id="rId3" imgW="1968500" imgH="889000" progId="Equation.3">
              <p:embed/>
            </p:oleObj>
          </a:graphicData>
        </a:graphic>
      </p:graphicFrame>
      <p:sp>
        <p:nvSpPr>
          <p:cNvPr id="156675" name="Text Box 3"/>
          <p:cNvSpPr txBox="1">
            <a:spLocks noChangeArrowheads="1"/>
          </p:cNvSpPr>
          <p:nvPr/>
        </p:nvSpPr>
        <p:spPr bwMode="auto">
          <a:xfrm>
            <a:off x="250825" y="868363"/>
            <a:ext cx="1852613"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化简得</a:t>
            </a:r>
          </a:p>
        </p:txBody>
      </p:sp>
      <p:grpSp>
        <p:nvGrpSpPr>
          <p:cNvPr id="13316" name="Group 4"/>
          <p:cNvGrpSpPr>
            <a:grpSpLocks/>
          </p:cNvGrpSpPr>
          <p:nvPr/>
        </p:nvGrpSpPr>
        <p:grpSpPr bwMode="auto">
          <a:xfrm>
            <a:off x="4356100" y="863600"/>
            <a:ext cx="3240088" cy="889000"/>
            <a:chOff x="3024" y="768"/>
            <a:chExt cx="1776" cy="560"/>
          </a:xfrm>
        </p:grpSpPr>
        <p:sp>
          <p:nvSpPr>
            <p:cNvPr id="156688" name="Text Box 5"/>
            <p:cNvSpPr txBox="1">
              <a:spLocks noChangeArrowheads="1"/>
            </p:cNvSpPr>
            <p:nvPr/>
          </p:nvSpPr>
          <p:spPr bwMode="auto">
            <a:xfrm>
              <a:off x="3024" y="873"/>
              <a:ext cx="432" cy="327"/>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rPr>
                <a:t>令</a:t>
              </a:r>
            </a:p>
          </p:txBody>
        </p:sp>
        <p:graphicFrame>
          <p:nvGraphicFramePr>
            <p:cNvPr id="156689" name="Object 6"/>
            <p:cNvGraphicFramePr>
              <a:graphicFrameLocks noChangeAspect="1"/>
            </p:cNvGraphicFramePr>
            <p:nvPr/>
          </p:nvGraphicFramePr>
          <p:xfrm>
            <a:off x="3312" y="768"/>
            <a:ext cx="1488" cy="560"/>
          </p:xfrm>
          <a:graphic>
            <a:graphicData uri="http://schemas.openxmlformats.org/presentationml/2006/ole">
              <p:oleObj spid="_x0000_s156799" name="公式" r:id="rId4" imgW="2362200" imgH="889000" progId="Equation.3">
                <p:embed/>
              </p:oleObj>
            </a:graphicData>
          </a:graphic>
        </p:graphicFrame>
      </p:grpSp>
      <p:graphicFrame>
        <p:nvGraphicFramePr>
          <p:cNvPr id="13319" name="Object 7"/>
          <p:cNvGraphicFramePr>
            <a:graphicFrameLocks noChangeAspect="1"/>
          </p:cNvGraphicFramePr>
          <p:nvPr/>
        </p:nvGraphicFramePr>
        <p:xfrm>
          <a:off x="1219200" y="1981200"/>
          <a:ext cx="1562100" cy="889000"/>
        </p:xfrm>
        <a:graphic>
          <a:graphicData uri="http://schemas.openxmlformats.org/presentationml/2006/ole">
            <p:oleObj spid="_x0000_s156800" name="公式" r:id="rId5" imgW="1562100" imgH="889000" progId="Equation.3">
              <p:embed/>
            </p:oleObj>
          </a:graphicData>
        </a:graphic>
      </p:graphicFrame>
      <p:graphicFrame>
        <p:nvGraphicFramePr>
          <p:cNvPr id="13320" name="Object 8"/>
          <p:cNvGraphicFramePr>
            <a:graphicFrameLocks noChangeAspect="1"/>
          </p:cNvGraphicFramePr>
          <p:nvPr/>
        </p:nvGraphicFramePr>
        <p:xfrm>
          <a:off x="3124200" y="2006600"/>
          <a:ext cx="914400" cy="889000"/>
        </p:xfrm>
        <a:graphic>
          <a:graphicData uri="http://schemas.openxmlformats.org/presentationml/2006/ole">
            <p:oleObj spid="_x0000_s156801" name="公式" r:id="rId6" imgW="914400" imgH="889000" progId="Equation.3">
              <p:embed/>
            </p:oleObj>
          </a:graphicData>
        </a:graphic>
      </p:graphicFrame>
      <p:graphicFrame>
        <p:nvGraphicFramePr>
          <p:cNvPr id="13321" name="Object 9"/>
          <p:cNvGraphicFramePr>
            <a:graphicFrameLocks noChangeAspect="1"/>
          </p:cNvGraphicFramePr>
          <p:nvPr/>
        </p:nvGraphicFramePr>
        <p:xfrm>
          <a:off x="4279900" y="1981200"/>
          <a:ext cx="1079500" cy="889000"/>
        </p:xfrm>
        <a:graphic>
          <a:graphicData uri="http://schemas.openxmlformats.org/presentationml/2006/ole">
            <p:oleObj spid="_x0000_s156802" name="公式" r:id="rId7" imgW="1079500" imgH="889000" progId="Equation.3">
              <p:embed/>
            </p:oleObj>
          </a:graphicData>
        </a:graphic>
      </p:graphicFrame>
      <p:graphicFrame>
        <p:nvGraphicFramePr>
          <p:cNvPr id="13322" name="Object 10"/>
          <p:cNvGraphicFramePr>
            <a:graphicFrameLocks noChangeAspect="1"/>
          </p:cNvGraphicFramePr>
          <p:nvPr/>
        </p:nvGraphicFramePr>
        <p:xfrm>
          <a:off x="1295400" y="3290888"/>
          <a:ext cx="2844800" cy="976312"/>
        </p:xfrm>
        <a:graphic>
          <a:graphicData uri="http://schemas.openxmlformats.org/presentationml/2006/ole">
            <p:oleObj spid="_x0000_s156803" name="公式" r:id="rId8" imgW="2590800" imgH="889000" progId="Equation.3">
              <p:embed/>
            </p:oleObj>
          </a:graphicData>
        </a:graphic>
      </p:graphicFrame>
      <p:grpSp>
        <p:nvGrpSpPr>
          <p:cNvPr id="13323" name="Group 11"/>
          <p:cNvGrpSpPr>
            <a:grpSpLocks/>
          </p:cNvGrpSpPr>
          <p:nvPr/>
        </p:nvGrpSpPr>
        <p:grpSpPr bwMode="auto">
          <a:xfrm>
            <a:off x="1763713" y="2636838"/>
            <a:ext cx="6248400" cy="579437"/>
            <a:chOff x="1200" y="2016"/>
            <a:chExt cx="3936" cy="365"/>
          </a:xfrm>
        </p:grpSpPr>
        <p:sp>
          <p:nvSpPr>
            <p:cNvPr id="156686" name="Line 12"/>
            <p:cNvSpPr>
              <a:spLocks noChangeShapeType="1"/>
            </p:cNvSpPr>
            <p:nvPr/>
          </p:nvSpPr>
          <p:spPr bwMode="auto">
            <a:xfrm>
              <a:off x="1200" y="2208"/>
              <a:ext cx="2352" cy="0"/>
            </a:xfrm>
            <a:prstGeom prst="line">
              <a:avLst/>
            </a:prstGeom>
            <a:noFill/>
            <a:ln w="28575">
              <a:solidFill>
                <a:srgbClr val="CC0066"/>
              </a:solidFill>
              <a:round/>
              <a:headEnd/>
              <a:tailEnd/>
            </a:ln>
          </p:spPr>
          <p:txBody>
            <a:bodyPr wrap="none" anchor="ctr"/>
            <a:lstStyle/>
            <a:p>
              <a:endParaRPr lang="zh-CN" altLang="en-US"/>
            </a:p>
          </p:txBody>
        </p:sp>
        <p:sp>
          <p:nvSpPr>
            <p:cNvPr id="156687" name="Text Box 13"/>
            <p:cNvSpPr txBox="1">
              <a:spLocks noChangeArrowheads="1"/>
            </p:cNvSpPr>
            <p:nvPr/>
          </p:nvSpPr>
          <p:spPr bwMode="auto">
            <a:xfrm>
              <a:off x="3552" y="2016"/>
              <a:ext cx="1584" cy="365"/>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楷体" pitchFamily="2" charset="-122"/>
                </a:rPr>
                <a:t>代入体积式</a:t>
              </a:r>
            </a:p>
          </p:txBody>
        </p:sp>
      </p:grpSp>
      <p:graphicFrame>
        <p:nvGraphicFramePr>
          <p:cNvPr id="13326" name="Object 14"/>
          <p:cNvGraphicFramePr>
            <a:graphicFrameLocks noChangeAspect="1"/>
          </p:cNvGraphicFramePr>
          <p:nvPr/>
        </p:nvGraphicFramePr>
        <p:xfrm>
          <a:off x="4267200" y="3316288"/>
          <a:ext cx="1528763" cy="1001712"/>
        </p:xfrm>
        <a:graphic>
          <a:graphicData uri="http://schemas.openxmlformats.org/presentationml/2006/ole">
            <p:oleObj spid="_x0000_s156804" name="公式" r:id="rId9" imgW="1358900" imgH="889000" progId="Equation.3">
              <p:embed/>
            </p:oleObj>
          </a:graphicData>
        </a:graphic>
      </p:graphicFrame>
      <p:graphicFrame>
        <p:nvGraphicFramePr>
          <p:cNvPr id="13327" name="Object 15"/>
          <p:cNvGraphicFramePr>
            <a:graphicFrameLocks noChangeAspect="1"/>
          </p:cNvGraphicFramePr>
          <p:nvPr/>
        </p:nvGraphicFramePr>
        <p:xfrm>
          <a:off x="1327150" y="4575175"/>
          <a:ext cx="4468813" cy="477838"/>
        </p:xfrm>
        <a:graphic>
          <a:graphicData uri="http://schemas.openxmlformats.org/presentationml/2006/ole">
            <p:oleObj spid="_x0000_s156805" name="公式" r:id="rId10" imgW="3784600" imgH="406400" progId="Equation.3">
              <p:embed/>
            </p:oleObj>
          </a:graphicData>
        </a:graphic>
      </p:graphicFrame>
      <p:graphicFrame>
        <p:nvGraphicFramePr>
          <p:cNvPr id="13328" name="Object 16"/>
          <p:cNvGraphicFramePr>
            <a:graphicFrameLocks noChangeAspect="1"/>
          </p:cNvGraphicFramePr>
          <p:nvPr/>
        </p:nvGraphicFramePr>
        <p:xfrm>
          <a:off x="4284663" y="5373688"/>
          <a:ext cx="2952750" cy="479425"/>
        </p:xfrm>
        <a:graphic>
          <a:graphicData uri="http://schemas.openxmlformats.org/presentationml/2006/ole">
            <p:oleObj spid="_x0000_s156806" name="公式" r:id="rId11" imgW="2489200" imgH="406400" progId="Equation.3">
              <p:embed/>
            </p:oleObj>
          </a:graphicData>
        </a:graphic>
      </p:graphicFrame>
      <p:sp>
        <p:nvSpPr>
          <p:cNvPr id="13329" name="Text Box 17"/>
          <p:cNvSpPr txBox="1">
            <a:spLocks noChangeArrowheads="1"/>
          </p:cNvSpPr>
          <p:nvPr/>
        </p:nvSpPr>
        <p:spPr bwMode="auto">
          <a:xfrm>
            <a:off x="990600" y="5257800"/>
            <a:ext cx="31242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所求平面方程为</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wipe(left)">
                                      <p:cBhvr>
                                        <p:cTn id="7" dur="500"/>
                                        <p:tgtEl>
                                          <p:spTgt spid="133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19"/>
                                        </p:tgtEl>
                                        <p:attrNameLst>
                                          <p:attrName>style.visibility</p:attrName>
                                        </p:attrNameLst>
                                      </p:cBhvr>
                                      <p:to>
                                        <p:strVal val="visible"/>
                                      </p:to>
                                    </p:set>
                                    <p:animEffect transition="in" filter="wipe(left)">
                                      <p:cBhvr>
                                        <p:cTn id="12" dur="500"/>
                                        <p:tgtEl>
                                          <p:spTgt spid="13319"/>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3320"/>
                                        </p:tgtEl>
                                        <p:attrNameLst>
                                          <p:attrName>style.visibility</p:attrName>
                                        </p:attrNameLst>
                                      </p:cBhvr>
                                      <p:to>
                                        <p:strVal val="visible"/>
                                      </p:to>
                                    </p:set>
                                    <p:animEffect transition="in" filter="wipe(left)">
                                      <p:cBhvr>
                                        <p:cTn id="16" dur="500"/>
                                        <p:tgtEl>
                                          <p:spTgt spid="13320"/>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321"/>
                                        </p:tgtEl>
                                        <p:attrNameLst>
                                          <p:attrName>style.visibility</p:attrName>
                                        </p:attrNameLst>
                                      </p:cBhvr>
                                      <p:to>
                                        <p:strVal val="visible"/>
                                      </p:to>
                                    </p:set>
                                    <p:animEffect transition="in" filter="wipe(left)">
                                      <p:cBhvr>
                                        <p:cTn id="20" dur="500"/>
                                        <p:tgtEl>
                                          <p:spTgt spid="133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3323"/>
                                        </p:tgtEl>
                                        <p:attrNameLst>
                                          <p:attrName>style.visibility</p:attrName>
                                        </p:attrNameLst>
                                      </p:cBhvr>
                                      <p:to>
                                        <p:strVal val="visible"/>
                                      </p:to>
                                    </p:set>
                                    <p:animEffect transition="in" filter="wipe(left)">
                                      <p:cBhvr>
                                        <p:cTn id="25" dur="500"/>
                                        <p:tgtEl>
                                          <p:spTgt spid="1332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3322"/>
                                        </p:tgtEl>
                                        <p:attrNameLst>
                                          <p:attrName>style.visibility</p:attrName>
                                        </p:attrNameLst>
                                      </p:cBhvr>
                                      <p:to>
                                        <p:strVal val="visible"/>
                                      </p:to>
                                    </p:set>
                                    <p:animEffect transition="in" filter="wipe(left)">
                                      <p:cBhvr>
                                        <p:cTn id="30" dur="500"/>
                                        <p:tgtEl>
                                          <p:spTgt spid="13322"/>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13326"/>
                                        </p:tgtEl>
                                        <p:attrNameLst>
                                          <p:attrName>style.visibility</p:attrName>
                                        </p:attrNameLst>
                                      </p:cBhvr>
                                      <p:to>
                                        <p:strVal val="visible"/>
                                      </p:to>
                                    </p:set>
                                    <p:animEffect transition="in" filter="wipe(left)">
                                      <p:cBhvr>
                                        <p:cTn id="34" dur="500"/>
                                        <p:tgtEl>
                                          <p:spTgt spid="13326"/>
                                        </p:tgtEl>
                                      </p:cBhvr>
                                    </p:animEffect>
                                  </p:childTnLst>
                                </p:cTn>
                              </p:par>
                            </p:childTnLst>
                          </p:cTn>
                        </p:par>
                        <p:par>
                          <p:cTn id="35" fill="hold" nodeType="afterGroup">
                            <p:stCondLst>
                              <p:cond delay="1000"/>
                            </p:stCondLst>
                            <p:childTnLst>
                              <p:par>
                                <p:cTn id="36" presetID="22" presetClass="entr" presetSubtype="8" fill="hold" nodeType="afterEffect">
                                  <p:stCondLst>
                                    <p:cond delay="0"/>
                                  </p:stCondLst>
                                  <p:childTnLst>
                                    <p:set>
                                      <p:cBhvr>
                                        <p:cTn id="37" dur="1" fill="hold">
                                          <p:stCondLst>
                                            <p:cond delay="0"/>
                                          </p:stCondLst>
                                        </p:cTn>
                                        <p:tgtEl>
                                          <p:spTgt spid="13327"/>
                                        </p:tgtEl>
                                        <p:attrNameLst>
                                          <p:attrName>style.visibility</p:attrName>
                                        </p:attrNameLst>
                                      </p:cBhvr>
                                      <p:to>
                                        <p:strVal val="visible"/>
                                      </p:to>
                                    </p:set>
                                    <p:animEffect transition="in" filter="wipe(left)">
                                      <p:cBhvr>
                                        <p:cTn id="38" dur="500"/>
                                        <p:tgtEl>
                                          <p:spTgt spid="1332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329"/>
                                        </p:tgtEl>
                                        <p:attrNameLst>
                                          <p:attrName>style.visibility</p:attrName>
                                        </p:attrNameLst>
                                      </p:cBhvr>
                                      <p:to>
                                        <p:strVal val="visible"/>
                                      </p:to>
                                    </p:set>
                                    <p:animEffect transition="in" filter="wipe(left)">
                                      <p:cBhvr>
                                        <p:cTn id="43" dur="500"/>
                                        <p:tgtEl>
                                          <p:spTgt spid="13329"/>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13328"/>
                                        </p:tgtEl>
                                        <p:attrNameLst>
                                          <p:attrName>style.visibility</p:attrName>
                                        </p:attrNameLst>
                                      </p:cBhvr>
                                      <p:to>
                                        <p:strVal val="visible"/>
                                      </p:to>
                                    </p:set>
                                    <p:animEffect transition="in" filter="wipe(left)">
                                      <p:cBhvr>
                                        <p:cTn id="47" dur="500"/>
                                        <p:tgtEl>
                                          <p:spTgt spid="13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9"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20" name="Oval 4"/>
          <p:cNvSpPr>
            <a:spLocks noChangeAspect="1" noChangeArrowheads="1"/>
          </p:cNvSpPr>
          <p:nvPr/>
        </p:nvSpPr>
        <p:spPr bwMode="auto">
          <a:xfrm>
            <a:off x="1781175" y="1576388"/>
            <a:ext cx="414338" cy="414337"/>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1</a:t>
            </a:r>
          </a:p>
        </p:txBody>
      </p:sp>
      <p:sp>
        <p:nvSpPr>
          <p:cNvPr id="137221" name="Text Box 5"/>
          <p:cNvSpPr txBox="1">
            <a:spLocks noChangeArrowheads="1"/>
          </p:cNvSpPr>
          <p:nvPr/>
        </p:nvSpPr>
        <p:spPr bwMode="auto">
          <a:xfrm>
            <a:off x="2286000" y="1482725"/>
            <a:ext cx="3513138"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空间直线的一般方程</a:t>
            </a:r>
          </a:p>
        </p:txBody>
      </p:sp>
      <p:sp>
        <p:nvSpPr>
          <p:cNvPr id="137222" name="Oval 6"/>
          <p:cNvSpPr>
            <a:spLocks noChangeAspect="1" noChangeArrowheads="1"/>
          </p:cNvSpPr>
          <p:nvPr/>
        </p:nvSpPr>
        <p:spPr bwMode="auto">
          <a:xfrm>
            <a:off x="1781175" y="2501900"/>
            <a:ext cx="431800" cy="431800"/>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2</a:t>
            </a:r>
          </a:p>
        </p:txBody>
      </p:sp>
      <p:sp>
        <p:nvSpPr>
          <p:cNvPr id="137223" name="Text Box 7"/>
          <p:cNvSpPr txBox="1">
            <a:spLocks noChangeArrowheads="1"/>
          </p:cNvSpPr>
          <p:nvPr/>
        </p:nvSpPr>
        <p:spPr bwMode="auto">
          <a:xfrm>
            <a:off x="2286000" y="2409825"/>
            <a:ext cx="4884738"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直线的对称方程与参数方程</a:t>
            </a:r>
          </a:p>
        </p:txBody>
      </p:sp>
      <p:sp>
        <p:nvSpPr>
          <p:cNvPr id="157702" name="Text Box 6"/>
          <p:cNvSpPr txBox="1">
            <a:spLocks noChangeArrowheads="1"/>
          </p:cNvSpPr>
          <p:nvPr/>
        </p:nvSpPr>
        <p:spPr bwMode="auto">
          <a:xfrm>
            <a:off x="-71438" y="76200"/>
            <a:ext cx="9144001" cy="641350"/>
          </a:xfrm>
          <a:prstGeom prst="rect">
            <a:avLst/>
          </a:prstGeom>
          <a:noFill/>
          <a:ln w="9525">
            <a:noFill/>
            <a:miter lim="800000"/>
            <a:headEnd/>
            <a:tailEnd/>
          </a:ln>
        </p:spPr>
        <p:txBody>
          <a:bodyPr>
            <a:spAutoFit/>
          </a:bodyPr>
          <a:lstStyle/>
          <a:p>
            <a:pPr eaLnBrk="1" hangingPunct="1">
              <a:spcBef>
                <a:spcPct val="50000"/>
              </a:spcBef>
            </a:pPr>
            <a:r>
              <a:rPr lang="zh-CN" altLang="en-US" sz="3600">
                <a:solidFill>
                  <a:srgbClr val="FFFF00"/>
                </a:solidFill>
                <a:ea typeface="华文行楷" pitchFamily="2" charset="-122"/>
              </a:rPr>
              <a:t>第六节空间直线方程</a:t>
            </a:r>
          </a:p>
        </p:txBody>
      </p:sp>
      <p:sp>
        <p:nvSpPr>
          <p:cNvPr id="137237" name="Oval 21"/>
          <p:cNvSpPr>
            <a:spLocks noChangeAspect="1" noChangeArrowheads="1"/>
          </p:cNvSpPr>
          <p:nvPr/>
        </p:nvSpPr>
        <p:spPr bwMode="auto">
          <a:xfrm>
            <a:off x="1781175" y="3419475"/>
            <a:ext cx="414338" cy="414338"/>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3</a:t>
            </a:r>
          </a:p>
        </p:txBody>
      </p:sp>
      <p:sp>
        <p:nvSpPr>
          <p:cNvPr id="137238" name="Text Box 22"/>
          <p:cNvSpPr txBox="1">
            <a:spLocks noChangeArrowheads="1"/>
          </p:cNvSpPr>
          <p:nvPr/>
        </p:nvSpPr>
        <p:spPr bwMode="auto">
          <a:xfrm>
            <a:off x="2286000" y="3324225"/>
            <a:ext cx="2979738"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两直线的夹角</a:t>
            </a:r>
          </a:p>
        </p:txBody>
      </p:sp>
      <p:sp>
        <p:nvSpPr>
          <p:cNvPr id="9" name="Oval 21"/>
          <p:cNvSpPr>
            <a:spLocks noChangeAspect="1" noChangeArrowheads="1"/>
          </p:cNvSpPr>
          <p:nvPr/>
        </p:nvSpPr>
        <p:spPr bwMode="auto">
          <a:xfrm>
            <a:off x="1781175" y="4143375"/>
            <a:ext cx="414338" cy="414338"/>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4</a:t>
            </a:r>
          </a:p>
        </p:txBody>
      </p:sp>
      <p:sp>
        <p:nvSpPr>
          <p:cNvPr id="10" name="Text Box 22"/>
          <p:cNvSpPr txBox="1">
            <a:spLocks noChangeArrowheads="1"/>
          </p:cNvSpPr>
          <p:nvPr/>
        </p:nvSpPr>
        <p:spPr bwMode="auto">
          <a:xfrm>
            <a:off x="2286000" y="4048125"/>
            <a:ext cx="3962400"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直线与平面的夹角</a:t>
            </a:r>
          </a:p>
        </p:txBody>
      </p:sp>
    </p:spTree>
  </p:cSld>
  <p:clrMapOvr>
    <a:masterClrMapping/>
  </p:clrMapOvr>
  <p:transition spd="med"/>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a:grpSpLocks/>
          </p:cNvGrpSpPr>
          <p:nvPr/>
        </p:nvGrpSpPr>
        <p:grpSpPr bwMode="auto">
          <a:xfrm>
            <a:off x="5105400" y="2438400"/>
            <a:ext cx="3581400" cy="3124200"/>
            <a:chOff x="1657" y="1321"/>
            <a:chExt cx="2974" cy="1910"/>
          </a:xfrm>
        </p:grpSpPr>
        <p:grpSp>
          <p:nvGrpSpPr>
            <p:cNvPr id="158739" name="Group 3"/>
            <p:cNvGrpSpPr>
              <a:grpSpLocks/>
            </p:cNvGrpSpPr>
            <p:nvPr/>
          </p:nvGrpSpPr>
          <p:grpSpPr bwMode="auto">
            <a:xfrm>
              <a:off x="1657" y="1321"/>
              <a:ext cx="2974" cy="1910"/>
              <a:chOff x="1657" y="1321"/>
              <a:chExt cx="2974" cy="1910"/>
            </a:xfrm>
          </p:grpSpPr>
          <p:sp>
            <p:nvSpPr>
              <p:cNvPr id="158741" name="Line 4"/>
              <p:cNvSpPr>
                <a:spLocks noChangeShapeType="1"/>
              </p:cNvSpPr>
              <p:nvPr/>
            </p:nvSpPr>
            <p:spPr bwMode="auto">
              <a:xfrm rot="721836" flipH="1">
                <a:off x="1900" y="2592"/>
                <a:ext cx="624" cy="624"/>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58742" name="Line 5"/>
              <p:cNvSpPr>
                <a:spLocks noChangeShapeType="1"/>
              </p:cNvSpPr>
              <p:nvPr/>
            </p:nvSpPr>
            <p:spPr bwMode="auto">
              <a:xfrm flipV="1">
                <a:off x="2592" y="1488"/>
                <a:ext cx="0" cy="1172"/>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58743" name="Line 6"/>
              <p:cNvSpPr>
                <a:spLocks noChangeShapeType="1"/>
              </p:cNvSpPr>
              <p:nvPr/>
            </p:nvSpPr>
            <p:spPr bwMode="auto">
              <a:xfrm flipH="1">
                <a:off x="2592" y="2660"/>
                <a:ext cx="1868" cy="0"/>
              </a:xfrm>
              <a:prstGeom prst="line">
                <a:avLst/>
              </a:prstGeom>
              <a:noFill/>
              <a:ln w="28575">
                <a:solidFill>
                  <a:schemeClr val="tx1"/>
                </a:solidFill>
                <a:round/>
                <a:headEnd type="triangle" w="med" len="med"/>
                <a:tailEnd/>
              </a:ln>
            </p:spPr>
            <p:txBody>
              <a:bodyPr wrap="none" anchor="ctr"/>
              <a:lstStyle/>
              <a:p>
                <a:endParaRPr lang="zh-CN" altLang="en-US"/>
              </a:p>
            </p:txBody>
          </p:sp>
          <p:graphicFrame>
            <p:nvGraphicFramePr>
              <p:cNvPr id="158744" name="Object 7"/>
              <p:cNvGraphicFramePr>
                <a:graphicFrameLocks noChangeAspect="1"/>
              </p:cNvGraphicFramePr>
              <p:nvPr/>
            </p:nvGraphicFramePr>
            <p:xfrm>
              <a:off x="1657" y="3072"/>
              <a:ext cx="167" cy="159"/>
            </p:xfrm>
            <a:graphic>
              <a:graphicData uri="http://schemas.openxmlformats.org/presentationml/2006/ole">
                <p:oleObj spid="_x0000_s158867" name="公式" r:id="rId3" imgW="266469" imgH="253780" progId="Equation.3">
                  <p:embed/>
                </p:oleObj>
              </a:graphicData>
            </a:graphic>
          </p:graphicFrame>
          <p:graphicFrame>
            <p:nvGraphicFramePr>
              <p:cNvPr id="158745" name="Object 8"/>
              <p:cNvGraphicFramePr>
                <a:graphicFrameLocks noChangeAspect="1"/>
              </p:cNvGraphicFramePr>
              <p:nvPr/>
            </p:nvGraphicFramePr>
            <p:xfrm>
              <a:off x="4464" y="2592"/>
              <a:ext cx="167" cy="208"/>
            </p:xfrm>
            <a:graphic>
              <a:graphicData uri="http://schemas.openxmlformats.org/presentationml/2006/ole">
                <p:oleObj spid="_x0000_s158868" name="公式" r:id="rId4" imgW="266584" imgH="330057" progId="Equation.3">
                  <p:embed/>
                </p:oleObj>
              </a:graphicData>
            </a:graphic>
          </p:graphicFrame>
          <p:graphicFrame>
            <p:nvGraphicFramePr>
              <p:cNvPr id="158746" name="Object 9"/>
              <p:cNvGraphicFramePr>
                <a:graphicFrameLocks noChangeAspect="1"/>
              </p:cNvGraphicFramePr>
              <p:nvPr/>
            </p:nvGraphicFramePr>
            <p:xfrm>
              <a:off x="2553" y="1321"/>
              <a:ext cx="135" cy="167"/>
            </p:xfrm>
            <a:graphic>
              <a:graphicData uri="http://schemas.openxmlformats.org/presentationml/2006/ole">
                <p:oleObj spid="_x0000_s158869" name="公式" r:id="rId5" imgW="215619" imgH="266353" progId="Equation.3">
                  <p:embed/>
                </p:oleObj>
              </a:graphicData>
            </a:graphic>
          </p:graphicFrame>
        </p:grpSp>
        <p:graphicFrame>
          <p:nvGraphicFramePr>
            <p:cNvPr id="158740" name="Object 10"/>
            <p:cNvGraphicFramePr>
              <a:graphicFrameLocks noChangeAspect="1"/>
            </p:cNvGraphicFramePr>
            <p:nvPr/>
          </p:nvGraphicFramePr>
          <p:xfrm>
            <a:off x="2592" y="2673"/>
            <a:ext cx="144" cy="159"/>
          </p:xfrm>
          <a:graphic>
            <a:graphicData uri="http://schemas.openxmlformats.org/presentationml/2006/ole">
              <p:oleObj spid="_x0000_s158870" name="公式" r:id="rId6" imgW="228501" imgH="253890" progId="Equation.3">
                <p:embed/>
              </p:oleObj>
            </a:graphicData>
          </a:graphic>
        </p:graphicFrame>
      </p:grpSp>
      <p:grpSp>
        <p:nvGrpSpPr>
          <p:cNvPr id="3083" name="Group 11"/>
          <p:cNvGrpSpPr>
            <a:grpSpLocks/>
          </p:cNvGrpSpPr>
          <p:nvPr/>
        </p:nvGrpSpPr>
        <p:grpSpPr bwMode="auto">
          <a:xfrm>
            <a:off x="6408738" y="2401888"/>
            <a:ext cx="754062" cy="1800225"/>
            <a:chOff x="4037" y="1513"/>
            <a:chExt cx="475" cy="1134"/>
          </a:xfrm>
        </p:grpSpPr>
        <p:sp>
          <p:nvSpPr>
            <p:cNvPr id="158737" name="AutoShape 12"/>
            <p:cNvSpPr>
              <a:spLocks noChangeArrowheads="1"/>
            </p:cNvSpPr>
            <p:nvPr/>
          </p:nvSpPr>
          <p:spPr bwMode="auto">
            <a:xfrm rot="-3039119">
              <a:off x="3659" y="1891"/>
              <a:ext cx="1134" cy="377"/>
            </a:xfrm>
            <a:prstGeom prst="parallelogram">
              <a:avLst>
                <a:gd name="adj" fmla="val 26389"/>
              </a:avLst>
            </a:prstGeom>
            <a:solidFill>
              <a:srgbClr val="C9FFFF"/>
            </a:solidFill>
            <a:ln w="9525">
              <a:solidFill>
                <a:schemeClr val="tx1"/>
              </a:solidFill>
              <a:miter lim="800000"/>
              <a:headEnd/>
              <a:tailEnd/>
            </a:ln>
          </p:spPr>
          <p:txBody>
            <a:bodyPr wrap="none" anchor="ctr"/>
            <a:lstStyle/>
            <a:p>
              <a:pPr eaLnBrk="1" hangingPunct="1"/>
              <a:endParaRPr lang="zh-CN" altLang="en-US"/>
            </a:p>
          </p:txBody>
        </p:sp>
        <p:graphicFrame>
          <p:nvGraphicFramePr>
            <p:cNvPr id="158738" name="Object 13"/>
            <p:cNvGraphicFramePr>
              <a:graphicFrameLocks noChangeAspect="1"/>
            </p:cNvGraphicFramePr>
            <p:nvPr/>
          </p:nvGraphicFramePr>
          <p:xfrm>
            <a:off x="4320" y="1680"/>
            <a:ext cx="192" cy="192"/>
          </p:xfrm>
          <a:graphic>
            <a:graphicData uri="http://schemas.openxmlformats.org/presentationml/2006/ole">
              <p:oleObj spid="_x0000_s158871" name="公式" r:id="rId7" imgW="457200" imgH="457200" progId="Equation.3">
                <p:embed/>
              </p:oleObj>
            </a:graphicData>
          </a:graphic>
        </p:graphicFrame>
      </p:grpSp>
      <p:grpSp>
        <p:nvGrpSpPr>
          <p:cNvPr id="3086" name="Group 14"/>
          <p:cNvGrpSpPr>
            <a:grpSpLocks/>
          </p:cNvGrpSpPr>
          <p:nvPr/>
        </p:nvGrpSpPr>
        <p:grpSpPr bwMode="auto">
          <a:xfrm>
            <a:off x="6213475" y="2922588"/>
            <a:ext cx="2239963" cy="1055687"/>
            <a:chOff x="3914" y="1841"/>
            <a:chExt cx="1411" cy="665"/>
          </a:xfrm>
        </p:grpSpPr>
        <p:sp>
          <p:nvSpPr>
            <p:cNvPr id="158735" name="AutoShape 15"/>
            <p:cNvSpPr>
              <a:spLocks noChangeArrowheads="1"/>
            </p:cNvSpPr>
            <p:nvPr/>
          </p:nvSpPr>
          <p:spPr bwMode="auto">
            <a:xfrm rot="-719080">
              <a:off x="3914" y="1841"/>
              <a:ext cx="1411" cy="665"/>
            </a:xfrm>
            <a:prstGeom prst="parallelogram">
              <a:avLst>
                <a:gd name="adj" fmla="val 124518"/>
              </a:avLst>
            </a:prstGeom>
            <a:solidFill>
              <a:srgbClr val="FFC1C1"/>
            </a:solidFill>
            <a:ln w="9525">
              <a:solidFill>
                <a:schemeClr val="tx1"/>
              </a:solidFill>
              <a:miter lim="800000"/>
              <a:headEnd/>
              <a:tailEnd/>
            </a:ln>
          </p:spPr>
          <p:txBody>
            <a:bodyPr wrap="none" anchor="ctr"/>
            <a:lstStyle/>
            <a:p>
              <a:pPr eaLnBrk="1" hangingPunct="1"/>
              <a:endParaRPr lang="zh-CN" altLang="en-US"/>
            </a:p>
          </p:txBody>
        </p:sp>
        <p:graphicFrame>
          <p:nvGraphicFramePr>
            <p:cNvPr id="158736" name="Object 16"/>
            <p:cNvGraphicFramePr>
              <a:graphicFrameLocks noChangeAspect="1"/>
            </p:cNvGraphicFramePr>
            <p:nvPr/>
          </p:nvGraphicFramePr>
          <p:xfrm>
            <a:off x="4411" y="2304"/>
            <a:ext cx="197" cy="192"/>
          </p:xfrm>
          <a:graphic>
            <a:graphicData uri="http://schemas.openxmlformats.org/presentationml/2006/ole">
              <p:oleObj spid="_x0000_s158872" name="公式" r:id="rId8" imgW="469900" imgH="457200" progId="Equation.3">
                <p:embed/>
              </p:oleObj>
            </a:graphicData>
          </a:graphic>
        </p:graphicFrame>
      </p:grpSp>
      <p:sp>
        <p:nvSpPr>
          <p:cNvPr id="3089" name="Text Box 17"/>
          <p:cNvSpPr txBox="1">
            <a:spLocks noChangeArrowheads="1"/>
          </p:cNvSpPr>
          <p:nvPr/>
        </p:nvSpPr>
        <p:spPr bwMode="auto">
          <a:xfrm>
            <a:off x="539750" y="1700213"/>
            <a:ext cx="1584325" cy="579437"/>
          </a:xfrm>
          <a:prstGeom prst="rect">
            <a:avLst/>
          </a:prstGeom>
          <a:noFill/>
          <a:ln w="9525">
            <a:noFill/>
            <a:miter lim="800000"/>
            <a:headEnd/>
            <a:tailEnd/>
          </a:ln>
        </p:spPr>
        <p:txBody>
          <a:bodyPr>
            <a:spAutoFit/>
          </a:bodyPr>
          <a:lstStyle/>
          <a:p>
            <a:pPr eaLnBrk="1" hangingPunct="1">
              <a:spcBef>
                <a:spcPct val="50000"/>
              </a:spcBef>
            </a:pPr>
            <a:r>
              <a:rPr kumimoji="1" lang="zh-CN" altLang="en-US">
                <a:solidFill>
                  <a:schemeClr val="accent2"/>
                </a:solidFill>
                <a:latin typeface="Times New Roman" pitchFamily="18" charset="0"/>
                <a:ea typeface="黑体" pitchFamily="2" charset="-122"/>
              </a:rPr>
              <a:t>定义</a:t>
            </a:r>
          </a:p>
        </p:txBody>
      </p:sp>
      <p:sp>
        <p:nvSpPr>
          <p:cNvPr id="3090" name="Text Box 18"/>
          <p:cNvSpPr txBox="1">
            <a:spLocks noChangeArrowheads="1"/>
          </p:cNvSpPr>
          <p:nvPr/>
        </p:nvSpPr>
        <p:spPr bwMode="auto">
          <a:xfrm>
            <a:off x="1979613" y="1700213"/>
            <a:ext cx="6264275"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空间直线可看成两平面的交线．</a:t>
            </a:r>
          </a:p>
        </p:txBody>
      </p:sp>
      <p:graphicFrame>
        <p:nvGraphicFramePr>
          <p:cNvPr id="3091" name="Object 19"/>
          <p:cNvGraphicFramePr>
            <a:graphicFrameLocks noChangeAspect="1"/>
          </p:cNvGraphicFramePr>
          <p:nvPr/>
        </p:nvGraphicFramePr>
        <p:xfrm>
          <a:off x="946150" y="2514600"/>
          <a:ext cx="4648200" cy="457200"/>
        </p:xfrm>
        <a:graphic>
          <a:graphicData uri="http://schemas.openxmlformats.org/presentationml/2006/ole">
            <p:oleObj spid="_x0000_s158873" name="公式" r:id="rId9" imgW="4648200" imgH="457200" progId="Equation.3">
              <p:embed/>
            </p:oleObj>
          </a:graphicData>
        </a:graphic>
      </p:graphicFrame>
      <p:graphicFrame>
        <p:nvGraphicFramePr>
          <p:cNvPr id="3092" name="Object 20"/>
          <p:cNvGraphicFramePr>
            <a:graphicFrameLocks noChangeAspect="1"/>
          </p:cNvGraphicFramePr>
          <p:nvPr/>
        </p:nvGraphicFramePr>
        <p:xfrm>
          <a:off x="946150" y="3200400"/>
          <a:ext cx="4749800" cy="457200"/>
        </p:xfrm>
        <a:graphic>
          <a:graphicData uri="http://schemas.openxmlformats.org/presentationml/2006/ole">
            <p:oleObj spid="_x0000_s158874" name="公式" r:id="rId10" imgW="4749800" imgH="457200" progId="Equation.3">
              <p:embed/>
            </p:oleObj>
          </a:graphicData>
        </a:graphic>
      </p:graphicFrame>
      <p:graphicFrame>
        <p:nvGraphicFramePr>
          <p:cNvPr id="3093" name="Object 21"/>
          <p:cNvGraphicFramePr>
            <a:graphicFrameLocks noChangeAspect="1"/>
          </p:cNvGraphicFramePr>
          <p:nvPr/>
        </p:nvGraphicFramePr>
        <p:xfrm>
          <a:off x="755650" y="4868863"/>
          <a:ext cx="4127500" cy="1066800"/>
        </p:xfrm>
        <a:graphic>
          <a:graphicData uri="http://schemas.openxmlformats.org/presentationml/2006/ole">
            <p:oleObj spid="_x0000_s158875" name="公式" r:id="rId11" imgW="4127500" imgH="1066800" progId="Equation.3">
              <p:embed/>
            </p:oleObj>
          </a:graphicData>
        </a:graphic>
      </p:graphicFrame>
      <p:sp>
        <p:nvSpPr>
          <p:cNvPr id="3094" name="Rectangle 22"/>
          <p:cNvSpPr>
            <a:spLocks noChangeArrowheads="1"/>
          </p:cNvSpPr>
          <p:nvPr/>
        </p:nvSpPr>
        <p:spPr bwMode="auto">
          <a:xfrm>
            <a:off x="468313" y="3857625"/>
            <a:ext cx="4900612" cy="579438"/>
          </a:xfrm>
          <a:prstGeom prst="rect">
            <a:avLst/>
          </a:prstGeom>
          <a:noFill/>
          <a:ln w="9525">
            <a:noFill/>
            <a:miter lim="800000"/>
            <a:headEnd/>
            <a:tailEnd/>
          </a:ln>
        </p:spPr>
        <p:txBody>
          <a:bodyPr>
            <a:spAutoFit/>
          </a:bodyPr>
          <a:lstStyle/>
          <a:p>
            <a:pPr eaLnBrk="1" hangingPunct="1"/>
            <a:r>
              <a:rPr kumimoji="1" lang="zh-CN" altLang="en-US">
                <a:solidFill>
                  <a:srgbClr val="FF0000"/>
                </a:solidFill>
                <a:latin typeface="Times New Roman" pitchFamily="18" charset="0"/>
                <a:ea typeface="华文中宋" pitchFamily="2" charset="-122"/>
              </a:rPr>
              <a:t>空间直线的一般方程</a:t>
            </a:r>
          </a:p>
        </p:txBody>
      </p:sp>
      <p:grpSp>
        <p:nvGrpSpPr>
          <p:cNvPr id="3095" name="Group 23"/>
          <p:cNvGrpSpPr>
            <a:grpSpLocks/>
          </p:cNvGrpSpPr>
          <p:nvPr/>
        </p:nvGrpSpPr>
        <p:grpSpPr bwMode="auto">
          <a:xfrm>
            <a:off x="6248400" y="2882900"/>
            <a:ext cx="1200150" cy="1624013"/>
            <a:chOff x="3936" y="1816"/>
            <a:chExt cx="756" cy="1023"/>
          </a:xfrm>
        </p:grpSpPr>
        <p:sp>
          <p:nvSpPr>
            <p:cNvPr id="158733" name="Line 24"/>
            <p:cNvSpPr>
              <a:spLocks noChangeShapeType="1"/>
            </p:cNvSpPr>
            <p:nvPr/>
          </p:nvSpPr>
          <p:spPr bwMode="auto">
            <a:xfrm flipV="1">
              <a:off x="3992" y="1816"/>
              <a:ext cx="700" cy="824"/>
            </a:xfrm>
            <a:prstGeom prst="line">
              <a:avLst/>
            </a:prstGeom>
            <a:noFill/>
            <a:ln w="38100">
              <a:solidFill>
                <a:srgbClr val="FF3300"/>
              </a:solidFill>
              <a:round/>
              <a:headEnd/>
              <a:tailEnd/>
            </a:ln>
          </p:spPr>
          <p:txBody>
            <a:bodyPr wrap="none" anchor="ctr"/>
            <a:lstStyle/>
            <a:p>
              <a:endParaRPr lang="zh-CN" altLang="en-US"/>
            </a:p>
          </p:txBody>
        </p:sp>
        <p:graphicFrame>
          <p:nvGraphicFramePr>
            <p:cNvPr id="158734" name="Object 25"/>
            <p:cNvGraphicFramePr>
              <a:graphicFrameLocks noChangeAspect="1"/>
            </p:cNvGraphicFramePr>
            <p:nvPr/>
          </p:nvGraphicFramePr>
          <p:xfrm>
            <a:off x="3936" y="2688"/>
            <a:ext cx="134" cy="151"/>
          </p:xfrm>
          <a:graphic>
            <a:graphicData uri="http://schemas.openxmlformats.org/presentationml/2006/ole">
              <p:oleObj spid="_x0000_s158876" name="公式" r:id="rId12" imgW="249480" imgH="291240" progId="Equation.3">
                <p:embed/>
              </p:oleObj>
            </a:graphicData>
          </a:graphic>
        </p:graphicFrame>
      </p:grpSp>
      <p:sp>
        <p:nvSpPr>
          <p:cNvPr id="3098" name="Rectangle 26"/>
          <p:cNvSpPr>
            <a:spLocks noGrp="1" noChangeArrowheads="1"/>
          </p:cNvSpPr>
          <p:nvPr>
            <p:ph type="title"/>
          </p:nvPr>
        </p:nvSpPr>
        <p:spPr>
          <a:xfrm>
            <a:off x="14288" y="0"/>
            <a:ext cx="5354637" cy="1143000"/>
          </a:xfrm>
        </p:spPr>
        <p:txBody>
          <a:bodyPr/>
          <a:lstStyle/>
          <a:p>
            <a:pPr algn="l">
              <a:defRPr/>
            </a:pPr>
            <a:r>
              <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一、空间直线的一般方程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89"/>
                                        </p:tgtEl>
                                        <p:attrNameLst>
                                          <p:attrName>style.visibility</p:attrName>
                                        </p:attrNameLst>
                                      </p:cBhvr>
                                      <p:to>
                                        <p:strVal val="visible"/>
                                      </p:to>
                                    </p:set>
                                    <p:animEffect transition="in" filter="wipe(left)">
                                      <p:cBhvr>
                                        <p:cTn id="7" dur="500"/>
                                        <p:tgtEl>
                                          <p:spTgt spid="308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90"/>
                                        </p:tgtEl>
                                        <p:attrNameLst>
                                          <p:attrName>style.visibility</p:attrName>
                                        </p:attrNameLst>
                                      </p:cBhvr>
                                      <p:to>
                                        <p:strVal val="visible"/>
                                      </p:to>
                                    </p:set>
                                    <p:animEffect transition="in" filter="wipe(left)">
                                      <p:cBhvr>
                                        <p:cTn id="11" dur="500"/>
                                        <p:tgtEl>
                                          <p:spTgt spid="309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091"/>
                                        </p:tgtEl>
                                        <p:attrNameLst>
                                          <p:attrName>style.visibility</p:attrName>
                                        </p:attrNameLst>
                                      </p:cBhvr>
                                      <p:to>
                                        <p:strVal val="visible"/>
                                      </p:to>
                                    </p:set>
                                    <p:animEffect transition="in" filter="wipe(left)">
                                      <p:cBhvr>
                                        <p:cTn id="16" dur="500"/>
                                        <p:tgtEl>
                                          <p:spTgt spid="30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32"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circle(out)">
                                      <p:cBhvr>
                                        <p:cTn id="21" dur="2000"/>
                                        <p:tgtEl>
                                          <p:spTgt spid="3074"/>
                                        </p:tgtEl>
                                      </p:cBhvr>
                                    </p:animEffect>
                                  </p:childTnLst>
                                </p:cTn>
                              </p:par>
                            </p:childTnLst>
                          </p:cTn>
                        </p:par>
                        <p:par>
                          <p:cTn id="22" fill="hold" nodeType="afterGroup">
                            <p:stCondLst>
                              <p:cond delay="2000"/>
                            </p:stCondLst>
                            <p:childTnLst>
                              <p:par>
                                <p:cTn id="23" presetID="22" presetClass="entr" presetSubtype="8" fill="hold" nodeType="afterEffect">
                                  <p:stCondLst>
                                    <p:cond delay="0"/>
                                  </p:stCondLst>
                                  <p:childTnLst>
                                    <p:set>
                                      <p:cBhvr>
                                        <p:cTn id="24" dur="1" fill="hold">
                                          <p:stCondLst>
                                            <p:cond delay="0"/>
                                          </p:stCondLst>
                                        </p:cTn>
                                        <p:tgtEl>
                                          <p:spTgt spid="3083"/>
                                        </p:tgtEl>
                                        <p:attrNameLst>
                                          <p:attrName>style.visibility</p:attrName>
                                        </p:attrNameLst>
                                      </p:cBhvr>
                                      <p:to>
                                        <p:strVal val="visible"/>
                                      </p:to>
                                    </p:set>
                                    <p:animEffect transition="in" filter="wipe(left)">
                                      <p:cBhvr>
                                        <p:cTn id="25" dur="500"/>
                                        <p:tgtEl>
                                          <p:spTgt spid="308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3092"/>
                                        </p:tgtEl>
                                        <p:attrNameLst>
                                          <p:attrName>style.visibility</p:attrName>
                                        </p:attrNameLst>
                                      </p:cBhvr>
                                      <p:to>
                                        <p:strVal val="visible"/>
                                      </p:to>
                                    </p:set>
                                    <p:animEffect transition="in" filter="wipe(left)">
                                      <p:cBhvr>
                                        <p:cTn id="30" dur="500"/>
                                        <p:tgtEl>
                                          <p:spTgt spid="3092"/>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3086"/>
                                        </p:tgtEl>
                                        <p:attrNameLst>
                                          <p:attrName>style.visibility</p:attrName>
                                        </p:attrNameLst>
                                      </p:cBhvr>
                                      <p:to>
                                        <p:strVal val="visible"/>
                                      </p:to>
                                    </p:set>
                                    <p:animEffect transition="in" filter="wipe(left)">
                                      <p:cBhvr>
                                        <p:cTn id="34" dur="500"/>
                                        <p:tgtEl>
                                          <p:spTgt spid="308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3095"/>
                                        </p:tgtEl>
                                        <p:attrNameLst>
                                          <p:attrName>style.visibility</p:attrName>
                                        </p:attrNameLst>
                                      </p:cBhvr>
                                      <p:to>
                                        <p:strVal val="visible"/>
                                      </p:to>
                                    </p:set>
                                    <p:animEffect transition="in" filter="wipe(left)">
                                      <p:cBhvr>
                                        <p:cTn id="39" dur="500"/>
                                        <p:tgtEl>
                                          <p:spTgt spid="3095"/>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3093"/>
                                        </p:tgtEl>
                                        <p:attrNameLst>
                                          <p:attrName>style.visibility</p:attrName>
                                        </p:attrNameLst>
                                      </p:cBhvr>
                                      <p:to>
                                        <p:strVal val="visible"/>
                                      </p:to>
                                    </p:set>
                                    <p:animEffect transition="in" filter="wipe(left)">
                                      <p:cBhvr>
                                        <p:cTn id="43" dur="500"/>
                                        <p:tgtEl>
                                          <p:spTgt spid="309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094"/>
                                        </p:tgtEl>
                                        <p:attrNameLst>
                                          <p:attrName>style.visibility</p:attrName>
                                        </p:attrNameLst>
                                      </p:cBhvr>
                                      <p:to>
                                        <p:strVal val="visible"/>
                                      </p:to>
                                    </p:set>
                                    <p:animEffect transition="in" filter="wipe(left)">
                                      <p:cBhvr>
                                        <p:cTn id="48" dur="500"/>
                                        <p:tgtEl>
                                          <p:spTgt spid="3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9" grpId="0" autoUpdateAnimBg="0"/>
      <p:bldP spid="3090" grpId="0" autoUpdateAnimBg="0"/>
      <p:bldP spid="3094"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
          <p:cNvGrpSpPr>
            <a:grpSpLocks/>
          </p:cNvGrpSpPr>
          <p:nvPr/>
        </p:nvGrpSpPr>
        <p:grpSpPr bwMode="auto">
          <a:xfrm>
            <a:off x="5411788" y="1341438"/>
            <a:ext cx="3048000" cy="2659062"/>
            <a:chOff x="1657" y="1321"/>
            <a:chExt cx="2974" cy="1910"/>
          </a:xfrm>
        </p:grpSpPr>
        <p:grpSp>
          <p:nvGrpSpPr>
            <p:cNvPr id="159759" name="Group 3"/>
            <p:cNvGrpSpPr>
              <a:grpSpLocks/>
            </p:cNvGrpSpPr>
            <p:nvPr/>
          </p:nvGrpSpPr>
          <p:grpSpPr bwMode="auto">
            <a:xfrm>
              <a:off x="1657" y="1321"/>
              <a:ext cx="2974" cy="1910"/>
              <a:chOff x="1657" y="1321"/>
              <a:chExt cx="2974" cy="1910"/>
            </a:xfrm>
          </p:grpSpPr>
          <p:sp>
            <p:nvSpPr>
              <p:cNvPr id="159761" name="Line 4"/>
              <p:cNvSpPr>
                <a:spLocks noChangeShapeType="1"/>
              </p:cNvSpPr>
              <p:nvPr/>
            </p:nvSpPr>
            <p:spPr bwMode="auto">
              <a:xfrm rot="721836" flipH="1">
                <a:off x="1900" y="2592"/>
                <a:ext cx="624" cy="624"/>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59762" name="Line 5"/>
              <p:cNvSpPr>
                <a:spLocks noChangeShapeType="1"/>
              </p:cNvSpPr>
              <p:nvPr/>
            </p:nvSpPr>
            <p:spPr bwMode="auto">
              <a:xfrm flipV="1">
                <a:off x="2592" y="1488"/>
                <a:ext cx="0" cy="1172"/>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59763" name="Line 6"/>
              <p:cNvSpPr>
                <a:spLocks noChangeShapeType="1"/>
              </p:cNvSpPr>
              <p:nvPr/>
            </p:nvSpPr>
            <p:spPr bwMode="auto">
              <a:xfrm flipH="1">
                <a:off x="2592" y="2660"/>
                <a:ext cx="1868" cy="0"/>
              </a:xfrm>
              <a:prstGeom prst="line">
                <a:avLst/>
              </a:prstGeom>
              <a:noFill/>
              <a:ln w="28575">
                <a:solidFill>
                  <a:schemeClr val="tx1"/>
                </a:solidFill>
                <a:round/>
                <a:headEnd type="triangle" w="med" len="med"/>
                <a:tailEnd/>
              </a:ln>
            </p:spPr>
            <p:txBody>
              <a:bodyPr wrap="none" anchor="ctr"/>
              <a:lstStyle/>
              <a:p>
                <a:endParaRPr lang="zh-CN" altLang="en-US"/>
              </a:p>
            </p:txBody>
          </p:sp>
          <p:graphicFrame>
            <p:nvGraphicFramePr>
              <p:cNvPr id="159764" name="Object 7"/>
              <p:cNvGraphicFramePr>
                <a:graphicFrameLocks noChangeAspect="1"/>
              </p:cNvGraphicFramePr>
              <p:nvPr/>
            </p:nvGraphicFramePr>
            <p:xfrm>
              <a:off x="1657" y="3072"/>
              <a:ext cx="167" cy="159"/>
            </p:xfrm>
            <a:graphic>
              <a:graphicData uri="http://schemas.openxmlformats.org/presentationml/2006/ole">
                <p:oleObj spid="_x0000_s159851" name="公式" r:id="rId3" imgW="266469" imgH="253780" progId="Equation.3">
                  <p:embed/>
                </p:oleObj>
              </a:graphicData>
            </a:graphic>
          </p:graphicFrame>
          <p:graphicFrame>
            <p:nvGraphicFramePr>
              <p:cNvPr id="159765" name="Object 8"/>
              <p:cNvGraphicFramePr>
                <a:graphicFrameLocks noChangeAspect="1"/>
              </p:cNvGraphicFramePr>
              <p:nvPr/>
            </p:nvGraphicFramePr>
            <p:xfrm>
              <a:off x="4464" y="2592"/>
              <a:ext cx="167" cy="208"/>
            </p:xfrm>
            <a:graphic>
              <a:graphicData uri="http://schemas.openxmlformats.org/presentationml/2006/ole">
                <p:oleObj spid="_x0000_s159852" name="公式" r:id="rId4" imgW="266584" imgH="330057" progId="Equation.3">
                  <p:embed/>
                </p:oleObj>
              </a:graphicData>
            </a:graphic>
          </p:graphicFrame>
          <p:graphicFrame>
            <p:nvGraphicFramePr>
              <p:cNvPr id="159766" name="Object 9"/>
              <p:cNvGraphicFramePr>
                <a:graphicFrameLocks noChangeAspect="1"/>
              </p:cNvGraphicFramePr>
              <p:nvPr/>
            </p:nvGraphicFramePr>
            <p:xfrm>
              <a:off x="2553" y="1321"/>
              <a:ext cx="135" cy="167"/>
            </p:xfrm>
            <a:graphic>
              <a:graphicData uri="http://schemas.openxmlformats.org/presentationml/2006/ole">
                <p:oleObj spid="_x0000_s159853" name="公式" r:id="rId5" imgW="215619" imgH="266353" progId="Equation.3">
                  <p:embed/>
                </p:oleObj>
              </a:graphicData>
            </a:graphic>
          </p:graphicFrame>
        </p:grpSp>
        <p:graphicFrame>
          <p:nvGraphicFramePr>
            <p:cNvPr id="159760" name="Object 10"/>
            <p:cNvGraphicFramePr>
              <a:graphicFrameLocks noChangeAspect="1"/>
            </p:cNvGraphicFramePr>
            <p:nvPr/>
          </p:nvGraphicFramePr>
          <p:xfrm>
            <a:off x="2592" y="2673"/>
            <a:ext cx="144" cy="159"/>
          </p:xfrm>
          <a:graphic>
            <a:graphicData uri="http://schemas.openxmlformats.org/presentationml/2006/ole">
              <p:oleObj spid="_x0000_s159854" name="公式" r:id="rId6" imgW="228501" imgH="253890" progId="Equation.3">
                <p:embed/>
              </p:oleObj>
            </a:graphicData>
          </a:graphic>
        </p:graphicFrame>
      </p:grpSp>
      <p:sp>
        <p:nvSpPr>
          <p:cNvPr id="4107" name="Text Box 11"/>
          <p:cNvSpPr txBox="1">
            <a:spLocks noChangeArrowheads="1"/>
          </p:cNvSpPr>
          <p:nvPr/>
        </p:nvSpPr>
        <p:spPr bwMode="auto">
          <a:xfrm>
            <a:off x="857250" y="1412875"/>
            <a:ext cx="3657600" cy="579438"/>
          </a:xfrm>
          <a:prstGeom prst="rect">
            <a:avLst/>
          </a:prstGeom>
          <a:noFill/>
          <a:ln w="9525">
            <a:noFill/>
            <a:miter lim="800000"/>
            <a:headEnd/>
            <a:tailEnd/>
          </a:ln>
        </p:spPr>
        <p:txBody>
          <a:bodyPr>
            <a:spAutoFit/>
          </a:bodyPr>
          <a:lstStyle/>
          <a:p>
            <a:pPr eaLnBrk="1" hangingPunct="1">
              <a:spcBef>
                <a:spcPct val="50000"/>
              </a:spcBef>
            </a:pPr>
            <a:r>
              <a:rPr kumimoji="1" lang="zh-CN" altLang="en-US">
                <a:solidFill>
                  <a:schemeClr val="accent2"/>
                </a:solidFill>
                <a:latin typeface="Times New Roman" pitchFamily="18" charset="0"/>
                <a:ea typeface="黑体" pitchFamily="2" charset="-122"/>
              </a:rPr>
              <a:t>方向向量的定义：</a:t>
            </a:r>
          </a:p>
        </p:txBody>
      </p:sp>
      <p:sp>
        <p:nvSpPr>
          <p:cNvPr id="4108" name="Text Box 12"/>
          <p:cNvSpPr txBox="1">
            <a:spLocks noChangeArrowheads="1"/>
          </p:cNvSpPr>
          <p:nvPr/>
        </p:nvSpPr>
        <p:spPr bwMode="auto">
          <a:xfrm>
            <a:off x="539750" y="2133600"/>
            <a:ext cx="5472113" cy="1554163"/>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华文中宋" pitchFamily="2" charset="-122"/>
                <a:ea typeface="华文中宋" pitchFamily="2" charset="-122"/>
              </a:rPr>
              <a:t>    </a:t>
            </a:r>
            <a:r>
              <a:rPr kumimoji="1" lang="zh-CN" altLang="en-US">
                <a:latin typeface="华文中宋" pitchFamily="2" charset="-122"/>
                <a:ea typeface="华文中宋" pitchFamily="2" charset="-122"/>
              </a:rPr>
              <a:t>如果一非零向量平行于一条已知直线，这个向量称为这条直线的</a:t>
            </a:r>
            <a:r>
              <a:rPr kumimoji="1" lang="zh-CN" altLang="en-US">
                <a:solidFill>
                  <a:schemeClr val="accent2"/>
                </a:solidFill>
                <a:latin typeface="华文中宋" pitchFamily="2" charset="-122"/>
                <a:ea typeface="华文中宋" pitchFamily="2" charset="-122"/>
              </a:rPr>
              <a:t>方向向量</a:t>
            </a:r>
            <a:r>
              <a:rPr kumimoji="1" lang="zh-CN" altLang="en-US">
                <a:latin typeface="华文中宋" pitchFamily="2" charset="-122"/>
                <a:ea typeface="华文中宋" pitchFamily="2" charset="-122"/>
              </a:rPr>
              <a:t>．</a:t>
            </a:r>
          </a:p>
        </p:txBody>
      </p:sp>
      <p:grpSp>
        <p:nvGrpSpPr>
          <p:cNvPr id="4109" name="Group 13"/>
          <p:cNvGrpSpPr>
            <a:grpSpLocks/>
          </p:cNvGrpSpPr>
          <p:nvPr/>
        </p:nvGrpSpPr>
        <p:grpSpPr bwMode="auto">
          <a:xfrm>
            <a:off x="6588125" y="1628775"/>
            <a:ext cx="914400" cy="685800"/>
            <a:chOff x="3840" y="1488"/>
            <a:chExt cx="576" cy="432"/>
          </a:xfrm>
        </p:grpSpPr>
        <p:sp>
          <p:nvSpPr>
            <p:cNvPr id="159757" name="Line 14"/>
            <p:cNvSpPr>
              <a:spLocks noChangeShapeType="1"/>
            </p:cNvSpPr>
            <p:nvPr/>
          </p:nvSpPr>
          <p:spPr bwMode="auto">
            <a:xfrm flipV="1">
              <a:off x="3840" y="1584"/>
              <a:ext cx="576" cy="336"/>
            </a:xfrm>
            <a:prstGeom prst="line">
              <a:avLst/>
            </a:prstGeom>
            <a:noFill/>
            <a:ln w="38100">
              <a:solidFill>
                <a:srgbClr val="D60093"/>
              </a:solidFill>
              <a:round/>
              <a:headEnd/>
              <a:tailEnd type="triangle" w="med" len="med"/>
            </a:ln>
          </p:spPr>
          <p:txBody>
            <a:bodyPr wrap="none" anchor="ctr"/>
            <a:lstStyle/>
            <a:p>
              <a:endParaRPr lang="zh-CN" altLang="en-US"/>
            </a:p>
          </p:txBody>
        </p:sp>
        <p:graphicFrame>
          <p:nvGraphicFramePr>
            <p:cNvPr id="159758" name="Object 15"/>
            <p:cNvGraphicFramePr>
              <a:graphicFrameLocks noChangeAspect="1"/>
            </p:cNvGraphicFramePr>
            <p:nvPr/>
          </p:nvGraphicFramePr>
          <p:xfrm>
            <a:off x="4176" y="1488"/>
            <a:ext cx="144" cy="199"/>
          </p:xfrm>
          <a:graphic>
            <a:graphicData uri="http://schemas.openxmlformats.org/presentationml/2006/ole">
              <p:oleObj spid="_x0000_s159855" name="公式" r:id="rId7" imgW="197640" imgH="291240" progId="Equation.3">
                <p:embed/>
              </p:oleObj>
            </a:graphicData>
          </a:graphic>
        </p:graphicFrame>
      </p:grpSp>
      <p:grpSp>
        <p:nvGrpSpPr>
          <p:cNvPr id="4112" name="Group 16"/>
          <p:cNvGrpSpPr>
            <a:grpSpLocks/>
          </p:cNvGrpSpPr>
          <p:nvPr/>
        </p:nvGrpSpPr>
        <p:grpSpPr bwMode="auto">
          <a:xfrm>
            <a:off x="6478588" y="1646238"/>
            <a:ext cx="1946275" cy="1219200"/>
            <a:chOff x="3792" y="1488"/>
            <a:chExt cx="1226" cy="768"/>
          </a:xfrm>
        </p:grpSpPr>
        <p:sp>
          <p:nvSpPr>
            <p:cNvPr id="159755" name="Line 17"/>
            <p:cNvSpPr>
              <a:spLocks noChangeShapeType="1"/>
            </p:cNvSpPr>
            <p:nvPr/>
          </p:nvSpPr>
          <p:spPr bwMode="auto">
            <a:xfrm flipV="1">
              <a:off x="3792" y="1580"/>
              <a:ext cx="1116" cy="676"/>
            </a:xfrm>
            <a:prstGeom prst="line">
              <a:avLst/>
            </a:prstGeom>
            <a:noFill/>
            <a:ln w="38100">
              <a:solidFill>
                <a:schemeClr val="tx2"/>
              </a:solidFill>
              <a:round/>
              <a:headEnd/>
              <a:tailEnd/>
            </a:ln>
          </p:spPr>
          <p:txBody>
            <a:bodyPr wrap="none" anchor="ctr"/>
            <a:lstStyle/>
            <a:p>
              <a:endParaRPr lang="zh-CN" altLang="en-US"/>
            </a:p>
          </p:txBody>
        </p:sp>
        <p:graphicFrame>
          <p:nvGraphicFramePr>
            <p:cNvPr id="159756" name="Object 18"/>
            <p:cNvGraphicFramePr>
              <a:graphicFrameLocks noChangeAspect="1"/>
            </p:cNvGraphicFramePr>
            <p:nvPr/>
          </p:nvGraphicFramePr>
          <p:xfrm>
            <a:off x="4888" y="1488"/>
            <a:ext cx="130" cy="147"/>
          </p:xfrm>
          <a:graphic>
            <a:graphicData uri="http://schemas.openxmlformats.org/presentationml/2006/ole">
              <p:oleObj spid="_x0000_s159856" name="公式" r:id="rId8" imgW="279279" imgH="317362" progId="Equation.3">
                <p:embed/>
              </p:oleObj>
            </a:graphicData>
          </a:graphic>
        </p:graphicFrame>
      </p:grpSp>
      <p:graphicFrame>
        <p:nvGraphicFramePr>
          <p:cNvPr id="4124" name="Object 28"/>
          <p:cNvGraphicFramePr>
            <a:graphicFrameLocks noChangeAspect="1"/>
          </p:cNvGraphicFramePr>
          <p:nvPr/>
        </p:nvGraphicFramePr>
        <p:xfrm>
          <a:off x="611188" y="3716338"/>
          <a:ext cx="3519487" cy="539750"/>
        </p:xfrm>
        <a:graphic>
          <a:graphicData uri="http://schemas.openxmlformats.org/presentationml/2006/ole">
            <p:oleObj spid="_x0000_s159857" name="Equation" r:id="rId9" imgW="1892300" imgH="292100" progId="Equation.DSMT4">
              <p:embed/>
            </p:oleObj>
          </a:graphicData>
        </a:graphic>
      </p:graphicFrame>
      <p:sp>
        <p:nvSpPr>
          <p:cNvPr id="4130" name="Text Box 34"/>
          <p:cNvSpPr txBox="1">
            <a:spLocks noChangeArrowheads="1"/>
          </p:cNvSpPr>
          <p:nvPr/>
        </p:nvSpPr>
        <p:spPr bwMode="auto">
          <a:xfrm>
            <a:off x="468313" y="4365625"/>
            <a:ext cx="8280400" cy="1066800"/>
          </a:xfrm>
          <a:prstGeom prst="rect">
            <a:avLst/>
          </a:prstGeom>
          <a:noFill/>
          <a:ln w="9525">
            <a:noFill/>
            <a:miter lim="800000"/>
            <a:headEnd/>
            <a:tailEnd/>
          </a:ln>
        </p:spPr>
        <p:txBody>
          <a:bodyPr>
            <a:spAutoFit/>
          </a:bodyPr>
          <a:lstStyle/>
          <a:p>
            <a:pPr eaLnBrk="1" hangingPunct="1">
              <a:spcBef>
                <a:spcPct val="50000"/>
              </a:spcBef>
            </a:pPr>
            <a:r>
              <a:rPr kumimoji="1" lang="en-US" altLang="zh-CN" dirty="0">
                <a:latin typeface="华文中宋" pitchFamily="2" charset="-122"/>
                <a:ea typeface="华文中宋" pitchFamily="2" charset="-122"/>
              </a:rPr>
              <a:t>      </a:t>
            </a:r>
            <a:r>
              <a:rPr kumimoji="1" lang="zh-CN" altLang="en-US" dirty="0">
                <a:latin typeface="华文中宋" pitchFamily="2" charset="-122"/>
                <a:ea typeface="华文中宋" pitchFamily="2" charset="-122"/>
              </a:rPr>
              <a:t>直线的任一方向向量的三个坐标</a:t>
            </a:r>
            <a:r>
              <a:rPr kumimoji="1" lang="en-US" altLang="zh-CN" i="1" dirty="0" err="1">
                <a:latin typeface="Times New Roman" pitchFamily="18" charset="0"/>
                <a:ea typeface="华文中宋" pitchFamily="2" charset="-122"/>
                <a:cs typeface="Times New Roman" pitchFamily="18" charset="0"/>
              </a:rPr>
              <a:t>m,n,p</a:t>
            </a:r>
            <a:r>
              <a:rPr kumimoji="1" lang="zh-CN" altLang="en-US" dirty="0">
                <a:latin typeface="华文中宋" pitchFamily="2" charset="-122"/>
                <a:ea typeface="华文中宋" pitchFamily="2" charset="-122"/>
              </a:rPr>
              <a:t>叫做该直线的一组</a:t>
            </a:r>
            <a:r>
              <a:rPr kumimoji="1" lang="zh-CN" altLang="en-US" dirty="0">
                <a:solidFill>
                  <a:schemeClr val="accent2"/>
                </a:solidFill>
                <a:latin typeface="华文中宋" pitchFamily="2" charset="-122"/>
                <a:ea typeface="华文中宋" pitchFamily="2" charset="-122"/>
              </a:rPr>
              <a:t>方向数</a:t>
            </a:r>
            <a:r>
              <a:rPr kumimoji="1" lang="en-US" altLang="zh-CN" dirty="0">
                <a:latin typeface="华文中宋" pitchFamily="2" charset="-122"/>
                <a:ea typeface="华文中宋" pitchFamily="2" charset="-122"/>
              </a:rPr>
              <a:t>.</a:t>
            </a:r>
          </a:p>
        </p:txBody>
      </p:sp>
      <p:sp>
        <p:nvSpPr>
          <p:cNvPr id="4131" name="Rectangle 35"/>
          <p:cNvSpPr>
            <a:spLocks noChangeArrowheads="1"/>
          </p:cNvSpPr>
          <p:nvPr/>
        </p:nvSpPr>
        <p:spPr bwMode="auto">
          <a:xfrm>
            <a:off x="971550" y="5594350"/>
            <a:ext cx="6816725" cy="579438"/>
          </a:xfrm>
          <a:prstGeom prst="rect">
            <a:avLst/>
          </a:prstGeom>
          <a:noFill/>
          <a:ln w="9525">
            <a:noFill/>
            <a:miter lim="800000"/>
            <a:headEnd/>
            <a:tailEnd/>
          </a:ln>
          <a:effectLst/>
        </p:spPr>
        <p:txBody>
          <a:bodyPr wrap="none">
            <a:spAutoFit/>
          </a:bodyPr>
          <a:lstStyle/>
          <a:p>
            <a:pPr eaLnBrk="1" hangingPunct="1">
              <a:spcBef>
                <a:spcPct val="50000"/>
              </a:spcBef>
            </a:pPr>
            <a:r>
              <a:rPr kumimoji="1" lang="zh-CN" altLang="en-US">
                <a:latin typeface="华文中宋" pitchFamily="2" charset="-122"/>
                <a:ea typeface="华文中宋" pitchFamily="2" charset="-122"/>
              </a:rPr>
              <a:t>方向向量的余弦称为直线的</a:t>
            </a:r>
            <a:r>
              <a:rPr kumimoji="1" lang="zh-CN" altLang="en-US">
                <a:solidFill>
                  <a:schemeClr val="accent2"/>
                </a:solidFill>
                <a:latin typeface="华文中宋" pitchFamily="2" charset="-122"/>
                <a:ea typeface="华文中宋" pitchFamily="2" charset="-122"/>
              </a:rPr>
              <a:t>方向余弦</a:t>
            </a:r>
            <a:r>
              <a:rPr kumimoji="1" lang="en-US" altLang="zh-CN">
                <a:solidFill>
                  <a:schemeClr val="accent2"/>
                </a:solidFill>
                <a:latin typeface="华文中宋" pitchFamily="2" charset="-122"/>
                <a:ea typeface="华文中宋" pitchFamily="2" charset="-122"/>
              </a:rPr>
              <a:t>.</a:t>
            </a:r>
          </a:p>
        </p:txBody>
      </p:sp>
      <p:sp>
        <p:nvSpPr>
          <p:cNvPr id="23" name="Rectangle 26"/>
          <p:cNvSpPr txBox="1">
            <a:spLocks noChangeArrowheads="1"/>
          </p:cNvSpPr>
          <p:nvPr/>
        </p:nvSpPr>
        <p:spPr>
          <a:xfrm>
            <a:off x="14287" y="0"/>
            <a:ext cx="7350126"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二、空间直线的对称式与参数方程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07"/>
                                        </p:tgtEl>
                                        <p:attrNameLst>
                                          <p:attrName>style.visibility</p:attrName>
                                        </p:attrNameLst>
                                      </p:cBhvr>
                                      <p:to>
                                        <p:strVal val="visible"/>
                                      </p:to>
                                    </p:set>
                                    <p:animEffect transition="in" filter="wipe(left)">
                                      <p:cBhvr>
                                        <p:cTn id="7" dur="500"/>
                                        <p:tgtEl>
                                          <p:spTgt spid="4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08"/>
                                        </p:tgtEl>
                                        <p:attrNameLst>
                                          <p:attrName>style.visibility</p:attrName>
                                        </p:attrNameLst>
                                      </p:cBhvr>
                                      <p:to>
                                        <p:strVal val="visible"/>
                                      </p:to>
                                    </p:set>
                                    <p:animEffect transition="in" filter="wipe(up)">
                                      <p:cBhvr>
                                        <p:cTn id="12" dur="1000"/>
                                        <p:tgtEl>
                                          <p:spTgt spid="41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124"/>
                                        </p:tgtEl>
                                        <p:attrNameLst>
                                          <p:attrName>style.visibility</p:attrName>
                                        </p:attrNameLst>
                                      </p:cBhvr>
                                      <p:to>
                                        <p:strVal val="visible"/>
                                      </p:to>
                                    </p:set>
                                    <p:animEffect transition="in" filter="wipe(left)">
                                      <p:cBhvr>
                                        <p:cTn id="17" dur="500"/>
                                        <p:tgtEl>
                                          <p:spTgt spid="41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wipe(left)">
                                      <p:cBhvr>
                                        <p:cTn id="22" dur="500"/>
                                        <p:tgtEl>
                                          <p:spTgt spid="4098"/>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4112"/>
                                        </p:tgtEl>
                                        <p:attrNameLst>
                                          <p:attrName>style.visibility</p:attrName>
                                        </p:attrNameLst>
                                      </p:cBhvr>
                                      <p:to>
                                        <p:strVal val="visible"/>
                                      </p:to>
                                    </p:set>
                                    <p:animEffect transition="in" filter="wipe(left)">
                                      <p:cBhvr>
                                        <p:cTn id="26" dur="500"/>
                                        <p:tgtEl>
                                          <p:spTgt spid="411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109"/>
                                        </p:tgtEl>
                                        <p:attrNameLst>
                                          <p:attrName>style.visibility</p:attrName>
                                        </p:attrNameLst>
                                      </p:cBhvr>
                                      <p:to>
                                        <p:strVal val="visible"/>
                                      </p:to>
                                    </p:set>
                                    <p:animEffect transition="in" filter="wipe(left)">
                                      <p:cBhvr>
                                        <p:cTn id="31" dur="500"/>
                                        <p:tgtEl>
                                          <p:spTgt spid="410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130"/>
                                        </p:tgtEl>
                                        <p:attrNameLst>
                                          <p:attrName>style.visibility</p:attrName>
                                        </p:attrNameLst>
                                      </p:cBhvr>
                                      <p:to>
                                        <p:strVal val="visible"/>
                                      </p:to>
                                    </p:set>
                                    <p:animEffect transition="in" filter="wipe(left)">
                                      <p:cBhvr>
                                        <p:cTn id="36" dur="1000"/>
                                        <p:tgtEl>
                                          <p:spTgt spid="413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31"/>
                                        </p:tgtEl>
                                        <p:attrNameLst>
                                          <p:attrName>style.visibility</p:attrName>
                                        </p:attrNameLst>
                                      </p:cBhvr>
                                      <p:to>
                                        <p:strVal val="visible"/>
                                      </p:to>
                                    </p:set>
                                    <p:animEffect transition="in" filter="wipe(left)">
                                      <p:cBhvr>
                                        <p:cTn id="41" dur="1000"/>
                                        <p:tgtEl>
                                          <p:spTgt spid="4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7" grpId="0" autoUpdateAnimBg="0"/>
      <p:bldP spid="4108" grpId="0" autoUpdateAnimBg="0"/>
      <p:bldP spid="4130" grpId="0" autoUpdateAnimBg="0"/>
      <p:bldP spid="413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1206500" y="4292600"/>
          <a:ext cx="3657600" cy="965200"/>
        </p:xfrm>
        <a:graphic>
          <a:graphicData uri="http://schemas.openxmlformats.org/presentationml/2006/ole">
            <p:oleObj spid="_x0000_s160974" name="公式" r:id="rId3" imgW="3657600" imgH="965200" progId="Equation.3">
              <p:embed/>
            </p:oleObj>
          </a:graphicData>
        </a:graphic>
      </p:graphicFrame>
      <p:sp>
        <p:nvSpPr>
          <p:cNvPr id="5123" name="Rectangle 3"/>
          <p:cNvSpPr>
            <a:spLocks noChangeArrowheads="1"/>
          </p:cNvSpPr>
          <p:nvPr/>
        </p:nvSpPr>
        <p:spPr bwMode="auto">
          <a:xfrm>
            <a:off x="357188" y="5445125"/>
            <a:ext cx="3892550" cy="579438"/>
          </a:xfrm>
          <a:prstGeom prst="rect">
            <a:avLst/>
          </a:prstGeom>
          <a:noFill/>
          <a:ln w="9525">
            <a:noFill/>
            <a:miter lim="800000"/>
            <a:headEnd/>
            <a:tailEnd/>
          </a:ln>
        </p:spPr>
        <p:txBody>
          <a:bodyPr>
            <a:spAutoFit/>
          </a:bodyPr>
          <a:lstStyle/>
          <a:p>
            <a:pPr eaLnBrk="1" hangingPunct="1"/>
            <a:r>
              <a:rPr kumimoji="1" lang="zh-CN" altLang="en-US">
                <a:solidFill>
                  <a:schemeClr val="accent2"/>
                </a:solidFill>
                <a:latin typeface="Times New Roman" pitchFamily="18" charset="0"/>
                <a:ea typeface="黑体" pitchFamily="2" charset="-122"/>
              </a:rPr>
              <a:t>直线的</a:t>
            </a:r>
            <a:r>
              <a:rPr kumimoji="1" lang="zh-CN" altLang="en-US">
                <a:solidFill>
                  <a:srgbClr val="FF0000"/>
                </a:solidFill>
                <a:latin typeface="Times New Roman" pitchFamily="18" charset="0"/>
                <a:ea typeface="黑体" pitchFamily="2" charset="-122"/>
              </a:rPr>
              <a:t>对称</a:t>
            </a:r>
            <a:r>
              <a:rPr kumimoji="1" lang="zh-CN" altLang="en-US">
                <a:solidFill>
                  <a:schemeClr val="accent2"/>
                </a:solidFill>
                <a:latin typeface="Times New Roman" pitchFamily="18" charset="0"/>
                <a:ea typeface="黑体" pitchFamily="2" charset="-122"/>
              </a:rPr>
              <a:t>式方程</a:t>
            </a:r>
          </a:p>
        </p:txBody>
      </p:sp>
      <p:grpSp>
        <p:nvGrpSpPr>
          <p:cNvPr id="5135" name="Group 15"/>
          <p:cNvGrpSpPr>
            <a:grpSpLocks/>
          </p:cNvGrpSpPr>
          <p:nvPr/>
        </p:nvGrpSpPr>
        <p:grpSpPr bwMode="auto">
          <a:xfrm>
            <a:off x="1187450" y="3498850"/>
            <a:ext cx="1604963" cy="579438"/>
            <a:chOff x="1824" y="2688"/>
            <a:chExt cx="944" cy="353"/>
          </a:xfrm>
        </p:grpSpPr>
        <p:graphicFrame>
          <p:nvGraphicFramePr>
            <p:cNvPr id="160805" name="Object 16"/>
            <p:cNvGraphicFramePr>
              <a:graphicFrameLocks noChangeAspect="1"/>
            </p:cNvGraphicFramePr>
            <p:nvPr/>
          </p:nvGraphicFramePr>
          <p:xfrm>
            <a:off x="1824" y="2736"/>
            <a:ext cx="944" cy="288"/>
          </p:xfrm>
          <a:graphic>
            <a:graphicData uri="http://schemas.openxmlformats.org/presentationml/2006/ole">
              <p:oleObj spid="_x0000_s160975" name="公式" r:id="rId4" imgW="1498600" imgH="457200" progId="Equation.3">
                <p:embed/>
              </p:oleObj>
            </a:graphicData>
          </a:graphic>
        </p:graphicFrame>
        <p:sp>
          <p:nvSpPr>
            <p:cNvPr id="160806" name="Line 17"/>
            <p:cNvSpPr>
              <a:spLocks noChangeShapeType="1"/>
            </p:cNvSpPr>
            <p:nvPr/>
          </p:nvSpPr>
          <p:spPr bwMode="auto">
            <a:xfrm>
              <a:off x="1872" y="2736"/>
              <a:ext cx="528"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60807" name="Text Box 18"/>
            <p:cNvSpPr txBox="1">
              <a:spLocks noChangeArrowheads="1"/>
            </p:cNvSpPr>
            <p:nvPr/>
          </p:nvSpPr>
          <p:spPr bwMode="auto">
            <a:xfrm>
              <a:off x="2352" y="2688"/>
              <a:ext cx="384" cy="353"/>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Times New Roman" pitchFamily="18" charset="0"/>
                </a:rPr>
                <a:t>//</a:t>
              </a:r>
            </a:p>
          </p:txBody>
        </p:sp>
      </p:grpSp>
      <p:sp>
        <p:nvSpPr>
          <p:cNvPr id="5139" name="Text Box 19"/>
          <p:cNvSpPr txBox="1">
            <a:spLocks noChangeArrowheads="1"/>
          </p:cNvSpPr>
          <p:nvPr/>
        </p:nvSpPr>
        <p:spPr bwMode="auto">
          <a:xfrm>
            <a:off x="395288" y="4437063"/>
            <a:ext cx="592137" cy="579437"/>
          </a:xfrm>
          <a:prstGeom prst="rect">
            <a:avLst/>
          </a:prstGeom>
          <a:noFill/>
          <a:ln w="9525">
            <a:noFill/>
            <a:miter lim="800000"/>
            <a:headEnd/>
            <a:tailEnd/>
          </a:ln>
          <a:effectLst/>
        </p:spPr>
        <p:txBody>
          <a:bodyPr wrap="none">
            <a:spAutoFit/>
          </a:bodyPr>
          <a:lstStyle/>
          <a:p>
            <a:pPr eaLnBrk="1" hangingPunct="1"/>
            <a:r>
              <a:rPr lang="zh-CN" altLang="en-US"/>
              <a:t>即</a:t>
            </a:r>
          </a:p>
        </p:txBody>
      </p:sp>
      <p:sp>
        <p:nvSpPr>
          <p:cNvPr id="5140" name="Rectangle 20"/>
          <p:cNvSpPr>
            <a:spLocks noChangeArrowheads="1"/>
          </p:cNvSpPr>
          <p:nvPr/>
        </p:nvSpPr>
        <p:spPr bwMode="auto">
          <a:xfrm>
            <a:off x="1116013" y="4292600"/>
            <a:ext cx="3887787" cy="1008063"/>
          </a:xfrm>
          <a:prstGeom prst="rect">
            <a:avLst/>
          </a:prstGeom>
          <a:noFill/>
          <a:ln w="38100">
            <a:solidFill>
              <a:srgbClr val="FF0000"/>
            </a:solidFill>
            <a:miter lim="800000"/>
            <a:headEnd/>
            <a:tailEnd/>
          </a:ln>
          <a:effectLst/>
        </p:spPr>
        <p:txBody>
          <a:bodyPr wrap="none" anchor="ctr"/>
          <a:lstStyle/>
          <a:p>
            <a:pPr eaLnBrk="1" hangingPunct="1"/>
            <a:endParaRPr lang="zh-CN" altLang="en-US"/>
          </a:p>
        </p:txBody>
      </p:sp>
      <p:graphicFrame>
        <p:nvGraphicFramePr>
          <p:cNvPr id="5143" name="Object 23"/>
          <p:cNvGraphicFramePr>
            <a:graphicFrameLocks noChangeAspect="1"/>
          </p:cNvGraphicFramePr>
          <p:nvPr/>
        </p:nvGraphicFramePr>
        <p:xfrm>
          <a:off x="611188" y="1290638"/>
          <a:ext cx="2817812" cy="538162"/>
        </p:xfrm>
        <a:graphic>
          <a:graphicData uri="http://schemas.openxmlformats.org/presentationml/2006/ole">
            <p:oleObj spid="_x0000_s160976" name="Equation" r:id="rId5" imgW="1586811" imgH="304668" progId="Equation.DSMT4">
              <p:embed/>
            </p:oleObj>
          </a:graphicData>
        </a:graphic>
      </p:graphicFrame>
      <p:graphicFrame>
        <p:nvGraphicFramePr>
          <p:cNvPr id="5144" name="Object 24"/>
          <p:cNvGraphicFramePr>
            <a:graphicFrameLocks noChangeAspect="1"/>
          </p:cNvGraphicFramePr>
          <p:nvPr/>
        </p:nvGraphicFramePr>
        <p:xfrm>
          <a:off x="842963" y="1916113"/>
          <a:ext cx="3008312" cy="490537"/>
        </p:xfrm>
        <a:graphic>
          <a:graphicData uri="http://schemas.openxmlformats.org/presentationml/2006/ole">
            <p:oleObj spid="_x0000_s160977" name="Equation" r:id="rId6" imgW="1637589" imgH="266584" progId="Equation.DSMT4">
              <p:embed/>
            </p:oleObj>
          </a:graphicData>
        </a:graphic>
      </p:graphicFrame>
      <p:graphicFrame>
        <p:nvGraphicFramePr>
          <p:cNvPr id="5149" name="Object 29"/>
          <p:cNvGraphicFramePr>
            <a:graphicFrameLocks noChangeAspect="1"/>
          </p:cNvGraphicFramePr>
          <p:nvPr/>
        </p:nvGraphicFramePr>
        <p:xfrm>
          <a:off x="1187450" y="2636838"/>
          <a:ext cx="4884738" cy="619125"/>
        </p:xfrm>
        <a:graphic>
          <a:graphicData uri="http://schemas.openxmlformats.org/presentationml/2006/ole">
            <p:oleObj spid="_x0000_s160978" name="Equation" r:id="rId7" imgW="2781300" imgH="355600" progId="Equation.DSMT4">
              <p:embed/>
            </p:oleObj>
          </a:graphicData>
        </a:graphic>
      </p:graphicFrame>
      <p:sp>
        <p:nvSpPr>
          <p:cNvPr id="5150" name="Text Box 30"/>
          <p:cNvSpPr txBox="1">
            <a:spLocks noChangeArrowheads="1"/>
          </p:cNvSpPr>
          <p:nvPr/>
        </p:nvSpPr>
        <p:spPr bwMode="auto">
          <a:xfrm>
            <a:off x="468313" y="2636838"/>
            <a:ext cx="592137" cy="579437"/>
          </a:xfrm>
          <a:prstGeom prst="rect">
            <a:avLst/>
          </a:prstGeom>
          <a:noFill/>
          <a:ln w="9525">
            <a:noFill/>
            <a:miter lim="800000"/>
            <a:headEnd/>
            <a:tailEnd/>
          </a:ln>
          <a:effectLst/>
        </p:spPr>
        <p:txBody>
          <a:bodyPr wrap="none">
            <a:spAutoFit/>
          </a:bodyPr>
          <a:lstStyle/>
          <a:p>
            <a:pPr eaLnBrk="1" hangingPunct="1"/>
            <a:r>
              <a:rPr lang="zh-CN" altLang="en-US"/>
              <a:t>有</a:t>
            </a:r>
          </a:p>
        </p:txBody>
      </p:sp>
      <p:sp>
        <p:nvSpPr>
          <p:cNvPr id="5151" name="Text Box 31"/>
          <p:cNvSpPr txBox="1">
            <a:spLocks noChangeArrowheads="1"/>
          </p:cNvSpPr>
          <p:nvPr/>
        </p:nvSpPr>
        <p:spPr bwMode="auto">
          <a:xfrm>
            <a:off x="468313" y="3429000"/>
            <a:ext cx="592137" cy="579438"/>
          </a:xfrm>
          <a:prstGeom prst="rect">
            <a:avLst/>
          </a:prstGeom>
          <a:noFill/>
          <a:ln w="9525">
            <a:noFill/>
            <a:miter lim="800000"/>
            <a:headEnd/>
            <a:tailEnd/>
          </a:ln>
          <a:effectLst/>
        </p:spPr>
        <p:txBody>
          <a:bodyPr wrap="none">
            <a:spAutoFit/>
          </a:bodyPr>
          <a:lstStyle/>
          <a:p>
            <a:pPr eaLnBrk="1" hangingPunct="1"/>
            <a:r>
              <a:rPr lang="zh-CN" altLang="en-US"/>
              <a:t>且</a:t>
            </a:r>
          </a:p>
        </p:txBody>
      </p:sp>
      <p:grpSp>
        <p:nvGrpSpPr>
          <p:cNvPr id="5152" name="Group 32"/>
          <p:cNvGrpSpPr>
            <a:grpSpLocks/>
          </p:cNvGrpSpPr>
          <p:nvPr/>
        </p:nvGrpSpPr>
        <p:grpSpPr bwMode="auto">
          <a:xfrm>
            <a:off x="5556250" y="1778000"/>
            <a:ext cx="3048000" cy="2659063"/>
            <a:chOff x="1657" y="1321"/>
            <a:chExt cx="2974" cy="1910"/>
          </a:xfrm>
        </p:grpSpPr>
        <p:grpSp>
          <p:nvGrpSpPr>
            <p:cNvPr id="160797" name="Group 33"/>
            <p:cNvGrpSpPr>
              <a:grpSpLocks/>
            </p:cNvGrpSpPr>
            <p:nvPr/>
          </p:nvGrpSpPr>
          <p:grpSpPr bwMode="auto">
            <a:xfrm>
              <a:off x="1657" y="1321"/>
              <a:ext cx="2974" cy="1910"/>
              <a:chOff x="1657" y="1321"/>
              <a:chExt cx="2974" cy="1910"/>
            </a:xfrm>
          </p:grpSpPr>
          <p:sp>
            <p:nvSpPr>
              <p:cNvPr id="160799" name="Line 34"/>
              <p:cNvSpPr>
                <a:spLocks noChangeShapeType="1"/>
              </p:cNvSpPr>
              <p:nvPr/>
            </p:nvSpPr>
            <p:spPr bwMode="auto">
              <a:xfrm rot="721836" flipH="1">
                <a:off x="1900" y="2592"/>
                <a:ext cx="624" cy="624"/>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60800" name="Line 35"/>
              <p:cNvSpPr>
                <a:spLocks noChangeShapeType="1"/>
              </p:cNvSpPr>
              <p:nvPr/>
            </p:nvSpPr>
            <p:spPr bwMode="auto">
              <a:xfrm flipV="1">
                <a:off x="2592" y="1488"/>
                <a:ext cx="0" cy="1172"/>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60801" name="Line 36"/>
              <p:cNvSpPr>
                <a:spLocks noChangeShapeType="1"/>
              </p:cNvSpPr>
              <p:nvPr/>
            </p:nvSpPr>
            <p:spPr bwMode="auto">
              <a:xfrm flipH="1">
                <a:off x="2592" y="2660"/>
                <a:ext cx="1868" cy="0"/>
              </a:xfrm>
              <a:prstGeom prst="line">
                <a:avLst/>
              </a:prstGeom>
              <a:noFill/>
              <a:ln w="28575">
                <a:solidFill>
                  <a:schemeClr val="tx1"/>
                </a:solidFill>
                <a:round/>
                <a:headEnd type="triangle" w="med" len="med"/>
                <a:tailEnd/>
              </a:ln>
            </p:spPr>
            <p:txBody>
              <a:bodyPr wrap="none" anchor="ctr"/>
              <a:lstStyle/>
              <a:p>
                <a:endParaRPr lang="zh-CN" altLang="en-US"/>
              </a:p>
            </p:txBody>
          </p:sp>
          <p:graphicFrame>
            <p:nvGraphicFramePr>
              <p:cNvPr id="160802" name="Object 37"/>
              <p:cNvGraphicFramePr>
                <a:graphicFrameLocks noChangeAspect="1"/>
              </p:cNvGraphicFramePr>
              <p:nvPr/>
            </p:nvGraphicFramePr>
            <p:xfrm>
              <a:off x="1657" y="3072"/>
              <a:ext cx="167" cy="159"/>
            </p:xfrm>
            <a:graphic>
              <a:graphicData uri="http://schemas.openxmlformats.org/presentationml/2006/ole">
                <p:oleObj spid="_x0000_s160979" name="公式" r:id="rId8" imgW="266469" imgH="253780" progId="Equation.3">
                  <p:embed/>
                </p:oleObj>
              </a:graphicData>
            </a:graphic>
          </p:graphicFrame>
          <p:graphicFrame>
            <p:nvGraphicFramePr>
              <p:cNvPr id="160803" name="Object 38"/>
              <p:cNvGraphicFramePr>
                <a:graphicFrameLocks noChangeAspect="1"/>
              </p:cNvGraphicFramePr>
              <p:nvPr/>
            </p:nvGraphicFramePr>
            <p:xfrm>
              <a:off x="4464" y="2592"/>
              <a:ext cx="167" cy="208"/>
            </p:xfrm>
            <a:graphic>
              <a:graphicData uri="http://schemas.openxmlformats.org/presentationml/2006/ole">
                <p:oleObj spid="_x0000_s160980" name="公式" r:id="rId9" imgW="266584" imgH="330057" progId="Equation.3">
                  <p:embed/>
                </p:oleObj>
              </a:graphicData>
            </a:graphic>
          </p:graphicFrame>
          <p:graphicFrame>
            <p:nvGraphicFramePr>
              <p:cNvPr id="160804" name="Object 39"/>
              <p:cNvGraphicFramePr>
                <a:graphicFrameLocks noChangeAspect="1"/>
              </p:cNvGraphicFramePr>
              <p:nvPr/>
            </p:nvGraphicFramePr>
            <p:xfrm>
              <a:off x="2553" y="1321"/>
              <a:ext cx="135" cy="167"/>
            </p:xfrm>
            <a:graphic>
              <a:graphicData uri="http://schemas.openxmlformats.org/presentationml/2006/ole">
                <p:oleObj spid="_x0000_s160981" name="公式" r:id="rId10" imgW="215619" imgH="266353" progId="Equation.3">
                  <p:embed/>
                </p:oleObj>
              </a:graphicData>
            </a:graphic>
          </p:graphicFrame>
        </p:grpSp>
        <p:graphicFrame>
          <p:nvGraphicFramePr>
            <p:cNvPr id="160798" name="Object 40"/>
            <p:cNvGraphicFramePr>
              <a:graphicFrameLocks noChangeAspect="1"/>
            </p:cNvGraphicFramePr>
            <p:nvPr/>
          </p:nvGraphicFramePr>
          <p:xfrm>
            <a:off x="2592" y="2673"/>
            <a:ext cx="144" cy="159"/>
          </p:xfrm>
          <a:graphic>
            <a:graphicData uri="http://schemas.openxmlformats.org/presentationml/2006/ole">
              <p:oleObj spid="_x0000_s160982" name="公式" r:id="rId11" imgW="228501" imgH="253890" progId="Equation.3">
                <p:embed/>
              </p:oleObj>
            </a:graphicData>
          </a:graphic>
        </p:graphicFrame>
      </p:grpSp>
      <p:grpSp>
        <p:nvGrpSpPr>
          <p:cNvPr id="5161" name="Group 41"/>
          <p:cNvGrpSpPr>
            <a:grpSpLocks/>
          </p:cNvGrpSpPr>
          <p:nvPr/>
        </p:nvGrpSpPr>
        <p:grpSpPr bwMode="auto">
          <a:xfrm>
            <a:off x="6732588" y="2065338"/>
            <a:ext cx="914400" cy="685800"/>
            <a:chOff x="3840" y="1488"/>
            <a:chExt cx="576" cy="432"/>
          </a:xfrm>
        </p:grpSpPr>
        <p:sp>
          <p:nvSpPr>
            <p:cNvPr id="160795" name="Line 42"/>
            <p:cNvSpPr>
              <a:spLocks noChangeShapeType="1"/>
            </p:cNvSpPr>
            <p:nvPr/>
          </p:nvSpPr>
          <p:spPr bwMode="auto">
            <a:xfrm flipV="1">
              <a:off x="3840" y="1584"/>
              <a:ext cx="576" cy="336"/>
            </a:xfrm>
            <a:prstGeom prst="line">
              <a:avLst/>
            </a:prstGeom>
            <a:noFill/>
            <a:ln w="38100">
              <a:solidFill>
                <a:srgbClr val="D60093"/>
              </a:solidFill>
              <a:round/>
              <a:headEnd/>
              <a:tailEnd type="triangle" w="med" len="med"/>
            </a:ln>
          </p:spPr>
          <p:txBody>
            <a:bodyPr wrap="none" anchor="ctr"/>
            <a:lstStyle/>
            <a:p>
              <a:endParaRPr lang="zh-CN" altLang="en-US"/>
            </a:p>
          </p:txBody>
        </p:sp>
        <p:graphicFrame>
          <p:nvGraphicFramePr>
            <p:cNvPr id="160796" name="Object 43"/>
            <p:cNvGraphicFramePr>
              <a:graphicFrameLocks noChangeAspect="1"/>
            </p:cNvGraphicFramePr>
            <p:nvPr/>
          </p:nvGraphicFramePr>
          <p:xfrm>
            <a:off x="4176" y="1488"/>
            <a:ext cx="144" cy="199"/>
          </p:xfrm>
          <a:graphic>
            <a:graphicData uri="http://schemas.openxmlformats.org/presentationml/2006/ole">
              <p:oleObj spid="_x0000_s160983" name="公式" r:id="rId12" imgW="197640" imgH="291240" progId="Equation.3">
                <p:embed/>
              </p:oleObj>
            </a:graphicData>
          </a:graphic>
        </p:graphicFrame>
      </p:grpSp>
      <p:grpSp>
        <p:nvGrpSpPr>
          <p:cNvPr id="5164" name="Group 44"/>
          <p:cNvGrpSpPr>
            <a:grpSpLocks/>
          </p:cNvGrpSpPr>
          <p:nvPr/>
        </p:nvGrpSpPr>
        <p:grpSpPr bwMode="auto">
          <a:xfrm>
            <a:off x="6623050" y="2082800"/>
            <a:ext cx="1946275" cy="1219200"/>
            <a:chOff x="3792" y="1488"/>
            <a:chExt cx="1226" cy="768"/>
          </a:xfrm>
        </p:grpSpPr>
        <p:sp>
          <p:nvSpPr>
            <p:cNvPr id="160793" name="Line 45"/>
            <p:cNvSpPr>
              <a:spLocks noChangeShapeType="1"/>
            </p:cNvSpPr>
            <p:nvPr/>
          </p:nvSpPr>
          <p:spPr bwMode="auto">
            <a:xfrm flipV="1">
              <a:off x="3792" y="1580"/>
              <a:ext cx="1116" cy="676"/>
            </a:xfrm>
            <a:prstGeom prst="line">
              <a:avLst/>
            </a:prstGeom>
            <a:noFill/>
            <a:ln w="38100">
              <a:solidFill>
                <a:schemeClr val="tx2"/>
              </a:solidFill>
              <a:round/>
              <a:headEnd/>
              <a:tailEnd/>
            </a:ln>
          </p:spPr>
          <p:txBody>
            <a:bodyPr wrap="none" anchor="ctr"/>
            <a:lstStyle/>
            <a:p>
              <a:endParaRPr lang="zh-CN" altLang="en-US"/>
            </a:p>
          </p:txBody>
        </p:sp>
        <p:graphicFrame>
          <p:nvGraphicFramePr>
            <p:cNvPr id="160794" name="Object 46"/>
            <p:cNvGraphicFramePr>
              <a:graphicFrameLocks noChangeAspect="1"/>
            </p:cNvGraphicFramePr>
            <p:nvPr/>
          </p:nvGraphicFramePr>
          <p:xfrm>
            <a:off x="4888" y="1488"/>
            <a:ext cx="130" cy="147"/>
          </p:xfrm>
          <a:graphic>
            <a:graphicData uri="http://schemas.openxmlformats.org/presentationml/2006/ole">
              <p:oleObj spid="_x0000_s160984" name="公式" r:id="rId13" imgW="279279" imgH="317362" progId="Equation.3">
                <p:embed/>
              </p:oleObj>
            </a:graphicData>
          </a:graphic>
        </p:graphicFrame>
      </p:grpSp>
      <p:grpSp>
        <p:nvGrpSpPr>
          <p:cNvPr id="5170" name="Group 50"/>
          <p:cNvGrpSpPr>
            <a:grpSpLocks/>
          </p:cNvGrpSpPr>
          <p:nvPr/>
        </p:nvGrpSpPr>
        <p:grpSpPr bwMode="auto">
          <a:xfrm>
            <a:off x="7596188" y="2568575"/>
            <a:ext cx="520700" cy="620713"/>
            <a:chOff x="4694" y="1343"/>
            <a:chExt cx="328" cy="391"/>
          </a:xfrm>
        </p:grpSpPr>
        <p:graphicFrame>
          <p:nvGraphicFramePr>
            <p:cNvPr id="160791" name="Object 51"/>
            <p:cNvGraphicFramePr>
              <a:graphicFrameLocks noChangeAspect="1"/>
            </p:cNvGraphicFramePr>
            <p:nvPr/>
          </p:nvGraphicFramePr>
          <p:xfrm>
            <a:off x="4694" y="1480"/>
            <a:ext cx="328" cy="254"/>
          </p:xfrm>
          <a:graphic>
            <a:graphicData uri="http://schemas.openxmlformats.org/presentationml/2006/ole">
              <p:oleObj spid="_x0000_s160985" name="Equation" r:id="rId14" imgW="322560" imgH="239040" progId="Equation.DSMT4">
                <p:embed/>
              </p:oleObj>
            </a:graphicData>
          </a:graphic>
        </p:graphicFrame>
        <p:sp>
          <p:nvSpPr>
            <p:cNvPr id="160792" name="Oval 52"/>
            <p:cNvSpPr>
              <a:spLocks noChangeArrowheads="1"/>
            </p:cNvSpPr>
            <p:nvPr/>
          </p:nvSpPr>
          <p:spPr bwMode="auto">
            <a:xfrm>
              <a:off x="4740" y="1343"/>
              <a:ext cx="91" cy="91"/>
            </a:xfrm>
            <a:prstGeom prst="ellipse">
              <a:avLst/>
            </a:prstGeom>
            <a:solidFill>
              <a:srgbClr val="FF0000"/>
            </a:solidFill>
            <a:ln w="9525">
              <a:solidFill>
                <a:schemeClr val="tx1"/>
              </a:solidFill>
              <a:round/>
              <a:headEnd/>
              <a:tailEnd/>
            </a:ln>
            <a:effectLst/>
          </p:spPr>
          <p:txBody>
            <a:bodyPr wrap="none" anchor="ctr"/>
            <a:lstStyle/>
            <a:p>
              <a:pPr eaLnBrk="1" hangingPunct="1"/>
              <a:endParaRPr lang="zh-CN" altLang="en-US"/>
            </a:p>
          </p:txBody>
        </p:sp>
      </p:grpSp>
      <p:graphicFrame>
        <p:nvGraphicFramePr>
          <p:cNvPr id="5173" name="Object 53"/>
          <p:cNvGraphicFramePr>
            <a:graphicFrameLocks noChangeAspect="1"/>
          </p:cNvGraphicFramePr>
          <p:nvPr/>
        </p:nvGraphicFramePr>
        <p:xfrm>
          <a:off x="3492500" y="1389063"/>
          <a:ext cx="2668588" cy="515937"/>
        </p:xfrm>
        <a:graphic>
          <a:graphicData uri="http://schemas.openxmlformats.org/presentationml/2006/ole">
            <p:oleObj spid="_x0000_s160986" name="Equation" r:id="rId15" imgW="1435100" imgH="279400" progId="Equation.DSMT4">
              <p:embed/>
            </p:oleObj>
          </a:graphicData>
        </a:graphic>
      </p:graphicFrame>
      <p:grpSp>
        <p:nvGrpSpPr>
          <p:cNvPr id="5174" name="Group 54"/>
          <p:cNvGrpSpPr>
            <a:grpSpLocks/>
          </p:cNvGrpSpPr>
          <p:nvPr/>
        </p:nvGrpSpPr>
        <p:grpSpPr bwMode="auto">
          <a:xfrm>
            <a:off x="6686550" y="3068638"/>
            <a:ext cx="477838" cy="576262"/>
            <a:chOff x="4121" y="1661"/>
            <a:chExt cx="301" cy="363"/>
          </a:xfrm>
        </p:grpSpPr>
        <p:graphicFrame>
          <p:nvGraphicFramePr>
            <p:cNvPr id="160789" name="Object 55"/>
            <p:cNvGraphicFramePr>
              <a:graphicFrameLocks noChangeAspect="1"/>
            </p:cNvGraphicFramePr>
            <p:nvPr/>
          </p:nvGraphicFramePr>
          <p:xfrm>
            <a:off x="4121" y="1755"/>
            <a:ext cx="301" cy="269"/>
          </p:xfrm>
          <a:graphic>
            <a:graphicData uri="http://schemas.openxmlformats.org/presentationml/2006/ole">
              <p:oleObj spid="_x0000_s160987" name="Equation" r:id="rId16" imgW="322560" imgH="280800" progId="Equation.DSMT4">
                <p:embed/>
              </p:oleObj>
            </a:graphicData>
          </a:graphic>
        </p:graphicFrame>
        <p:sp>
          <p:nvSpPr>
            <p:cNvPr id="160790" name="Oval 56"/>
            <p:cNvSpPr>
              <a:spLocks noChangeArrowheads="1"/>
            </p:cNvSpPr>
            <p:nvPr/>
          </p:nvSpPr>
          <p:spPr bwMode="auto">
            <a:xfrm>
              <a:off x="4195" y="1661"/>
              <a:ext cx="91" cy="91"/>
            </a:xfrm>
            <a:prstGeom prst="ellipse">
              <a:avLst/>
            </a:prstGeom>
            <a:solidFill>
              <a:srgbClr val="FF0000"/>
            </a:solidFill>
            <a:ln w="9525">
              <a:solidFill>
                <a:schemeClr val="tx1"/>
              </a:solidFill>
              <a:round/>
              <a:headEnd/>
              <a:tailEnd/>
            </a:ln>
            <a:effectLst/>
          </p:spPr>
          <p:txBody>
            <a:bodyPr wrap="none" anchor="ctr"/>
            <a:lstStyle/>
            <a:p>
              <a:pPr eaLnBrk="1" hangingPunct="1"/>
              <a:endParaRPr lang="zh-CN" altLang="en-US"/>
            </a:p>
          </p:txBody>
        </p:sp>
      </p:grpSp>
      <p:sp>
        <p:nvSpPr>
          <p:cNvPr id="160786" name="Text Box 57"/>
          <p:cNvSpPr txBox="1">
            <a:spLocks noChangeArrowheads="1"/>
          </p:cNvSpPr>
          <p:nvPr/>
        </p:nvSpPr>
        <p:spPr bwMode="auto">
          <a:xfrm>
            <a:off x="571472" y="706423"/>
            <a:ext cx="6284912" cy="579437"/>
          </a:xfrm>
          <a:prstGeom prst="rect">
            <a:avLst/>
          </a:prstGeom>
          <a:noFill/>
          <a:ln w="9525">
            <a:noFill/>
            <a:miter lim="800000"/>
            <a:headEnd/>
            <a:tailEnd/>
          </a:ln>
          <a:effectLst/>
        </p:spPr>
        <p:txBody>
          <a:bodyPr>
            <a:spAutoFit/>
          </a:bodyPr>
          <a:lstStyle/>
          <a:p>
            <a:pPr eaLnBrk="1" hangingPunct="1"/>
            <a:r>
              <a:rPr lang="zh-CN" altLang="en-US" dirty="0">
                <a:ea typeface="黑体" pitchFamily="2" charset="-122"/>
              </a:rPr>
              <a:t>建立直线方程</a:t>
            </a:r>
          </a:p>
        </p:txBody>
      </p:sp>
      <p:sp>
        <p:nvSpPr>
          <p:cNvPr id="5178" name="Text Box 58"/>
          <p:cNvSpPr txBox="1">
            <a:spLocks noChangeArrowheads="1"/>
          </p:cNvSpPr>
          <p:nvPr/>
        </p:nvSpPr>
        <p:spPr bwMode="auto">
          <a:xfrm>
            <a:off x="3668713" y="5446713"/>
            <a:ext cx="4216400" cy="579437"/>
          </a:xfrm>
          <a:prstGeom prst="rect">
            <a:avLst/>
          </a:prstGeom>
          <a:noFill/>
          <a:ln w="9525">
            <a:noFill/>
            <a:miter lim="800000"/>
            <a:headEnd/>
            <a:tailEnd/>
          </a:ln>
          <a:effectLst/>
        </p:spPr>
        <p:txBody>
          <a:bodyPr>
            <a:spAutoFit/>
          </a:bodyPr>
          <a:lstStyle/>
          <a:p>
            <a:pPr eaLnBrk="1" hangingPunct="1"/>
            <a:r>
              <a:rPr lang="zh-CN" altLang="en-US"/>
              <a:t>或</a:t>
            </a:r>
            <a:r>
              <a:rPr lang="zh-CN" altLang="en-US">
                <a:solidFill>
                  <a:srgbClr val="FF0000"/>
                </a:solidFill>
                <a:ea typeface="黑体" pitchFamily="2" charset="-122"/>
              </a:rPr>
              <a:t>点向式</a:t>
            </a:r>
            <a:r>
              <a:rPr lang="zh-CN" altLang="en-US">
                <a:solidFill>
                  <a:schemeClr val="accent2"/>
                </a:solidFill>
                <a:ea typeface="黑体" pitchFamily="2" charset="-122"/>
              </a:rPr>
              <a:t>方程</a:t>
            </a:r>
          </a:p>
        </p:txBody>
      </p:sp>
      <p:sp>
        <p:nvSpPr>
          <p:cNvPr id="39" name="Rectangle 26"/>
          <p:cNvSpPr txBox="1">
            <a:spLocks noChangeArrowheads="1"/>
          </p:cNvSpPr>
          <p:nvPr/>
        </p:nvSpPr>
        <p:spPr>
          <a:xfrm>
            <a:off x="14287" y="0"/>
            <a:ext cx="7350126"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二、空间直线的对称式与参数方程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164"/>
                                        </p:tgtEl>
                                        <p:attrNameLst>
                                          <p:attrName>style.visibility</p:attrName>
                                        </p:attrNameLst>
                                      </p:cBhvr>
                                      <p:to>
                                        <p:strVal val="visible"/>
                                      </p:to>
                                    </p:set>
                                    <p:animEffect transition="in" filter="wipe(left)">
                                      <p:cBhvr>
                                        <p:cTn id="7" dur="1000"/>
                                        <p:tgtEl>
                                          <p:spTgt spid="51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32" fill="hold" nodeType="clickEffect">
                                  <p:stCondLst>
                                    <p:cond delay="0"/>
                                  </p:stCondLst>
                                  <p:childTnLst>
                                    <p:set>
                                      <p:cBhvr>
                                        <p:cTn id="11" dur="1" fill="hold">
                                          <p:stCondLst>
                                            <p:cond delay="0"/>
                                          </p:stCondLst>
                                        </p:cTn>
                                        <p:tgtEl>
                                          <p:spTgt spid="5152"/>
                                        </p:tgtEl>
                                        <p:attrNameLst>
                                          <p:attrName>style.visibility</p:attrName>
                                        </p:attrNameLst>
                                      </p:cBhvr>
                                      <p:to>
                                        <p:strVal val="visible"/>
                                      </p:to>
                                    </p:set>
                                    <p:animEffect transition="in" filter="circle(out)">
                                      <p:cBhvr>
                                        <p:cTn id="12" dur="2000"/>
                                        <p:tgtEl>
                                          <p:spTgt spid="51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143"/>
                                        </p:tgtEl>
                                        <p:attrNameLst>
                                          <p:attrName>style.visibility</p:attrName>
                                        </p:attrNameLst>
                                      </p:cBhvr>
                                      <p:to>
                                        <p:strVal val="visible"/>
                                      </p:to>
                                    </p:set>
                                    <p:animEffect transition="in" filter="wipe(left)">
                                      <p:cBhvr>
                                        <p:cTn id="17" dur="500"/>
                                        <p:tgtEl>
                                          <p:spTgt spid="51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nodeType="clickEffect">
                                  <p:stCondLst>
                                    <p:cond delay="0"/>
                                  </p:stCondLst>
                                  <p:childTnLst>
                                    <p:set>
                                      <p:cBhvr>
                                        <p:cTn id="21" dur="1" fill="hold">
                                          <p:stCondLst>
                                            <p:cond delay="0"/>
                                          </p:stCondLst>
                                        </p:cTn>
                                        <p:tgtEl>
                                          <p:spTgt spid="5174"/>
                                        </p:tgtEl>
                                        <p:attrNameLst>
                                          <p:attrName>style.visibility</p:attrName>
                                        </p:attrNameLst>
                                      </p:cBhvr>
                                      <p:to>
                                        <p:strVal val="visible"/>
                                      </p:to>
                                    </p:set>
                                    <p:anim calcmode="lin" valueType="num">
                                      <p:cBhvr additive="base">
                                        <p:cTn id="22" dur="500" fill="hold"/>
                                        <p:tgtEl>
                                          <p:spTgt spid="5174"/>
                                        </p:tgtEl>
                                        <p:attrNameLst>
                                          <p:attrName>ppt_x</p:attrName>
                                        </p:attrNameLst>
                                      </p:cBhvr>
                                      <p:tavLst>
                                        <p:tav tm="0">
                                          <p:val>
                                            <p:strVal val="0-#ppt_w/2"/>
                                          </p:val>
                                        </p:tav>
                                        <p:tav tm="100000">
                                          <p:val>
                                            <p:strVal val="#ppt_x"/>
                                          </p:val>
                                        </p:tav>
                                      </p:tavLst>
                                    </p:anim>
                                    <p:anim calcmode="lin" valueType="num">
                                      <p:cBhvr additive="base">
                                        <p:cTn id="23" dur="500" fill="hold"/>
                                        <p:tgtEl>
                                          <p:spTgt spid="5174"/>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5173"/>
                                        </p:tgtEl>
                                        <p:attrNameLst>
                                          <p:attrName>style.visibility</p:attrName>
                                        </p:attrNameLst>
                                      </p:cBhvr>
                                      <p:to>
                                        <p:strVal val="visible"/>
                                      </p:to>
                                    </p:set>
                                    <p:animEffect transition="in" filter="wipe(left)">
                                      <p:cBhvr>
                                        <p:cTn id="28" dur="500"/>
                                        <p:tgtEl>
                                          <p:spTgt spid="517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5161"/>
                                        </p:tgtEl>
                                        <p:attrNameLst>
                                          <p:attrName>style.visibility</p:attrName>
                                        </p:attrNameLst>
                                      </p:cBhvr>
                                      <p:to>
                                        <p:strVal val="visible"/>
                                      </p:to>
                                    </p:set>
                                    <p:animEffect transition="in" filter="wipe(down)">
                                      <p:cBhvr>
                                        <p:cTn id="33" dur="1000"/>
                                        <p:tgtEl>
                                          <p:spTgt spid="516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5144"/>
                                        </p:tgtEl>
                                        <p:attrNameLst>
                                          <p:attrName>style.visibility</p:attrName>
                                        </p:attrNameLst>
                                      </p:cBhvr>
                                      <p:to>
                                        <p:strVal val="visible"/>
                                      </p:to>
                                    </p:set>
                                    <p:animEffect transition="in" filter="wipe(left)">
                                      <p:cBhvr>
                                        <p:cTn id="38" dur="500"/>
                                        <p:tgtEl>
                                          <p:spTgt spid="514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5170"/>
                                        </p:tgtEl>
                                        <p:attrNameLst>
                                          <p:attrName>style.visibility</p:attrName>
                                        </p:attrNameLst>
                                      </p:cBhvr>
                                      <p:to>
                                        <p:strVal val="visible"/>
                                      </p:to>
                                    </p:set>
                                    <p:anim calcmode="lin" valueType="num">
                                      <p:cBhvr additive="base">
                                        <p:cTn id="43" dur="500" fill="hold"/>
                                        <p:tgtEl>
                                          <p:spTgt spid="5170"/>
                                        </p:tgtEl>
                                        <p:attrNameLst>
                                          <p:attrName>ppt_x</p:attrName>
                                        </p:attrNameLst>
                                      </p:cBhvr>
                                      <p:tavLst>
                                        <p:tav tm="0">
                                          <p:val>
                                            <p:strVal val="0-#ppt_w/2"/>
                                          </p:val>
                                        </p:tav>
                                        <p:tav tm="100000">
                                          <p:val>
                                            <p:strVal val="#ppt_x"/>
                                          </p:val>
                                        </p:tav>
                                      </p:tavLst>
                                    </p:anim>
                                    <p:anim calcmode="lin" valueType="num">
                                      <p:cBhvr additive="base">
                                        <p:cTn id="44" dur="500" fill="hold"/>
                                        <p:tgtEl>
                                          <p:spTgt spid="5170"/>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150"/>
                                        </p:tgtEl>
                                        <p:attrNameLst>
                                          <p:attrName>style.visibility</p:attrName>
                                        </p:attrNameLst>
                                      </p:cBhvr>
                                      <p:to>
                                        <p:strVal val="visible"/>
                                      </p:to>
                                    </p:set>
                                    <p:animEffect transition="in" filter="wipe(left)">
                                      <p:cBhvr>
                                        <p:cTn id="49" dur="1000"/>
                                        <p:tgtEl>
                                          <p:spTgt spid="515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5149"/>
                                        </p:tgtEl>
                                        <p:attrNameLst>
                                          <p:attrName>style.visibility</p:attrName>
                                        </p:attrNameLst>
                                      </p:cBhvr>
                                      <p:to>
                                        <p:strVal val="visible"/>
                                      </p:to>
                                    </p:set>
                                    <p:animEffect transition="in" filter="wipe(left)">
                                      <p:cBhvr>
                                        <p:cTn id="54" dur="1000"/>
                                        <p:tgtEl>
                                          <p:spTgt spid="514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151"/>
                                        </p:tgtEl>
                                        <p:attrNameLst>
                                          <p:attrName>style.visibility</p:attrName>
                                        </p:attrNameLst>
                                      </p:cBhvr>
                                      <p:to>
                                        <p:strVal val="visible"/>
                                      </p:to>
                                    </p:set>
                                    <p:animEffect transition="in" filter="wipe(left)">
                                      <p:cBhvr>
                                        <p:cTn id="59" dur="1000"/>
                                        <p:tgtEl>
                                          <p:spTgt spid="515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5135"/>
                                        </p:tgtEl>
                                        <p:attrNameLst>
                                          <p:attrName>style.visibility</p:attrName>
                                        </p:attrNameLst>
                                      </p:cBhvr>
                                      <p:to>
                                        <p:strVal val="visible"/>
                                      </p:to>
                                    </p:set>
                                    <p:animEffect transition="in" filter="wipe(left)">
                                      <p:cBhvr>
                                        <p:cTn id="64" dur="500"/>
                                        <p:tgtEl>
                                          <p:spTgt spid="513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139"/>
                                        </p:tgtEl>
                                        <p:attrNameLst>
                                          <p:attrName>style.visibility</p:attrName>
                                        </p:attrNameLst>
                                      </p:cBhvr>
                                      <p:to>
                                        <p:strVal val="visible"/>
                                      </p:to>
                                    </p:set>
                                    <p:animEffect transition="in" filter="wipe(left)">
                                      <p:cBhvr>
                                        <p:cTn id="69" dur="1000"/>
                                        <p:tgtEl>
                                          <p:spTgt spid="513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5122"/>
                                        </p:tgtEl>
                                        <p:attrNameLst>
                                          <p:attrName>style.visibility</p:attrName>
                                        </p:attrNameLst>
                                      </p:cBhvr>
                                      <p:to>
                                        <p:strVal val="visible"/>
                                      </p:to>
                                    </p:set>
                                    <p:animEffect transition="in" filter="wipe(left)">
                                      <p:cBhvr>
                                        <p:cTn id="74" dur="1000"/>
                                        <p:tgtEl>
                                          <p:spTgt spid="512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5140"/>
                                        </p:tgtEl>
                                        <p:attrNameLst>
                                          <p:attrName>style.visibility</p:attrName>
                                        </p:attrNameLst>
                                      </p:cBhvr>
                                      <p:to>
                                        <p:strVal val="visible"/>
                                      </p:to>
                                    </p:set>
                                    <p:animEffect transition="in" filter="wipe(left)">
                                      <p:cBhvr>
                                        <p:cTn id="79" dur="1000"/>
                                        <p:tgtEl>
                                          <p:spTgt spid="514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iterate type="wd">
                                    <p:tmPct val="0"/>
                                  </p:iterate>
                                  <p:childTnLst>
                                    <p:set>
                                      <p:cBhvr>
                                        <p:cTn id="83" dur="1" fill="hold">
                                          <p:stCondLst>
                                            <p:cond delay="0"/>
                                          </p:stCondLst>
                                        </p:cTn>
                                        <p:tgtEl>
                                          <p:spTgt spid="5123"/>
                                        </p:tgtEl>
                                        <p:attrNameLst>
                                          <p:attrName>style.visibility</p:attrName>
                                        </p:attrNameLst>
                                      </p:cBhvr>
                                      <p:to>
                                        <p:strVal val="visible"/>
                                      </p:to>
                                    </p:set>
                                    <p:animEffect transition="in" filter="wipe(left)">
                                      <p:cBhvr>
                                        <p:cTn id="84" dur="1000"/>
                                        <p:tgtEl>
                                          <p:spTgt spid="512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5178"/>
                                        </p:tgtEl>
                                        <p:attrNameLst>
                                          <p:attrName>style.visibility</p:attrName>
                                        </p:attrNameLst>
                                      </p:cBhvr>
                                      <p:to>
                                        <p:strVal val="visible"/>
                                      </p:to>
                                    </p:set>
                                    <p:animEffect transition="in" filter="wipe(left)">
                                      <p:cBhvr>
                                        <p:cTn id="89" dur="1000"/>
                                        <p:tgtEl>
                                          <p:spTgt spid="5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5139" grpId="0"/>
      <p:bldP spid="5140" grpId="0" animBg="1"/>
      <p:bldP spid="5150" grpId="0"/>
      <p:bldP spid="5151" grpId="0"/>
      <p:bldP spid="517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3" name="Object 5"/>
          <p:cNvGraphicFramePr>
            <a:graphicFrameLocks noChangeAspect="1"/>
          </p:cNvGraphicFramePr>
          <p:nvPr/>
        </p:nvGraphicFramePr>
        <p:xfrm>
          <a:off x="6227763" y="2420938"/>
          <a:ext cx="1392237" cy="1271587"/>
        </p:xfrm>
        <a:graphic>
          <a:graphicData uri="http://schemas.openxmlformats.org/presentationml/2006/ole">
            <p:oleObj spid="_x0000_s161850" name="Equation" r:id="rId3" imgW="748800" imgH="686520" progId="Equation.DSMT4">
              <p:embed/>
            </p:oleObj>
          </a:graphicData>
        </a:graphic>
      </p:graphicFrame>
      <p:graphicFrame>
        <p:nvGraphicFramePr>
          <p:cNvPr id="22537" name="Object 9"/>
          <p:cNvGraphicFramePr>
            <a:graphicFrameLocks noChangeAspect="1"/>
          </p:cNvGraphicFramePr>
          <p:nvPr/>
        </p:nvGraphicFramePr>
        <p:xfrm>
          <a:off x="1692275" y="2492375"/>
          <a:ext cx="3168650" cy="1096963"/>
        </p:xfrm>
        <a:graphic>
          <a:graphicData uri="http://schemas.openxmlformats.org/presentationml/2006/ole">
            <p:oleObj spid="_x0000_s161851" name="Equation" r:id="rId4" imgW="1651000" imgH="571500" progId="Equation.DSMT4">
              <p:embed/>
            </p:oleObj>
          </a:graphicData>
        </a:graphic>
      </p:graphicFrame>
      <p:sp>
        <p:nvSpPr>
          <p:cNvPr id="161796" name="Rectangle 10"/>
          <p:cNvSpPr>
            <a:spLocks noChangeArrowheads="1"/>
          </p:cNvSpPr>
          <p:nvPr/>
        </p:nvSpPr>
        <p:spPr bwMode="auto">
          <a:xfrm>
            <a:off x="611188" y="715963"/>
            <a:ext cx="1135062" cy="579437"/>
          </a:xfrm>
          <a:prstGeom prst="rect">
            <a:avLst/>
          </a:prstGeom>
          <a:noFill/>
          <a:ln w="9525">
            <a:noFill/>
            <a:miter lim="800000"/>
            <a:headEnd/>
            <a:tailEnd/>
          </a:ln>
          <a:effectLst/>
        </p:spPr>
        <p:txBody>
          <a:bodyPr wrap="none">
            <a:spAutoFit/>
          </a:bodyPr>
          <a:lstStyle/>
          <a:p>
            <a:pPr eaLnBrk="1" hangingPunct="1"/>
            <a:r>
              <a:rPr kumimoji="1" lang="zh-CN" altLang="en-US">
                <a:solidFill>
                  <a:schemeClr val="tx2"/>
                </a:solidFill>
                <a:ea typeface="黑体" pitchFamily="2" charset="-122"/>
              </a:rPr>
              <a:t>说明</a:t>
            </a:r>
            <a:r>
              <a:rPr kumimoji="1" lang="en-US" altLang="zh-CN">
                <a:solidFill>
                  <a:schemeClr val="tx2"/>
                </a:solidFill>
              </a:rPr>
              <a:t>:</a:t>
            </a:r>
          </a:p>
        </p:txBody>
      </p:sp>
      <p:sp>
        <p:nvSpPr>
          <p:cNvPr id="22539" name="Text Box 11"/>
          <p:cNvSpPr txBox="1">
            <a:spLocks noChangeArrowheads="1"/>
          </p:cNvSpPr>
          <p:nvPr/>
        </p:nvSpPr>
        <p:spPr bwMode="auto">
          <a:xfrm>
            <a:off x="879475" y="1263650"/>
            <a:ext cx="7296150" cy="579438"/>
          </a:xfrm>
          <a:prstGeom prst="rect">
            <a:avLst/>
          </a:prstGeom>
          <a:noFill/>
          <a:ln w="9525">
            <a:noFill/>
            <a:miter lim="800000"/>
            <a:headEnd/>
            <a:tailEnd/>
          </a:ln>
          <a:effectLst/>
        </p:spPr>
        <p:txBody>
          <a:bodyPr wrap="none">
            <a:spAutoFit/>
          </a:bodyPr>
          <a:lstStyle/>
          <a:p>
            <a:pPr eaLnBrk="1" hangingPunct="1"/>
            <a:r>
              <a:rPr lang="zh-CN" altLang="en-US">
                <a:latin typeface="Times New Roman" pitchFamily="18" charset="0"/>
                <a:ea typeface="华文中宋" pitchFamily="2" charset="-122"/>
              </a:rPr>
              <a:t>在直线方程</a:t>
            </a:r>
            <a:r>
              <a:rPr kumimoji="1" lang="zh-CN" altLang="en-US">
                <a:latin typeface="Times New Roman" pitchFamily="18" charset="0"/>
                <a:ea typeface="华文中宋" pitchFamily="2" charset="-122"/>
              </a:rPr>
              <a:t>中某些分母为零时</a:t>
            </a:r>
            <a:r>
              <a:rPr kumimoji="1" lang="en-US" altLang="zh-CN">
                <a:latin typeface="Times New Roman" pitchFamily="18" charset="0"/>
                <a:ea typeface="华文中宋" pitchFamily="2" charset="-122"/>
              </a:rPr>
              <a:t>, </a:t>
            </a:r>
            <a:r>
              <a:rPr kumimoji="1" lang="zh-CN" altLang="en-US">
                <a:latin typeface="Times New Roman" pitchFamily="18" charset="0"/>
                <a:ea typeface="华文中宋" pitchFamily="2" charset="-122"/>
              </a:rPr>
              <a:t>其分子也</a:t>
            </a:r>
            <a:endParaRPr lang="zh-CN" altLang="en-US">
              <a:latin typeface="Times New Roman" pitchFamily="18" charset="0"/>
              <a:ea typeface="华文中宋" pitchFamily="2" charset="-122"/>
            </a:endParaRPr>
          </a:p>
        </p:txBody>
      </p:sp>
      <p:sp>
        <p:nvSpPr>
          <p:cNvPr id="22540" name="Text Box 12"/>
          <p:cNvSpPr txBox="1">
            <a:spLocks noChangeArrowheads="1"/>
          </p:cNvSpPr>
          <p:nvPr/>
        </p:nvSpPr>
        <p:spPr bwMode="auto">
          <a:xfrm>
            <a:off x="533400" y="3646488"/>
            <a:ext cx="3594100" cy="579437"/>
          </a:xfrm>
          <a:prstGeom prst="rect">
            <a:avLst/>
          </a:prstGeom>
          <a:noFill/>
          <a:ln w="9525">
            <a:noFill/>
            <a:miter lim="800000"/>
            <a:headEnd/>
            <a:tailEnd/>
          </a:ln>
          <a:effectLst/>
        </p:spPr>
        <p:txBody>
          <a:bodyPr wrap="none">
            <a:spAutoFit/>
          </a:bodyPr>
          <a:lstStyle/>
          <a:p>
            <a:pPr eaLnBrk="1" hangingPunct="1"/>
            <a:r>
              <a:rPr lang="zh-CN" altLang="en-US">
                <a:latin typeface="Times New Roman" pitchFamily="18" charset="0"/>
                <a:ea typeface="华文中宋" pitchFamily="2" charset="-122"/>
              </a:rPr>
              <a:t>即平行于</a:t>
            </a:r>
            <a:r>
              <a:rPr lang="en-US" altLang="zh-CN" i="1">
                <a:latin typeface="Times New Roman" pitchFamily="18" charset="0"/>
                <a:ea typeface="华文中宋" pitchFamily="2" charset="-122"/>
              </a:rPr>
              <a:t>z</a:t>
            </a:r>
            <a:r>
              <a:rPr lang="zh-CN" altLang="en-US">
                <a:latin typeface="Times New Roman" pitchFamily="18" charset="0"/>
                <a:ea typeface="华文中宋" pitchFamily="2" charset="-122"/>
              </a:rPr>
              <a:t>轴的直线</a:t>
            </a:r>
          </a:p>
        </p:txBody>
      </p:sp>
      <p:graphicFrame>
        <p:nvGraphicFramePr>
          <p:cNvPr id="22541" name="Object 13"/>
          <p:cNvGraphicFramePr>
            <a:graphicFrameLocks noChangeAspect="1"/>
          </p:cNvGraphicFramePr>
          <p:nvPr/>
        </p:nvGraphicFramePr>
        <p:xfrm>
          <a:off x="1409700" y="4292600"/>
          <a:ext cx="3168650" cy="1096963"/>
        </p:xfrm>
        <a:graphic>
          <a:graphicData uri="http://schemas.openxmlformats.org/presentationml/2006/ole">
            <p:oleObj spid="_x0000_s161852" name="Equation" r:id="rId5" imgW="1651000" imgH="571500" progId="Equation.DSMT4">
              <p:embed/>
            </p:oleObj>
          </a:graphicData>
        </a:graphic>
      </p:graphicFrame>
      <p:sp>
        <p:nvSpPr>
          <p:cNvPr id="22542" name="Text Box 14"/>
          <p:cNvSpPr txBox="1">
            <a:spLocks noChangeArrowheads="1"/>
          </p:cNvSpPr>
          <p:nvPr/>
        </p:nvSpPr>
        <p:spPr bwMode="auto">
          <a:xfrm>
            <a:off x="4794250" y="4610100"/>
            <a:ext cx="996950" cy="579438"/>
          </a:xfrm>
          <a:prstGeom prst="rect">
            <a:avLst/>
          </a:prstGeom>
          <a:noFill/>
          <a:ln w="9525">
            <a:noFill/>
            <a:miter lim="800000"/>
            <a:headEnd/>
            <a:tailEnd/>
          </a:ln>
          <a:effectLst/>
        </p:spPr>
        <p:txBody>
          <a:bodyPr wrap="none">
            <a:spAutoFit/>
          </a:bodyPr>
          <a:lstStyle/>
          <a:p>
            <a:pPr eaLnBrk="1" hangingPunct="1"/>
            <a:r>
              <a:rPr lang="zh-CN" altLang="en-US">
                <a:latin typeface="Times New Roman" pitchFamily="18" charset="0"/>
                <a:ea typeface="华文中宋" pitchFamily="2" charset="-122"/>
              </a:rPr>
              <a:t>表示</a:t>
            </a:r>
          </a:p>
        </p:txBody>
      </p:sp>
      <p:graphicFrame>
        <p:nvGraphicFramePr>
          <p:cNvPr id="22543" name="Object 15"/>
          <p:cNvGraphicFramePr>
            <a:graphicFrameLocks noChangeAspect="1"/>
          </p:cNvGraphicFramePr>
          <p:nvPr/>
        </p:nvGraphicFramePr>
        <p:xfrm>
          <a:off x="5946775" y="4005263"/>
          <a:ext cx="1814513" cy="1662112"/>
        </p:xfrm>
        <a:graphic>
          <a:graphicData uri="http://schemas.openxmlformats.org/presentationml/2006/ole">
            <p:oleObj spid="_x0000_s161853" name="Equation" r:id="rId6" imgW="1040948" imgH="952087" progId="Equation.DSMT4">
              <p:embed/>
            </p:oleObj>
          </a:graphicData>
        </a:graphic>
      </p:graphicFrame>
      <p:sp>
        <p:nvSpPr>
          <p:cNvPr id="22544" name="Text Box 16"/>
          <p:cNvSpPr txBox="1">
            <a:spLocks noChangeArrowheads="1"/>
          </p:cNvSpPr>
          <p:nvPr/>
        </p:nvSpPr>
        <p:spPr bwMode="auto">
          <a:xfrm>
            <a:off x="468313" y="5592763"/>
            <a:ext cx="7246937" cy="579437"/>
          </a:xfrm>
          <a:prstGeom prst="rect">
            <a:avLst/>
          </a:prstGeom>
          <a:noFill/>
          <a:ln w="9525">
            <a:noFill/>
            <a:miter lim="800000"/>
            <a:headEnd/>
            <a:tailEnd/>
          </a:ln>
          <a:effectLst/>
        </p:spPr>
        <p:txBody>
          <a:bodyPr wrap="none">
            <a:spAutoFit/>
          </a:bodyPr>
          <a:lstStyle/>
          <a:p>
            <a:pPr eaLnBrk="1" hangingPunct="1"/>
            <a:r>
              <a:rPr lang="zh-CN" altLang="en-US">
                <a:latin typeface="Times New Roman" pitchFamily="18" charset="0"/>
                <a:ea typeface="华文中宋" pitchFamily="2" charset="-122"/>
              </a:rPr>
              <a:t>即平行于</a:t>
            </a:r>
            <a:r>
              <a:rPr lang="en-US" altLang="zh-CN" i="1">
                <a:latin typeface="Times New Roman" pitchFamily="18" charset="0"/>
                <a:ea typeface="华文中宋" pitchFamily="2" charset="-122"/>
              </a:rPr>
              <a:t>yOz</a:t>
            </a:r>
            <a:r>
              <a:rPr lang="zh-CN" altLang="en-US">
                <a:latin typeface="Times New Roman" pitchFamily="18" charset="0"/>
                <a:ea typeface="华文中宋" pitchFamily="2" charset="-122"/>
              </a:rPr>
              <a:t>面（在平面</a:t>
            </a:r>
            <a:r>
              <a:rPr lang="en-US" altLang="zh-CN" i="1">
                <a:latin typeface="Times New Roman" pitchFamily="18" charset="0"/>
                <a:ea typeface="华文中宋" pitchFamily="2" charset="-122"/>
              </a:rPr>
              <a:t>x=</a:t>
            </a:r>
            <a:r>
              <a:rPr lang="en-US" altLang="zh-CN">
                <a:latin typeface="Times New Roman" pitchFamily="18" charset="0"/>
                <a:ea typeface="华文中宋" pitchFamily="2" charset="-122"/>
              </a:rPr>
              <a:t>2</a:t>
            </a:r>
            <a:r>
              <a:rPr lang="zh-CN" altLang="en-US">
                <a:latin typeface="Times New Roman" pitchFamily="18" charset="0"/>
                <a:ea typeface="华文中宋" pitchFamily="2" charset="-122"/>
              </a:rPr>
              <a:t>上）的直线</a:t>
            </a:r>
            <a:r>
              <a:rPr lang="en-US" altLang="zh-CN">
                <a:latin typeface="Times New Roman" pitchFamily="18" charset="0"/>
                <a:ea typeface="华文中宋" pitchFamily="2" charset="-122"/>
              </a:rPr>
              <a:t>.</a:t>
            </a:r>
          </a:p>
        </p:txBody>
      </p:sp>
      <p:sp>
        <p:nvSpPr>
          <p:cNvPr id="22545" name="Rectangle 17"/>
          <p:cNvSpPr>
            <a:spLocks noChangeArrowheads="1"/>
          </p:cNvSpPr>
          <p:nvPr/>
        </p:nvSpPr>
        <p:spPr bwMode="auto">
          <a:xfrm>
            <a:off x="395288" y="1920875"/>
            <a:ext cx="1911350" cy="530225"/>
          </a:xfrm>
          <a:prstGeom prst="rect">
            <a:avLst/>
          </a:prstGeom>
          <a:noFill/>
          <a:ln w="9525">
            <a:noFill/>
            <a:miter lim="800000"/>
            <a:headEnd/>
            <a:tailEnd/>
          </a:ln>
          <a:effectLst/>
        </p:spPr>
        <p:txBody>
          <a:bodyPr wrap="none">
            <a:spAutoFit/>
          </a:bodyPr>
          <a:lstStyle/>
          <a:p>
            <a:pPr eaLnBrk="1" hangingPunct="1">
              <a:lnSpc>
                <a:spcPct val="90000"/>
              </a:lnSpc>
              <a:spcBef>
                <a:spcPct val="50000"/>
              </a:spcBef>
            </a:pPr>
            <a:r>
              <a:rPr kumimoji="1" lang="zh-CN" altLang="en-US">
                <a:latin typeface="Times New Roman" pitchFamily="18" charset="0"/>
                <a:ea typeface="华文中宋" pitchFamily="2" charset="-122"/>
              </a:rPr>
              <a:t>理解为零</a:t>
            </a:r>
            <a:r>
              <a:rPr kumimoji="1" lang="en-US" altLang="zh-CN">
                <a:latin typeface="Times New Roman" pitchFamily="18" charset="0"/>
                <a:ea typeface="华文中宋" pitchFamily="2" charset="-122"/>
              </a:rPr>
              <a:t>.</a:t>
            </a:r>
          </a:p>
        </p:txBody>
      </p:sp>
      <p:sp>
        <p:nvSpPr>
          <p:cNvPr id="22546" name="Text Box 18"/>
          <p:cNvSpPr txBox="1">
            <a:spLocks noChangeArrowheads="1"/>
          </p:cNvSpPr>
          <p:nvPr/>
        </p:nvSpPr>
        <p:spPr bwMode="auto">
          <a:xfrm>
            <a:off x="519113" y="2736850"/>
            <a:ext cx="996950" cy="579438"/>
          </a:xfrm>
          <a:prstGeom prst="rect">
            <a:avLst/>
          </a:prstGeom>
          <a:noFill/>
          <a:ln w="9525">
            <a:noFill/>
            <a:miter lim="800000"/>
            <a:headEnd/>
            <a:tailEnd/>
          </a:ln>
          <a:effectLst/>
        </p:spPr>
        <p:txBody>
          <a:bodyPr wrap="none">
            <a:spAutoFit/>
          </a:bodyPr>
          <a:lstStyle/>
          <a:p>
            <a:pPr eaLnBrk="1" hangingPunct="1"/>
            <a:r>
              <a:rPr lang="zh-CN" altLang="en-US">
                <a:latin typeface="Times New Roman" pitchFamily="18" charset="0"/>
                <a:ea typeface="华文中宋" pitchFamily="2" charset="-122"/>
              </a:rPr>
              <a:t>例如</a:t>
            </a:r>
          </a:p>
        </p:txBody>
      </p:sp>
      <p:sp>
        <p:nvSpPr>
          <p:cNvPr id="22547" name="Text Box 19"/>
          <p:cNvSpPr txBox="1">
            <a:spLocks noChangeArrowheads="1"/>
          </p:cNvSpPr>
          <p:nvPr/>
        </p:nvSpPr>
        <p:spPr bwMode="auto">
          <a:xfrm>
            <a:off x="5076825" y="2736850"/>
            <a:ext cx="996950" cy="579438"/>
          </a:xfrm>
          <a:prstGeom prst="rect">
            <a:avLst/>
          </a:prstGeom>
          <a:noFill/>
          <a:ln w="9525">
            <a:noFill/>
            <a:miter lim="800000"/>
            <a:headEnd/>
            <a:tailEnd/>
          </a:ln>
          <a:effectLst/>
        </p:spPr>
        <p:txBody>
          <a:bodyPr wrap="none">
            <a:spAutoFit/>
          </a:bodyPr>
          <a:lstStyle/>
          <a:p>
            <a:pPr eaLnBrk="1" hangingPunct="1"/>
            <a:r>
              <a:rPr lang="zh-CN" altLang="en-US">
                <a:latin typeface="Times New Roman" pitchFamily="18" charset="0"/>
                <a:ea typeface="华文中宋" pitchFamily="2" charset="-122"/>
              </a:rPr>
              <a:t>表示</a:t>
            </a:r>
          </a:p>
        </p:txBody>
      </p:sp>
      <p:sp>
        <p:nvSpPr>
          <p:cNvPr id="22548" name="Text Box 20"/>
          <p:cNvSpPr txBox="1">
            <a:spLocks noChangeArrowheads="1"/>
          </p:cNvSpPr>
          <p:nvPr/>
        </p:nvSpPr>
        <p:spPr bwMode="auto">
          <a:xfrm>
            <a:off x="539750" y="4503738"/>
            <a:ext cx="590550" cy="579437"/>
          </a:xfrm>
          <a:prstGeom prst="rect">
            <a:avLst/>
          </a:prstGeom>
          <a:noFill/>
          <a:ln w="9525">
            <a:noFill/>
            <a:miter lim="800000"/>
            <a:headEnd/>
            <a:tailEnd/>
          </a:ln>
          <a:effectLst/>
        </p:spPr>
        <p:txBody>
          <a:bodyPr wrap="none">
            <a:spAutoFit/>
          </a:bodyPr>
          <a:lstStyle/>
          <a:p>
            <a:pPr eaLnBrk="1" hangingPunct="1"/>
            <a:r>
              <a:rPr lang="zh-CN" altLang="en-US">
                <a:latin typeface="Times New Roman" pitchFamily="18" charset="0"/>
                <a:ea typeface="华文中宋" pitchFamily="2" charset="-122"/>
              </a:rPr>
              <a:t>而</a:t>
            </a:r>
          </a:p>
        </p:txBody>
      </p:sp>
      <p:sp>
        <p:nvSpPr>
          <p:cNvPr id="15" name="Rectangle 26"/>
          <p:cNvSpPr txBox="1">
            <a:spLocks noChangeArrowheads="1"/>
          </p:cNvSpPr>
          <p:nvPr/>
        </p:nvSpPr>
        <p:spPr>
          <a:xfrm>
            <a:off x="14287" y="0"/>
            <a:ext cx="7350126"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二、空间直线的对称式与参数方程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9"/>
                                        </p:tgtEl>
                                        <p:attrNameLst>
                                          <p:attrName>style.visibility</p:attrName>
                                        </p:attrNameLst>
                                      </p:cBhvr>
                                      <p:to>
                                        <p:strVal val="visible"/>
                                      </p:to>
                                    </p:set>
                                    <p:animEffect transition="in" filter="wipe(left)">
                                      <p:cBhvr>
                                        <p:cTn id="7" dur="1000"/>
                                        <p:tgtEl>
                                          <p:spTgt spid="22539"/>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2545"/>
                                        </p:tgtEl>
                                        <p:attrNameLst>
                                          <p:attrName>style.visibility</p:attrName>
                                        </p:attrNameLst>
                                      </p:cBhvr>
                                      <p:to>
                                        <p:strVal val="visible"/>
                                      </p:to>
                                    </p:set>
                                    <p:animEffect transition="in" filter="wipe(left)">
                                      <p:cBhvr>
                                        <p:cTn id="11" dur="1000"/>
                                        <p:tgtEl>
                                          <p:spTgt spid="2254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546"/>
                                        </p:tgtEl>
                                        <p:attrNameLst>
                                          <p:attrName>style.visibility</p:attrName>
                                        </p:attrNameLst>
                                      </p:cBhvr>
                                      <p:to>
                                        <p:strVal val="visible"/>
                                      </p:to>
                                    </p:set>
                                    <p:animEffect transition="in" filter="wipe(left)">
                                      <p:cBhvr>
                                        <p:cTn id="16" dur="1000"/>
                                        <p:tgtEl>
                                          <p:spTgt spid="22546"/>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22537"/>
                                        </p:tgtEl>
                                        <p:attrNameLst>
                                          <p:attrName>style.visibility</p:attrName>
                                        </p:attrNameLst>
                                      </p:cBhvr>
                                      <p:to>
                                        <p:strVal val="visible"/>
                                      </p:to>
                                    </p:set>
                                    <p:animEffect transition="in" filter="wipe(left)">
                                      <p:cBhvr>
                                        <p:cTn id="20" dur="1000"/>
                                        <p:tgtEl>
                                          <p:spTgt spid="2253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547"/>
                                        </p:tgtEl>
                                        <p:attrNameLst>
                                          <p:attrName>style.visibility</p:attrName>
                                        </p:attrNameLst>
                                      </p:cBhvr>
                                      <p:to>
                                        <p:strVal val="visible"/>
                                      </p:to>
                                    </p:set>
                                    <p:animEffect transition="in" filter="wipe(left)">
                                      <p:cBhvr>
                                        <p:cTn id="25" dur="1000"/>
                                        <p:tgtEl>
                                          <p:spTgt spid="22547"/>
                                        </p:tgtEl>
                                      </p:cBhvr>
                                    </p:animEffect>
                                  </p:childTnLst>
                                </p:cTn>
                              </p:par>
                            </p:childTnLst>
                          </p:cTn>
                        </p:par>
                        <p:par>
                          <p:cTn id="26" fill="hold" nodeType="afterGroup">
                            <p:stCondLst>
                              <p:cond delay="1000"/>
                            </p:stCondLst>
                            <p:childTnLst>
                              <p:par>
                                <p:cTn id="27" presetID="22" presetClass="entr" presetSubtype="8" fill="hold" nodeType="afterEffect">
                                  <p:stCondLst>
                                    <p:cond delay="0"/>
                                  </p:stCondLst>
                                  <p:childTnLst>
                                    <p:set>
                                      <p:cBhvr>
                                        <p:cTn id="28" dur="1" fill="hold">
                                          <p:stCondLst>
                                            <p:cond delay="0"/>
                                          </p:stCondLst>
                                        </p:cTn>
                                        <p:tgtEl>
                                          <p:spTgt spid="22533"/>
                                        </p:tgtEl>
                                        <p:attrNameLst>
                                          <p:attrName>style.visibility</p:attrName>
                                        </p:attrNameLst>
                                      </p:cBhvr>
                                      <p:to>
                                        <p:strVal val="visible"/>
                                      </p:to>
                                    </p:set>
                                    <p:animEffect transition="in" filter="wipe(left)">
                                      <p:cBhvr>
                                        <p:cTn id="29" dur="1000"/>
                                        <p:tgtEl>
                                          <p:spTgt spid="2253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2540"/>
                                        </p:tgtEl>
                                        <p:attrNameLst>
                                          <p:attrName>style.visibility</p:attrName>
                                        </p:attrNameLst>
                                      </p:cBhvr>
                                      <p:to>
                                        <p:strVal val="visible"/>
                                      </p:to>
                                    </p:set>
                                    <p:animEffect transition="in" filter="wipe(left)">
                                      <p:cBhvr>
                                        <p:cTn id="34" dur="1000"/>
                                        <p:tgtEl>
                                          <p:spTgt spid="2254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2548"/>
                                        </p:tgtEl>
                                        <p:attrNameLst>
                                          <p:attrName>style.visibility</p:attrName>
                                        </p:attrNameLst>
                                      </p:cBhvr>
                                      <p:to>
                                        <p:strVal val="visible"/>
                                      </p:to>
                                    </p:set>
                                    <p:animEffect transition="in" filter="wipe(left)">
                                      <p:cBhvr>
                                        <p:cTn id="39" dur="1000"/>
                                        <p:tgtEl>
                                          <p:spTgt spid="22548"/>
                                        </p:tgtEl>
                                      </p:cBhvr>
                                    </p:animEffect>
                                  </p:childTnLst>
                                </p:cTn>
                              </p:par>
                            </p:childTnLst>
                          </p:cTn>
                        </p:par>
                        <p:par>
                          <p:cTn id="40" fill="hold" nodeType="afterGroup">
                            <p:stCondLst>
                              <p:cond delay="1000"/>
                            </p:stCondLst>
                            <p:childTnLst>
                              <p:par>
                                <p:cTn id="41" presetID="22" presetClass="entr" presetSubtype="8" fill="hold" nodeType="afterEffect">
                                  <p:stCondLst>
                                    <p:cond delay="0"/>
                                  </p:stCondLst>
                                  <p:childTnLst>
                                    <p:set>
                                      <p:cBhvr>
                                        <p:cTn id="42" dur="1" fill="hold">
                                          <p:stCondLst>
                                            <p:cond delay="0"/>
                                          </p:stCondLst>
                                        </p:cTn>
                                        <p:tgtEl>
                                          <p:spTgt spid="22541"/>
                                        </p:tgtEl>
                                        <p:attrNameLst>
                                          <p:attrName>style.visibility</p:attrName>
                                        </p:attrNameLst>
                                      </p:cBhvr>
                                      <p:to>
                                        <p:strVal val="visible"/>
                                      </p:to>
                                    </p:set>
                                    <p:animEffect transition="in" filter="wipe(left)">
                                      <p:cBhvr>
                                        <p:cTn id="43" dur="1000"/>
                                        <p:tgtEl>
                                          <p:spTgt spid="2254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542"/>
                                        </p:tgtEl>
                                        <p:attrNameLst>
                                          <p:attrName>style.visibility</p:attrName>
                                        </p:attrNameLst>
                                      </p:cBhvr>
                                      <p:to>
                                        <p:strVal val="visible"/>
                                      </p:to>
                                    </p:set>
                                    <p:animEffect transition="in" filter="wipe(left)">
                                      <p:cBhvr>
                                        <p:cTn id="48" dur="1000"/>
                                        <p:tgtEl>
                                          <p:spTgt spid="22542"/>
                                        </p:tgtEl>
                                      </p:cBhvr>
                                    </p:animEffect>
                                  </p:childTnLst>
                                </p:cTn>
                              </p:par>
                            </p:childTnLst>
                          </p:cTn>
                        </p:par>
                        <p:par>
                          <p:cTn id="49" fill="hold" nodeType="afterGroup">
                            <p:stCondLst>
                              <p:cond delay="1000"/>
                            </p:stCondLst>
                            <p:childTnLst>
                              <p:par>
                                <p:cTn id="50" presetID="22" presetClass="entr" presetSubtype="8" fill="hold" nodeType="afterEffect">
                                  <p:stCondLst>
                                    <p:cond delay="0"/>
                                  </p:stCondLst>
                                  <p:childTnLst>
                                    <p:set>
                                      <p:cBhvr>
                                        <p:cTn id="51" dur="1" fill="hold">
                                          <p:stCondLst>
                                            <p:cond delay="0"/>
                                          </p:stCondLst>
                                        </p:cTn>
                                        <p:tgtEl>
                                          <p:spTgt spid="22543"/>
                                        </p:tgtEl>
                                        <p:attrNameLst>
                                          <p:attrName>style.visibility</p:attrName>
                                        </p:attrNameLst>
                                      </p:cBhvr>
                                      <p:to>
                                        <p:strVal val="visible"/>
                                      </p:to>
                                    </p:set>
                                    <p:animEffect transition="in" filter="wipe(left)">
                                      <p:cBhvr>
                                        <p:cTn id="52" dur="1000"/>
                                        <p:tgtEl>
                                          <p:spTgt spid="2254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544"/>
                                        </p:tgtEl>
                                        <p:attrNameLst>
                                          <p:attrName>style.visibility</p:attrName>
                                        </p:attrNameLst>
                                      </p:cBhvr>
                                      <p:to>
                                        <p:strVal val="visible"/>
                                      </p:to>
                                    </p:set>
                                    <p:animEffect transition="in" filter="wipe(left)">
                                      <p:cBhvr>
                                        <p:cTn id="57" dur="1000"/>
                                        <p:tgtEl>
                                          <p:spTgt spid="22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9" grpId="0"/>
      <p:bldP spid="22540" grpId="0"/>
      <p:bldP spid="22542" grpId="0"/>
      <p:bldP spid="22544" grpId="0"/>
      <p:bldP spid="22545" grpId="0"/>
      <p:bldP spid="22546" grpId="0"/>
      <p:bldP spid="22547" grpId="0"/>
      <p:bldP spid="2254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4" name="Group 4"/>
          <p:cNvGrpSpPr>
            <a:grpSpLocks/>
          </p:cNvGrpSpPr>
          <p:nvPr/>
        </p:nvGrpSpPr>
        <p:grpSpPr bwMode="auto">
          <a:xfrm>
            <a:off x="755650" y="1917700"/>
            <a:ext cx="4968875" cy="1008063"/>
            <a:chOff x="1008" y="1920"/>
            <a:chExt cx="3016" cy="608"/>
          </a:xfrm>
        </p:grpSpPr>
        <p:graphicFrame>
          <p:nvGraphicFramePr>
            <p:cNvPr id="162826" name="Object 5"/>
            <p:cNvGraphicFramePr>
              <a:graphicFrameLocks noChangeAspect="1"/>
            </p:cNvGraphicFramePr>
            <p:nvPr/>
          </p:nvGraphicFramePr>
          <p:xfrm>
            <a:off x="1392" y="1920"/>
            <a:ext cx="2632" cy="608"/>
          </p:xfrm>
          <a:graphic>
            <a:graphicData uri="http://schemas.openxmlformats.org/presentationml/2006/ole">
              <p:oleObj spid="_x0000_s162863" name="公式" r:id="rId3" imgW="4178300" imgH="965200" progId="Equation.3">
                <p:embed/>
              </p:oleObj>
            </a:graphicData>
          </a:graphic>
        </p:graphicFrame>
        <p:sp>
          <p:nvSpPr>
            <p:cNvPr id="162827" name="Text Box 6"/>
            <p:cNvSpPr txBox="1">
              <a:spLocks noChangeArrowheads="1"/>
            </p:cNvSpPr>
            <p:nvPr/>
          </p:nvSpPr>
          <p:spPr bwMode="auto">
            <a:xfrm>
              <a:off x="1008" y="2025"/>
              <a:ext cx="528" cy="350"/>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令</a:t>
              </a:r>
            </a:p>
          </p:txBody>
        </p:sp>
      </p:grpSp>
      <p:graphicFrame>
        <p:nvGraphicFramePr>
          <p:cNvPr id="20487" name="Object 7"/>
          <p:cNvGraphicFramePr>
            <a:graphicFrameLocks noChangeAspect="1"/>
          </p:cNvGraphicFramePr>
          <p:nvPr/>
        </p:nvGraphicFramePr>
        <p:xfrm>
          <a:off x="1258888" y="3284538"/>
          <a:ext cx="2044700" cy="1651000"/>
        </p:xfrm>
        <a:graphic>
          <a:graphicData uri="http://schemas.openxmlformats.org/presentationml/2006/ole">
            <p:oleObj spid="_x0000_s162864" name="Equation" r:id="rId4" imgW="2044700" imgH="1651000" progId="Equation.DSMT4">
              <p:embed/>
            </p:oleObj>
          </a:graphicData>
        </a:graphic>
      </p:graphicFrame>
      <p:sp>
        <p:nvSpPr>
          <p:cNvPr id="20488" name="Rectangle 8"/>
          <p:cNvSpPr>
            <a:spLocks noChangeArrowheads="1"/>
          </p:cNvSpPr>
          <p:nvPr/>
        </p:nvSpPr>
        <p:spPr bwMode="auto">
          <a:xfrm>
            <a:off x="4284663" y="3789363"/>
            <a:ext cx="3457575" cy="579437"/>
          </a:xfrm>
          <a:prstGeom prst="rect">
            <a:avLst/>
          </a:prstGeom>
          <a:noFill/>
          <a:ln w="57150">
            <a:noFill/>
            <a:miter lim="800000"/>
            <a:headEnd/>
            <a:tailEnd/>
          </a:ln>
        </p:spPr>
        <p:txBody>
          <a:bodyPr>
            <a:spAutoFit/>
          </a:bodyPr>
          <a:lstStyle/>
          <a:p>
            <a:pPr eaLnBrk="1" hangingPunct="1"/>
            <a:r>
              <a:rPr kumimoji="1" lang="zh-CN" altLang="en-US">
                <a:solidFill>
                  <a:srgbClr val="FF0000"/>
                </a:solidFill>
                <a:latin typeface="Times New Roman" pitchFamily="18" charset="0"/>
                <a:ea typeface="华文中宋" pitchFamily="2" charset="-122"/>
              </a:rPr>
              <a:t>直线的参数方程</a:t>
            </a:r>
          </a:p>
        </p:txBody>
      </p:sp>
      <p:sp>
        <p:nvSpPr>
          <p:cNvPr id="20489" name="Text Box 9"/>
          <p:cNvSpPr txBox="1">
            <a:spLocks noChangeArrowheads="1"/>
          </p:cNvSpPr>
          <p:nvPr/>
        </p:nvSpPr>
        <p:spPr bwMode="auto">
          <a:xfrm>
            <a:off x="519113" y="3827463"/>
            <a:ext cx="592137" cy="579437"/>
          </a:xfrm>
          <a:prstGeom prst="rect">
            <a:avLst/>
          </a:prstGeom>
          <a:noFill/>
          <a:ln w="9525">
            <a:noFill/>
            <a:miter lim="800000"/>
            <a:headEnd/>
            <a:tailEnd/>
          </a:ln>
          <a:effectLst/>
        </p:spPr>
        <p:txBody>
          <a:bodyPr wrap="none">
            <a:spAutoFit/>
          </a:bodyPr>
          <a:lstStyle/>
          <a:p>
            <a:pPr eaLnBrk="1" hangingPunct="1"/>
            <a:r>
              <a:rPr lang="zh-CN" altLang="en-US"/>
              <a:t>则</a:t>
            </a:r>
          </a:p>
        </p:txBody>
      </p:sp>
      <p:sp>
        <p:nvSpPr>
          <p:cNvPr id="20490" name="Rectangle 10"/>
          <p:cNvSpPr>
            <a:spLocks noChangeArrowheads="1"/>
          </p:cNvSpPr>
          <p:nvPr/>
        </p:nvSpPr>
        <p:spPr bwMode="auto">
          <a:xfrm>
            <a:off x="1116013" y="3213100"/>
            <a:ext cx="2592387" cy="1800225"/>
          </a:xfrm>
          <a:prstGeom prst="rect">
            <a:avLst/>
          </a:prstGeom>
          <a:noFill/>
          <a:ln w="38100">
            <a:solidFill>
              <a:srgbClr val="FF0000"/>
            </a:solidFill>
            <a:miter lim="800000"/>
            <a:headEnd/>
            <a:tailEnd/>
          </a:ln>
          <a:effectLst/>
        </p:spPr>
        <p:txBody>
          <a:bodyPr wrap="none" anchor="ctr"/>
          <a:lstStyle/>
          <a:p>
            <a:pPr eaLnBrk="1" hangingPunct="1"/>
            <a:endParaRPr lang="zh-CN" altLang="en-US"/>
          </a:p>
        </p:txBody>
      </p:sp>
      <p:graphicFrame>
        <p:nvGraphicFramePr>
          <p:cNvPr id="162823" name="Object 14"/>
          <p:cNvGraphicFramePr>
            <a:graphicFrameLocks noChangeAspect="1"/>
          </p:cNvGraphicFramePr>
          <p:nvPr/>
        </p:nvGraphicFramePr>
        <p:xfrm>
          <a:off x="3074988" y="765175"/>
          <a:ext cx="3657600" cy="965200"/>
        </p:xfrm>
        <a:graphic>
          <a:graphicData uri="http://schemas.openxmlformats.org/presentationml/2006/ole">
            <p:oleObj spid="_x0000_s162865" name="公式" r:id="rId5" imgW="3657600" imgH="965200" progId="Equation.3">
              <p:embed/>
            </p:oleObj>
          </a:graphicData>
        </a:graphic>
      </p:graphicFrame>
      <p:sp>
        <p:nvSpPr>
          <p:cNvPr id="162824" name="Rectangle 15"/>
          <p:cNvSpPr>
            <a:spLocks noChangeArrowheads="1"/>
          </p:cNvSpPr>
          <p:nvPr/>
        </p:nvSpPr>
        <p:spPr bwMode="auto">
          <a:xfrm>
            <a:off x="539750" y="909638"/>
            <a:ext cx="2736850" cy="579437"/>
          </a:xfrm>
          <a:prstGeom prst="rect">
            <a:avLst/>
          </a:prstGeom>
          <a:noFill/>
          <a:ln w="9525">
            <a:noFill/>
            <a:miter lim="800000"/>
            <a:headEnd/>
            <a:tailEnd/>
          </a:ln>
          <a:effectLst/>
        </p:spPr>
        <p:txBody>
          <a:bodyPr>
            <a:spAutoFit/>
          </a:bodyPr>
          <a:lstStyle/>
          <a:p>
            <a:pPr eaLnBrk="1" hangingPunct="1"/>
            <a:r>
              <a:rPr lang="zh-CN" altLang="en-US">
                <a:solidFill>
                  <a:srgbClr val="FF0000"/>
                </a:solidFill>
                <a:ea typeface="华文中宋" pitchFamily="2" charset="-122"/>
              </a:rPr>
              <a:t>点向式方程</a:t>
            </a:r>
          </a:p>
        </p:txBody>
      </p:sp>
      <p:sp>
        <p:nvSpPr>
          <p:cNvPr id="11" name="Rectangle 26"/>
          <p:cNvSpPr txBox="1">
            <a:spLocks noChangeArrowheads="1"/>
          </p:cNvSpPr>
          <p:nvPr/>
        </p:nvSpPr>
        <p:spPr>
          <a:xfrm>
            <a:off x="14287" y="0"/>
            <a:ext cx="7350126"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二、空间直线的对称式与参数方程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1000"/>
                                        <p:tgtEl>
                                          <p:spTgt spid="204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9"/>
                                        </p:tgtEl>
                                        <p:attrNameLst>
                                          <p:attrName>style.visibility</p:attrName>
                                        </p:attrNameLst>
                                      </p:cBhvr>
                                      <p:to>
                                        <p:strVal val="visible"/>
                                      </p:to>
                                    </p:set>
                                    <p:animEffect transition="in" filter="wipe(left)">
                                      <p:cBhvr>
                                        <p:cTn id="12" dur="1000"/>
                                        <p:tgtEl>
                                          <p:spTgt spid="204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487"/>
                                        </p:tgtEl>
                                        <p:attrNameLst>
                                          <p:attrName>style.visibility</p:attrName>
                                        </p:attrNameLst>
                                      </p:cBhvr>
                                      <p:to>
                                        <p:strVal val="visible"/>
                                      </p:to>
                                    </p:set>
                                    <p:animEffect transition="in" filter="wipe(left)">
                                      <p:cBhvr>
                                        <p:cTn id="17" dur="1000"/>
                                        <p:tgtEl>
                                          <p:spTgt spid="204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490"/>
                                        </p:tgtEl>
                                        <p:attrNameLst>
                                          <p:attrName>style.visibility</p:attrName>
                                        </p:attrNameLst>
                                      </p:cBhvr>
                                      <p:to>
                                        <p:strVal val="visible"/>
                                      </p:to>
                                    </p:set>
                                    <p:animEffect transition="in" filter="wipe(left)">
                                      <p:cBhvr>
                                        <p:cTn id="22" dur="1000"/>
                                        <p:tgtEl>
                                          <p:spTgt spid="204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20488"/>
                                        </p:tgtEl>
                                        <p:attrNameLst>
                                          <p:attrName>style.visibility</p:attrName>
                                        </p:attrNameLst>
                                      </p:cBhvr>
                                      <p:to>
                                        <p:strVal val="visible"/>
                                      </p:to>
                                    </p:set>
                                    <p:animEffect transition="in" filter="wipe(left)">
                                      <p:cBhvr>
                                        <p:cTn id="27" dur="75"/>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autoUpdateAnimBg="0"/>
      <p:bldP spid="20489" grpId="0"/>
      <p:bldP spid="20490"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3"/>
          <p:cNvSpPr txBox="1">
            <a:spLocks noChangeArrowheads="1"/>
          </p:cNvSpPr>
          <p:nvPr/>
        </p:nvSpPr>
        <p:spPr bwMode="auto">
          <a:xfrm>
            <a:off x="412750" y="2273300"/>
            <a:ext cx="9906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黑体" pitchFamily="2" charset="-122"/>
              </a:rPr>
              <a:t>解</a:t>
            </a:r>
          </a:p>
        </p:txBody>
      </p:sp>
      <p:sp>
        <p:nvSpPr>
          <p:cNvPr id="8197" name="Text Box 5"/>
          <p:cNvSpPr txBox="1">
            <a:spLocks noChangeArrowheads="1"/>
          </p:cNvSpPr>
          <p:nvPr/>
        </p:nvSpPr>
        <p:spPr bwMode="auto">
          <a:xfrm>
            <a:off x="400050" y="3786188"/>
            <a:ext cx="5256213"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故可取直线的方向向量</a:t>
            </a:r>
          </a:p>
        </p:txBody>
      </p:sp>
      <p:sp>
        <p:nvSpPr>
          <p:cNvPr id="8204" name="Rectangle 12"/>
          <p:cNvSpPr>
            <a:spLocks noChangeArrowheads="1"/>
          </p:cNvSpPr>
          <p:nvPr/>
        </p:nvSpPr>
        <p:spPr bwMode="auto">
          <a:xfrm>
            <a:off x="400050" y="4537075"/>
            <a:ext cx="3841750" cy="579438"/>
          </a:xfrm>
          <a:prstGeom prst="rect">
            <a:avLst/>
          </a:prstGeom>
          <a:noFill/>
          <a:ln w="9525">
            <a:noFill/>
            <a:miter lim="800000"/>
            <a:headEnd/>
            <a:tailEnd/>
          </a:ln>
        </p:spPr>
        <p:txBody>
          <a:bodyPr wrap="none">
            <a:spAutoFit/>
          </a:bodyPr>
          <a:lstStyle/>
          <a:p>
            <a:pPr eaLnBrk="1" hangingPunct="1"/>
            <a:r>
              <a:rPr kumimoji="1" lang="zh-CN" altLang="en-US">
                <a:latin typeface="华文中宋" pitchFamily="2" charset="-122"/>
                <a:ea typeface="华文中宋" pitchFamily="2" charset="-122"/>
              </a:rPr>
              <a:t>因此所求直线方程为</a:t>
            </a:r>
          </a:p>
        </p:txBody>
      </p:sp>
      <p:graphicFrame>
        <p:nvGraphicFramePr>
          <p:cNvPr id="8205" name="Object 13"/>
          <p:cNvGraphicFramePr>
            <a:graphicFrameLocks noChangeAspect="1"/>
          </p:cNvGraphicFramePr>
          <p:nvPr/>
        </p:nvGraphicFramePr>
        <p:xfrm>
          <a:off x="2633663" y="5229225"/>
          <a:ext cx="3746500" cy="1042988"/>
        </p:xfrm>
        <a:graphic>
          <a:graphicData uri="http://schemas.openxmlformats.org/presentationml/2006/ole">
            <p:oleObj spid="_x0000_s163915" name="Equation" r:id="rId3" imgW="2057400" imgH="571500" progId="Equation.DSMT4">
              <p:embed/>
            </p:oleObj>
          </a:graphicData>
        </a:graphic>
      </p:graphicFrame>
      <p:graphicFrame>
        <p:nvGraphicFramePr>
          <p:cNvPr id="163846" name="Object 16"/>
          <p:cNvGraphicFramePr>
            <a:graphicFrameLocks noChangeAspect="1"/>
          </p:cNvGraphicFramePr>
          <p:nvPr/>
        </p:nvGraphicFramePr>
        <p:xfrm>
          <a:off x="3201988" y="765175"/>
          <a:ext cx="1728787" cy="454025"/>
        </p:xfrm>
        <a:graphic>
          <a:graphicData uri="http://schemas.openxmlformats.org/presentationml/2006/ole">
            <p:oleObj spid="_x0000_s163916" name="Equation" r:id="rId4" imgW="1562100" imgH="406400" progId="Equation.DSMT4">
              <p:embed/>
            </p:oleObj>
          </a:graphicData>
        </a:graphic>
      </p:graphicFrame>
      <p:sp>
        <p:nvSpPr>
          <p:cNvPr id="163847" name="Rectangle 17"/>
          <p:cNvSpPr>
            <a:spLocks noChangeArrowheads="1"/>
          </p:cNvSpPr>
          <p:nvPr/>
        </p:nvSpPr>
        <p:spPr bwMode="auto">
          <a:xfrm>
            <a:off x="393700" y="639763"/>
            <a:ext cx="2930525" cy="579437"/>
          </a:xfrm>
          <a:prstGeom prst="rect">
            <a:avLst/>
          </a:prstGeom>
          <a:noFill/>
          <a:ln w="9525">
            <a:noFill/>
            <a:miter lim="800000"/>
            <a:headEnd/>
            <a:tailEnd/>
          </a:ln>
          <a:effectLst/>
        </p:spPr>
        <p:txBody>
          <a:bodyPr wrap="none" anchor="ctr">
            <a:spAutoFit/>
          </a:bodyPr>
          <a:lstStyle/>
          <a:p>
            <a:pPr eaLnBrk="1" hangingPunct="1"/>
            <a:r>
              <a:rPr lang="zh-CN" altLang="en-US">
                <a:latin typeface="Times New Roman" pitchFamily="18" charset="0"/>
                <a:ea typeface="黑体" pitchFamily="2" charset="-122"/>
                <a:cs typeface="Times New Roman" pitchFamily="18" charset="0"/>
              </a:rPr>
              <a:t>例</a:t>
            </a:r>
            <a:r>
              <a:rPr lang="en-US" altLang="zh-CN">
                <a:latin typeface="Times New Roman" pitchFamily="18" charset="0"/>
                <a:ea typeface="黑体" pitchFamily="2" charset="-122"/>
                <a:cs typeface="Times New Roman" pitchFamily="18" charset="0"/>
              </a:rPr>
              <a:t>1 </a:t>
            </a:r>
            <a:r>
              <a:rPr lang="zh-CN" altLang="en-US">
                <a:latin typeface="Times New Roman" pitchFamily="18" charset="0"/>
                <a:ea typeface="华文中宋" pitchFamily="2" charset="-122"/>
                <a:cs typeface="Times New Roman" pitchFamily="18" charset="0"/>
              </a:rPr>
              <a:t>一直线过点</a:t>
            </a:r>
            <a:endParaRPr lang="zh-CN" altLang="en-US">
              <a:ea typeface="华文中宋" pitchFamily="2" charset="-122"/>
              <a:cs typeface="Times New Roman" pitchFamily="18" charset="0"/>
            </a:endParaRPr>
          </a:p>
        </p:txBody>
      </p:sp>
      <p:sp>
        <p:nvSpPr>
          <p:cNvPr id="163848" name="Rectangle 18"/>
          <p:cNvSpPr>
            <a:spLocks noChangeArrowheads="1"/>
          </p:cNvSpPr>
          <p:nvPr/>
        </p:nvSpPr>
        <p:spPr bwMode="auto">
          <a:xfrm>
            <a:off x="4859338" y="639763"/>
            <a:ext cx="3313112" cy="579437"/>
          </a:xfrm>
          <a:prstGeom prst="rect">
            <a:avLst/>
          </a:prstGeom>
          <a:noFill/>
          <a:ln w="9525">
            <a:noFill/>
            <a:miter lim="800000"/>
            <a:headEnd/>
            <a:tailEnd/>
          </a:ln>
          <a:effectLst/>
        </p:spPr>
        <p:txBody>
          <a:bodyPr anchor="ctr">
            <a:spAutoFit/>
          </a:bodyPr>
          <a:lstStyle/>
          <a:p>
            <a:pPr eaLnBrk="1" hangingPunct="1"/>
            <a:r>
              <a:rPr lang="zh-CN" altLang="en-US">
                <a:latin typeface="华文中宋" pitchFamily="2" charset="-122"/>
                <a:ea typeface="华文中宋" pitchFamily="2" charset="-122"/>
                <a:cs typeface="Times New Roman" pitchFamily="18" charset="0"/>
              </a:rPr>
              <a:t>，且与直线</a:t>
            </a:r>
          </a:p>
        </p:txBody>
      </p:sp>
      <p:sp>
        <p:nvSpPr>
          <p:cNvPr id="163849" name="Rectangle 19"/>
          <p:cNvSpPr>
            <a:spLocks noChangeArrowheads="1"/>
          </p:cNvSpPr>
          <p:nvPr/>
        </p:nvSpPr>
        <p:spPr bwMode="auto">
          <a:xfrm>
            <a:off x="3851275" y="1303338"/>
            <a:ext cx="3159125" cy="579437"/>
          </a:xfrm>
          <a:prstGeom prst="rect">
            <a:avLst/>
          </a:prstGeom>
          <a:noFill/>
          <a:ln w="9525">
            <a:noFill/>
            <a:miter lim="800000"/>
            <a:headEnd/>
            <a:tailEnd/>
          </a:ln>
          <a:effectLst/>
        </p:spPr>
        <p:txBody>
          <a:bodyPr wrap="none" anchor="ctr">
            <a:spAutoFit/>
          </a:bodyPr>
          <a:lstStyle/>
          <a:p>
            <a:pPr eaLnBrk="1" hangingPunct="1"/>
            <a:r>
              <a:rPr lang="zh-CN" altLang="en-US">
                <a:latin typeface="华文中宋" pitchFamily="2" charset="-122"/>
                <a:ea typeface="华文中宋" pitchFamily="2" charset="-122"/>
              </a:rPr>
              <a:t>平行，</a:t>
            </a:r>
            <a:r>
              <a:rPr lang="zh-CN" altLang="en-US">
                <a:latin typeface="华文中宋" pitchFamily="2" charset="-122"/>
                <a:ea typeface="华文中宋" pitchFamily="2" charset="-122"/>
                <a:cs typeface="Times New Roman" pitchFamily="18" charset="0"/>
              </a:rPr>
              <a:t>求其方程</a:t>
            </a:r>
            <a:r>
              <a:rPr lang="en-US" altLang="zh-CN">
                <a:latin typeface="华文中宋" pitchFamily="2" charset="-122"/>
                <a:ea typeface="华文中宋" pitchFamily="2" charset="-122"/>
                <a:cs typeface="Times New Roman" pitchFamily="18" charset="0"/>
              </a:rPr>
              <a:t>.</a:t>
            </a:r>
          </a:p>
        </p:txBody>
      </p:sp>
      <p:sp>
        <p:nvSpPr>
          <p:cNvPr id="8214" name="Rectangle 22"/>
          <p:cNvSpPr>
            <a:spLocks noChangeArrowheads="1"/>
          </p:cNvSpPr>
          <p:nvPr/>
        </p:nvSpPr>
        <p:spPr bwMode="auto">
          <a:xfrm>
            <a:off x="473075" y="3070225"/>
            <a:ext cx="6134100" cy="579438"/>
          </a:xfrm>
          <a:prstGeom prst="rect">
            <a:avLst/>
          </a:prstGeom>
          <a:noFill/>
          <a:ln w="9525">
            <a:noFill/>
            <a:miter lim="800000"/>
            <a:headEnd/>
            <a:tailEnd/>
          </a:ln>
          <a:effectLst/>
        </p:spPr>
        <p:txBody>
          <a:bodyPr wrap="none">
            <a:spAutoFit/>
          </a:bodyPr>
          <a:lstStyle/>
          <a:p>
            <a:pPr eaLnBrk="1" hangingPunct="1">
              <a:spcBef>
                <a:spcPct val="50000"/>
              </a:spcBef>
            </a:pPr>
            <a:r>
              <a:rPr kumimoji="1" lang="zh-CN" altLang="en-US">
                <a:latin typeface="华文中宋" pitchFamily="2" charset="-122"/>
                <a:ea typeface="华文中宋" pitchFamily="2" charset="-122"/>
              </a:rPr>
              <a:t>依题意</a:t>
            </a:r>
            <a:r>
              <a:rPr kumimoji="1" lang="en-US" altLang="zh-CN">
                <a:latin typeface="华文中宋" pitchFamily="2" charset="-122"/>
                <a:ea typeface="华文中宋" pitchFamily="2" charset="-122"/>
              </a:rPr>
              <a:t>,</a:t>
            </a:r>
            <a:r>
              <a:rPr kumimoji="1" lang="zh-CN" altLang="en-US">
                <a:latin typeface="华文中宋" pitchFamily="2" charset="-122"/>
                <a:ea typeface="华文中宋" pitchFamily="2" charset="-122"/>
              </a:rPr>
              <a:t>所求直线与已知直线平行</a:t>
            </a:r>
            <a:r>
              <a:rPr kumimoji="1" lang="en-US" altLang="zh-CN">
                <a:latin typeface="华文中宋" pitchFamily="2" charset="-122"/>
                <a:ea typeface="华文中宋" pitchFamily="2" charset="-122"/>
              </a:rPr>
              <a:t>,</a:t>
            </a:r>
          </a:p>
        </p:txBody>
      </p:sp>
      <p:graphicFrame>
        <p:nvGraphicFramePr>
          <p:cNvPr id="8215" name="Object 23"/>
          <p:cNvGraphicFramePr>
            <a:graphicFrameLocks noChangeAspect="1"/>
          </p:cNvGraphicFramePr>
          <p:nvPr/>
        </p:nvGraphicFramePr>
        <p:xfrm>
          <a:off x="5208588" y="2324100"/>
          <a:ext cx="2278062" cy="558800"/>
        </p:xfrm>
        <a:graphic>
          <a:graphicData uri="http://schemas.openxmlformats.org/presentationml/2006/ole">
            <p:oleObj spid="_x0000_s163917" name="Equation" r:id="rId5" imgW="1244600" imgH="304800" progId="Equation.DSMT4">
              <p:embed/>
            </p:oleObj>
          </a:graphicData>
        </a:graphic>
      </p:graphicFrame>
      <p:sp>
        <p:nvSpPr>
          <p:cNvPr id="8216" name="Text Box 24"/>
          <p:cNvSpPr txBox="1">
            <a:spLocks noChangeArrowheads="1"/>
          </p:cNvSpPr>
          <p:nvPr/>
        </p:nvSpPr>
        <p:spPr bwMode="auto">
          <a:xfrm>
            <a:off x="973138" y="2305050"/>
            <a:ext cx="4248150" cy="579438"/>
          </a:xfrm>
          <a:prstGeom prst="rect">
            <a:avLst/>
          </a:prstGeom>
          <a:noFill/>
          <a:ln w="9525">
            <a:noFill/>
            <a:miter lim="800000"/>
            <a:headEnd/>
            <a:tailEnd/>
          </a:ln>
          <a:effectLst/>
        </p:spPr>
        <p:txBody>
          <a:bodyPr wrap="none">
            <a:spAutoFit/>
          </a:bodyPr>
          <a:lstStyle/>
          <a:p>
            <a:pPr eaLnBrk="1" hangingPunct="1"/>
            <a:r>
              <a:rPr lang="zh-CN" altLang="en-US">
                <a:latin typeface="华文中宋" pitchFamily="2" charset="-122"/>
                <a:ea typeface="华文中宋" pitchFamily="2" charset="-122"/>
              </a:rPr>
              <a:t>已知直线的方向向量为</a:t>
            </a:r>
          </a:p>
        </p:txBody>
      </p:sp>
      <p:graphicFrame>
        <p:nvGraphicFramePr>
          <p:cNvPr id="8220" name="Object 28"/>
          <p:cNvGraphicFramePr>
            <a:graphicFrameLocks noChangeAspect="1"/>
          </p:cNvGraphicFramePr>
          <p:nvPr/>
        </p:nvGraphicFramePr>
        <p:xfrm>
          <a:off x="4721225" y="3789363"/>
          <a:ext cx="3667125" cy="628650"/>
        </p:xfrm>
        <a:graphic>
          <a:graphicData uri="http://schemas.openxmlformats.org/presentationml/2006/ole">
            <p:oleObj spid="_x0000_s163918" name="Equation" r:id="rId6" imgW="1764534" imgH="304668" progId="Equation.DSMT4">
              <p:embed/>
            </p:oleObj>
          </a:graphicData>
        </a:graphic>
      </p:graphicFrame>
      <p:graphicFrame>
        <p:nvGraphicFramePr>
          <p:cNvPr id="163854" name="Object 30"/>
          <p:cNvGraphicFramePr>
            <a:graphicFrameLocks noChangeAspect="1"/>
          </p:cNvGraphicFramePr>
          <p:nvPr/>
        </p:nvGraphicFramePr>
        <p:xfrm>
          <a:off x="971550" y="1158875"/>
          <a:ext cx="2640013" cy="901700"/>
        </p:xfrm>
        <a:graphic>
          <a:graphicData uri="http://schemas.openxmlformats.org/presentationml/2006/ole">
            <p:oleObj spid="_x0000_s163919" name="Equation" r:id="rId7" imgW="1676400" imgH="571500" progId="Equation.DSMT4">
              <p:embed/>
            </p:oleObj>
          </a:graphicData>
        </a:graphic>
      </p:graphicFrame>
      <p:sp>
        <p:nvSpPr>
          <p:cNvPr id="15" name="Rectangle 26"/>
          <p:cNvSpPr txBox="1">
            <a:spLocks noChangeArrowheads="1"/>
          </p:cNvSpPr>
          <p:nvPr/>
        </p:nvSpPr>
        <p:spPr>
          <a:xfrm>
            <a:off x="14287" y="0"/>
            <a:ext cx="7350126"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二、空间直线的对称式与参数方程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wipe(left)">
                                      <p:cBhvr>
                                        <p:cTn id="7" dur="500"/>
                                        <p:tgtEl>
                                          <p:spTgt spid="81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16"/>
                                        </p:tgtEl>
                                        <p:attrNameLst>
                                          <p:attrName>style.visibility</p:attrName>
                                        </p:attrNameLst>
                                      </p:cBhvr>
                                      <p:to>
                                        <p:strVal val="visible"/>
                                      </p:to>
                                    </p:set>
                                    <p:animEffect transition="in" filter="wipe(left)">
                                      <p:cBhvr>
                                        <p:cTn id="12" dur="1000"/>
                                        <p:tgtEl>
                                          <p:spTgt spid="82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215"/>
                                        </p:tgtEl>
                                        <p:attrNameLst>
                                          <p:attrName>style.visibility</p:attrName>
                                        </p:attrNameLst>
                                      </p:cBhvr>
                                      <p:to>
                                        <p:strVal val="visible"/>
                                      </p:to>
                                    </p:set>
                                    <p:animEffect transition="in" filter="wipe(left)">
                                      <p:cBhvr>
                                        <p:cTn id="17" dur="1000"/>
                                        <p:tgtEl>
                                          <p:spTgt spid="82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214"/>
                                        </p:tgtEl>
                                        <p:attrNameLst>
                                          <p:attrName>style.visibility</p:attrName>
                                        </p:attrNameLst>
                                      </p:cBhvr>
                                      <p:to>
                                        <p:strVal val="visible"/>
                                      </p:to>
                                    </p:set>
                                    <p:animEffect transition="in" filter="wipe(left)">
                                      <p:cBhvr>
                                        <p:cTn id="22" dur="1000"/>
                                        <p:tgtEl>
                                          <p:spTgt spid="82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97"/>
                                        </p:tgtEl>
                                        <p:attrNameLst>
                                          <p:attrName>style.visibility</p:attrName>
                                        </p:attrNameLst>
                                      </p:cBhvr>
                                      <p:to>
                                        <p:strVal val="visible"/>
                                      </p:to>
                                    </p:set>
                                    <p:animEffect transition="in" filter="wipe(left)">
                                      <p:cBhvr>
                                        <p:cTn id="27" dur="500"/>
                                        <p:tgtEl>
                                          <p:spTgt spid="81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220"/>
                                        </p:tgtEl>
                                        <p:attrNameLst>
                                          <p:attrName>style.visibility</p:attrName>
                                        </p:attrNameLst>
                                      </p:cBhvr>
                                      <p:to>
                                        <p:strVal val="visible"/>
                                      </p:to>
                                    </p:set>
                                    <p:animEffect transition="in" filter="wipe(left)">
                                      <p:cBhvr>
                                        <p:cTn id="32" dur="500"/>
                                        <p:tgtEl>
                                          <p:spTgt spid="82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204"/>
                                        </p:tgtEl>
                                        <p:attrNameLst>
                                          <p:attrName>style.visibility</p:attrName>
                                        </p:attrNameLst>
                                      </p:cBhvr>
                                      <p:to>
                                        <p:strVal val="visible"/>
                                      </p:to>
                                    </p:set>
                                    <p:animEffect transition="in" filter="wipe(left)">
                                      <p:cBhvr>
                                        <p:cTn id="37" dur="500"/>
                                        <p:tgtEl>
                                          <p:spTgt spid="8204"/>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8205"/>
                                        </p:tgtEl>
                                        <p:attrNameLst>
                                          <p:attrName>style.visibility</p:attrName>
                                        </p:attrNameLst>
                                      </p:cBhvr>
                                      <p:to>
                                        <p:strVal val="visible"/>
                                      </p:to>
                                    </p:set>
                                    <p:animEffect transition="in" filter="wipe(left)">
                                      <p:cBhvr>
                                        <p:cTn id="41" dur="500"/>
                                        <p:tgtEl>
                                          <p:spTgt spid="8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utoUpdateAnimBg="0"/>
      <p:bldP spid="8197" grpId="0" autoUpdateAnimBg="0"/>
      <p:bldP spid="8204" grpId="0" autoUpdateAnimBg="0"/>
      <p:bldP spid="8214" grpId="0"/>
      <p:bldP spid="821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539750" y="715963"/>
            <a:ext cx="8135938"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黑体" pitchFamily="2" charset="-122"/>
                <a:ea typeface="黑体" pitchFamily="2" charset="-122"/>
              </a:rPr>
              <a:t>例</a:t>
            </a:r>
            <a:r>
              <a:rPr kumimoji="1" lang="en-US" altLang="zh-CN">
                <a:latin typeface="黑体" pitchFamily="2" charset="-122"/>
                <a:ea typeface="黑体" pitchFamily="2" charset="-122"/>
              </a:rPr>
              <a:t>2</a:t>
            </a:r>
            <a:r>
              <a:rPr kumimoji="1" lang="en-US" altLang="zh-CN">
                <a:latin typeface="Times New Roman" pitchFamily="18" charset="0"/>
              </a:rPr>
              <a:t>    </a:t>
            </a:r>
            <a:r>
              <a:rPr kumimoji="1" lang="zh-CN" altLang="en-US">
                <a:latin typeface="Times New Roman" pitchFamily="18" charset="0"/>
                <a:ea typeface="华文中宋" pitchFamily="2" charset="-122"/>
              </a:rPr>
              <a:t>用对称式方程及参数方程表示直线：</a:t>
            </a:r>
          </a:p>
        </p:txBody>
      </p:sp>
      <p:graphicFrame>
        <p:nvGraphicFramePr>
          <p:cNvPr id="164867" name="Object 3"/>
          <p:cNvGraphicFramePr>
            <a:graphicFrameLocks noChangeAspect="1"/>
          </p:cNvGraphicFramePr>
          <p:nvPr/>
        </p:nvGraphicFramePr>
        <p:xfrm>
          <a:off x="2411413" y="1473200"/>
          <a:ext cx="3263900" cy="1041400"/>
        </p:xfrm>
        <a:graphic>
          <a:graphicData uri="http://schemas.openxmlformats.org/presentationml/2006/ole">
            <p:oleObj spid="_x0000_s164952" name="公式" r:id="rId3" imgW="3263900" imgH="1041400" progId="Equation.3">
              <p:embed/>
            </p:oleObj>
          </a:graphicData>
        </a:graphic>
      </p:graphicFrame>
      <p:sp>
        <p:nvSpPr>
          <p:cNvPr id="6148" name="Text Box 4"/>
          <p:cNvSpPr txBox="1">
            <a:spLocks noChangeArrowheads="1"/>
          </p:cNvSpPr>
          <p:nvPr/>
        </p:nvSpPr>
        <p:spPr bwMode="auto">
          <a:xfrm>
            <a:off x="990600" y="2667000"/>
            <a:ext cx="7620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黑体" pitchFamily="2" charset="-122"/>
              </a:rPr>
              <a:t>解</a:t>
            </a:r>
            <a:endParaRPr kumimoji="1" lang="zh-CN" altLang="en-US">
              <a:latin typeface="Times New Roman" pitchFamily="18" charset="0"/>
            </a:endParaRPr>
          </a:p>
        </p:txBody>
      </p:sp>
      <p:sp>
        <p:nvSpPr>
          <p:cNvPr id="6150" name="Text Box 6"/>
          <p:cNvSpPr txBox="1">
            <a:spLocks noChangeArrowheads="1"/>
          </p:cNvSpPr>
          <p:nvPr/>
        </p:nvSpPr>
        <p:spPr bwMode="auto">
          <a:xfrm>
            <a:off x="1692275" y="2636838"/>
            <a:ext cx="3959225"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在直线上任取一点</a:t>
            </a:r>
          </a:p>
        </p:txBody>
      </p:sp>
      <p:graphicFrame>
        <p:nvGraphicFramePr>
          <p:cNvPr id="6151" name="Object 7"/>
          <p:cNvGraphicFramePr>
            <a:graphicFrameLocks noChangeAspect="1"/>
          </p:cNvGraphicFramePr>
          <p:nvPr/>
        </p:nvGraphicFramePr>
        <p:xfrm>
          <a:off x="5219700" y="2708275"/>
          <a:ext cx="1728788" cy="482600"/>
        </p:xfrm>
        <a:graphic>
          <a:graphicData uri="http://schemas.openxmlformats.org/presentationml/2006/ole">
            <p:oleObj spid="_x0000_s164953" name="公式" r:id="rId4" imgW="1638300" imgH="457200" progId="Equation.3">
              <p:embed/>
            </p:oleObj>
          </a:graphicData>
        </a:graphic>
      </p:graphicFrame>
      <p:grpSp>
        <p:nvGrpSpPr>
          <p:cNvPr id="6152" name="Group 8"/>
          <p:cNvGrpSpPr>
            <a:grpSpLocks/>
          </p:cNvGrpSpPr>
          <p:nvPr/>
        </p:nvGrpSpPr>
        <p:grpSpPr bwMode="auto">
          <a:xfrm>
            <a:off x="1797050" y="3581400"/>
            <a:ext cx="1550988" cy="588963"/>
            <a:chOff x="1180" y="2208"/>
            <a:chExt cx="956" cy="336"/>
          </a:xfrm>
        </p:grpSpPr>
        <p:sp>
          <p:nvSpPr>
            <p:cNvPr id="164878" name="Text Box 9"/>
            <p:cNvSpPr txBox="1">
              <a:spLocks noChangeArrowheads="1"/>
            </p:cNvSpPr>
            <p:nvPr/>
          </p:nvSpPr>
          <p:spPr bwMode="auto">
            <a:xfrm>
              <a:off x="1180" y="2208"/>
              <a:ext cx="336" cy="331"/>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取</a:t>
              </a:r>
            </a:p>
          </p:txBody>
        </p:sp>
        <p:graphicFrame>
          <p:nvGraphicFramePr>
            <p:cNvPr id="164879" name="Object 10"/>
            <p:cNvGraphicFramePr>
              <a:graphicFrameLocks noChangeAspect="1"/>
            </p:cNvGraphicFramePr>
            <p:nvPr/>
          </p:nvGraphicFramePr>
          <p:xfrm>
            <a:off x="1536" y="2256"/>
            <a:ext cx="600" cy="288"/>
          </p:xfrm>
          <a:graphic>
            <a:graphicData uri="http://schemas.openxmlformats.org/presentationml/2006/ole">
              <p:oleObj spid="_x0000_s164954" name="公式" r:id="rId5" imgW="952500" imgH="457200" progId="Equation.3">
                <p:embed/>
              </p:oleObj>
            </a:graphicData>
          </a:graphic>
        </p:graphicFrame>
      </p:grpSp>
      <p:graphicFrame>
        <p:nvGraphicFramePr>
          <p:cNvPr id="6155" name="Object 11"/>
          <p:cNvGraphicFramePr>
            <a:graphicFrameLocks noChangeAspect="1"/>
          </p:cNvGraphicFramePr>
          <p:nvPr/>
        </p:nvGraphicFramePr>
        <p:xfrm>
          <a:off x="3454400" y="3373438"/>
          <a:ext cx="3349625" cy="1139825"/>
        </p:xfrm>
        <a:graphic>
          <a:graphicData uri="http://schemas.openxmlformats.org/presentationml/2006/ole">
            <p:oleObj spid="_x0000_s164955" name="公式" r:id="rId6" imgW="3136900" imgH="1066800" progId="Equation.3">
              <p:embed/>
            </p:oleObj>
          </a:graphicData>
        </a:graphic>
      </p:graphicFrame>
      <p:sp>
        <p:nvSpPr>
          <p:cNvPr id="6157" name="Text Box 13"/>
          <p:cNvSpPr txBox="1">
            <a:spLocks noChangeArrowheads="1"/>
          </p:cNvSpPr>
          <p:nvPr/>
        </p:nvSpPr>
        <p:spPr bwMode="auto">
          <a:xfrm>
            <a:off x="1979613" y="4649788"/>
            <a:ext cx="1584325"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解得</a:t>
            </a:r>
          </a:p>
        </p:txBody>
      </p:sp>
      <p:graphicFrame>
        <p:nvGraphicFramePr>
          <p:cNvPr id="6158" name="Object 14"/>
          <p:cNvGraphicFramePr>
            <a:graphicFrameLocks noChangeAspect="1"/>
          </p:cNvGraphicFramePr>
          <p:nvPr/>
        </p:nvGraphicFramePr>
        <p:xfrm>
          <a:off x="3348038" y="4652963"/>
          <a:ext cx="3095625" cy="557212"/>
        </p:xfrm>
        <a:graphic>
          <a:graphicData uri="http://schemas.openxmlformats.org/presentationml/2006/ole">
            <p:oleObj spid="_x0000_s164956" name="公式" r:id="rId7" imgW="2540000" imgH="457200" progId="Equation.3">
              <p:embed/>
            </p:oleObj>
          </a:graphicData>
        </a:graphic>
      </p:graphicFrame>
      <p:sp>
        <p:nvSpPr>
          <p:cNvPr id="6160" name="Text Box 16"/>
          <p:cNvSpPr txBox="1">
            <a:spLocks noChangeArrowheads="1"/>
          </p:cNvSpPr>
          <p:nvPr/>
        </p:nvSpPr>
        <p:spPr bwMode="auto">
          <a:xfrm>
            <a:off x="1828800" y="5410200"/>
            <a:ext cx="2022475"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点坐标</a:t>
            </a:r>
          </a:p>
        </p:txBody>
      </p:sp>
      <p:graphicFrame>
        <p:nvGraphicFramePr>
          <p:cNvPr id="6161" name="Object 17"/>
          <p:cNvGraphicFramePr>
            <a:graphicFrameLocks noChangeAspect="1"/>
          </p:cNvGraphicFramePr>
          <p:nvPr/>
        </p:nvGraphicFramePr>
        <p:xfrm>
          <a:off x="3563938" y="5534025"/>
          <a:ext cx="1512887" cy="460375"/>
        </p:xfrm>
        <a:graphic>
          <a:graphicData uri="http://schemas.openxmlformats.org/presentationml/2006/ole">
            <p:oleObj spid="_x0000_s164957" name="公式" r:id="rId8" imgW="1332921" imgH="406224" progId="Equation.3">
              <p:embed/>
            </p:oleObj>
          </a:graphicData>
        </a:graphic>
      </p:graphicFrame>
      <p:sp>
        <p:nvSpPr>
          <p:cNvPr id="15" name="Rectangle 26"/>
          <p:cNvSpPr txBox="1">
            <a:spLocks noChangeArrowheads="1"/>
          </p:cNvSpPr>
          <p:nvPr/>
        </p:nvSpPr>
        <p:spPr>
          <a:xfrm>
            <a:off x="14287" y="0"/>
            <a:ext cx="7350126"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二、空间直线的对称式与参数方程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wipe(left)">
                                      <p:cBhvr>
                                        <p:cTn id="7" dur="500"/>
                                        <p:tgtEl>
                                          <p:spTgt spid="61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50"/>
                                        </p:tgtEl>
                                        <p:attrNameLst>
                                          <p:attrName>style.visibility</p:attrName>
                                        </p:attrNameLst>
                                      </p:cBhvr>
                                      <p:to>
                                        <p:strVal val="visible"/>
                                      </p:to>
                                    </p:set>
                                    <p:animEffect transition="in" filter="wipe(left)">
                                      <p:cBhvr>
                                        <p:cTn id="12" dur="500"/>
                                        <p:tgtEl>
                                          <p:spTgt spid="6150"/>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6151"/>
                                        </p:tgtEl>
                                        <p:attrNameLst>
                                          <p:attrName>style.visibility</p:attrName>
                                        </p:attrNameLst>
                                      </p:cBhvr>
                                      <p:to>
                                        <p:strVal val="visible"/>
                                      </p:to>
                                    </p:set>
                                    <p:animEffect transition="in" filter="wipe(left)">
                                      <p:cBhvr>
                                        <p:cTn id="16" dur="500"/>
                                        <p:tgtEl>
                                          <p:spTgt spid="61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6152"/>
                                        </p:tgtEl>
                                        <p:attrNameLst>
                                          <p:attrName>style.visibility</p:attrName>
                                        </p:attrNameLst>
                                      </p:cBhvr>
                                      <p:to>
                                        <p:strVal val="visible"/>
                                      </p:to>
                                    </p:set>
                                    <p:animEffect transition="in" filter="wipe(left)">
                                      <p:cBhvr>
                                        <p:cTn id="21" dur="500"/>
                                        <p:tgtEl>
                                          <p:spTgt spid="615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155"/>
                                        </p:tgtEl>
                                        <p:attrNameLst>
                                          <p:attrName>style.visibility</p:attrName>
                                        </p:attrNameLst>
                                      </p:cBhvr>
                                      <p:to>
                                        <p:strVal val="visible"/>
                                      </p:to>
                                    </p:set>
                                    <p:animEffect transition="in" filter="wipe(left)">
                                      <p:cBhvr>
                                        <p:cTn id="26" dur="500"/>
                                        <p:tgtEl>
                                          <p:spTgt spid="615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157"/>
                                        </p:tgtEl>
                                        <p:attrNameLst>
                                          <p:attrName>style.visibility</p:attrName>
                                        </p:attrNameLst>
                                      </p:cBhvr>
                                      <p:to>
                                        <p:strVal val="visible"/>
                                      </p:to>
                                    </p:set>
                                    <p:animEffect transition="in" filter="wipe(left)">
                                      <p:cBhvr>
                                        <p:cTn id="31" dur="1000"/>
                                        <p:tgtEl>
                                          <p:spTgt spid="615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6158"/>
                                        </p:tgtEl>
                                        <p:attrNameLst>
                                          <p:attrName>style.visibility</p:attrName>
                                        </p:attrNameLst>
                                      </p:cBhvr>
                                      <p:to>
                                        <p:strVal val="visible"/>
                                      </p:to>
                                    </p:set>
                                    <p:animEffect transition="in" filter="wipe(left)">
                                      <p:cBhvr>
                                        <p:cTn id="36" dur="1000"/>
                                        <p:tgtEl>
                                          <p:spTgt spid="615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160"/>
                                        </p:tgtEl>
                                        <p:attrNameLst>
                                          <p:attrName>style.visibility</p:attrName>
                                        </p:attrNameLst>
                                      </p:cBhvr>
                                      <p:to>
                                        <p:strVal val="visible"/>
                                      </p:to>
                                    </p:set>
                                    <p:animEffect transition="in" filter="wipe(left)">
                                      <p:cBhvr>
                                        <p:cTn id="41" dur="1000"/>
                                        <p:tgtEl>
                                          <p:spTgt spid="616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6161"/>
                                        </p:tgtEl>
                                        <p:attrNameLst>
                                          <p:attrName>style.visibility</p:attrName>
                                        </p:attrNameLst>
                                      </p:cBhvr>
                                      <p:to>
                                        <p:strVal val="visible"/>
                                      </p:to>
                                    </p:set>
                                    <p:animEffect transition="in" filter="wipe(left)">
                                      <p:cBhvr>
                                        <p:cTn id="46" dur="1000"/>
                                        <p:tgtEl>
                                          <p:spTgt spid="6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autoUpdateAnimBg="0"/>
      <p:bldP spid="6150" grpId="0"/>
      <p:bldP spid="6157" grpId="0"/>
      <p:bldP spid="616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a:spLocks noChangeArrowheads="1"/>
          </p:cNvSpPr>
          <p:nvPr/>
        </p:nvSpPr>
        <p:spPr bwMode="auto">
          <a:xfrm>
            <a:off x="684213" y="692150"/>
            <a:ext cx="72009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因所求直线与两平面的法向量都垂直</a:t>
            </a:r>
          </a:p>
        </p:txBody>
      </p:sp>
      <p:grpSp>
        <p:nvGrpSpPr>
          <p:cNvPr id="7171" name="Group 3"/>
          <p:cNvGrpSpPr>
            <a:grpSpLocks/>
          </p:cNvGrpSpPr>
          <p:nvPr/>
        </p:nvGrpSpPr>
        <p:grpSpPr bwMode="auto">
          <a:xfrm>
            <a:off x="468313" y="1765300"/>
            <a:ext cx="2649537" cy="588963"/>
            <a:chOff x="788" y="1132"/>
            <a:chExt cx="1556" cy="356"/>
          </a:xfrm>
        </p:grpSpPr>
        <p:sp>
          <p:nvSpPr>
            <p:cNvPr id="165899" name="Text Box 4"/>
            <p:cNvSpPr txBox="1">
              <a:spLocks noChangeArrowheads="1"/>
            </p:cNvSpPr>
            <p:nvPr/>
          </p:nvSpPr>
          <p:spPr bwMode="auto">
            <a:xfrm>
              <a:off x="788" y="1132"/>
              <a:ext cx="384" cy="351"/>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取</a:t>
              </a:r>
            </a:p>
          </p:txBody>
        </p:sp>
        <p:graphicFrame>
          <p:nvGraphicFramePr>
            <p:cNvPr id="165900" name="Object 5"/>
            <p:cNvGraphicFramePr>
              <a:graphicFrameLocks noChangeAspect="1"/>
            </p:cNvGraphicFramePr>
            <p:nvPr/>
          </p:nvGraphicFramePr>
          <p:xfrm>
            <a:off x="1344" y="1200"/>
            <a:ext cx="1000" cy="288"/>
          </p:xfrm>
          <a:graphic>
            <a:graphicData uri="http://schemas.openxmlformats.org/presentationml/2006/ole">
              <p:oleObj spid="_x0000_s165961" name="公式" r:id="rId3" imgW="1587500" imgH="457200" progId="Equation.3">
                <p:embed/>
              </p:oleObj>
            </a:graphicData>
          </a:graphic>
        </p:graphicFrame>
      </p:grpSp>
      <p:graphicFrame>
        <p:nvGraphicFramePr>
          <p:cNvPr id="7174" name="Object 6"/>
          <p:cNvGraphicFramePr>
            <a:graphicFrameLocks noChangeAspect="1"/>
          </p:cNvGraphicFramePr>
          <p:nvPr/>
        </p:nvGraphicFramePr>
        <p:xfrm>
          <a:off x="5565775" y="1909763"/>
          <a:ext cx="2092325" cy="441325"/>
        </p:xfrm>
        <a:graphic>
          <a:graphicData uri="http://schemas.openxmlformats.org/presentationml/2006/ole">
            <p:oleObj spid="_x0000_s165962" name="公式" r:id="rId4" imgW="1916868" imgH="406224" progId="Equation.3">
              <p:embed/>
            </p:oleObj>
          </a:graphicData>
        </a:graphic>
      </p:graphicFrame>
      <p:sp>
        <p:nvSpPr>
          <p:cNvPr id="7175" name="Text Box 7"/>
          <p:cNvSpPr txBox="1">
            <a:spLocks noChangeArrowheads="1"/>
          </p:cNvSpPr>
          <p:nvPr/>
        </p:nvSpPr>
        <p:spPr bwMode="auto">
          <a:xfrm>
            <a:off x="900113" y="3411538"/>
            <a:ext cx="25781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对称式方程</a:t>
            </a:r>
          </a:p>
        </p:txBody>
      </p:sp>
      <p:graphicFrame>
        <p:nvGraphicFramePr>
          <p:cNvPr id="7176" name="Object 8"/>
          <p:cNvGraphicFramePr>
            <a:graphicFrameLocks noChangeAspect="1"/>
          </p:cNvGraphicFramePr>
          <p:nvPr/>
        </p:nvGraphicFramePr>
        <p:xfrm>
          <a:off x="3276600" y="3195638"/>
          <a:ext cx="3743325" cy="1006475"/>
        </p:xfrm>
        <a:graphic>
          <a:graphicData uri="http://schemas.openxmlformats.org/presentationml/2006/ole">
            <p:oleObj spid="_x0000_s165963" name="公式" r:id="rId5" imgW="3352800" imgH="901700" progId="Equation.3">
              <p:embed/>
            </p:oleObj>
          </a:graphicData>
        </a:graphic>
      </p:graphicFrame>
      <p:sp>
        <p:nvSpPr>
          <p:cNvPr id="7177" name="Text Box 9"/>
          <p:cNvSpPr txBox="1">
            <a:spLocks noChangeArrowheads="1"/>
          </p:cNvSpPr>
          <p:nvPr/>
        </p:nvSpPr>
        <p:spPr bwMode="auto">
          <a:xfrm>
            <a:off x="900113" y="5140325"/>
            <a:ext cx="19812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参数方程</a:t>
            </a:r>
          </a:p>
        </p:txBody>
      </p:sp>
      <p:graphicFrame>
        <p:nvGraphicFramePr>
          <p:cNvPr id="7178" name="Object 10"/>
          <p:cNvGraphicFramePr>
            <a:graphicFrameLocks noChangeAspect="1"/>
          </p:cNvGraphicFramePr>
          <p:nvPr/>
        </p:nvGraphicFramePr>
        <p:xfrm>
          <a:off x="2987675" y="4635500"/>
          <a:ext cx="2305050" cy="1746250"/>
        </p:xfrm>
        <a:graphic>
          <a:graphicData uri="http://schemas.openxmlformats.org/presentationml/2006/ole">
            <p:oleObj spid="_x0000_s165964" name="公式" r:id="rId6" imgW="2146300" imgH="1625600" progId="Equation.3">
              <p:embed/>
            </p:oleObj>
          </a:graphicData>
        </a:graphic>
      </p:graphicFrame>
      <p:graphicFrame>
        <p:nvGraphicFramePr>
          <p:cNvPr id="7179" name="Object 11"/>
          <p:cNvGraphicFramePr>
            <a:graphicFrameLocks noChangeAspect="1"/>
          </p:cNvGraphicFramePr>
          <p:nvPr/>
        </p:nvGraphicFramePr>
        <p:xfrm>
          <a:off x="3189288" y="1262063"/>
          <a:ext cx="1944687" cy="1735137"/>
        </p:xfrm>
        <a:graphic>
          <a:graphicData uri="http://schemas.openxmlformats.org/presentationml/2006/ole">
            <p:oleObj spid="_x0000_s165965" name="公式" r:id="rId7" imgW="838200" imgH="749300" progId="Equation.3">
              <p:embed/>
            </p:oleObj>
          </a:graphicData>
        </a:graphic>
      </p:graphicFrame>
      <p:sp>
        <p:nvSpPr>
          <p:cNvPr id="12" name="Rectangle 26"/>
          <p:cNvSpPr txBox="1">
            <a:spLocks noChangeArrowheads="1"/>
          </p:cNvSpPr>
          <p:nvPr/>
        </p:nvSpPr>
        <p:spPr>
          <a:xfrm>
            <a:off x="14287" y="0"/>
            <a:ext cx="7350126"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二、空间直线的对称式与参数方程</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ipe(left)">
                                      <p:cBhvr>
                                        <p:cTn id="7" dur="500"/>
                                        <p:tgtEl>
                                          <p:spTgt spid="71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179"/>
                                        </p:tgtEl>
                                        <p:attrNameLst>
                                          <p:attrName>style.visibility</p:attrName>
                                        </p:attrNameLst>
                                      </p:cBhvr>
                                      <p:to>
                                        <p:strVal val="visible"/>
                                      </p:to>
                                    </p:set>
                                    <p:animEffect transition="in" filter="wipe(left)">
                                      <p:cBhvr>
                                        <p:cTn id="12" dur="1000"/>
                                        <p:tgtEl>
                                          <p:spTgt spid="71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wipe(left)">
                                      <p:cBhvr>
                                        <p:cTn id="17" dur="500"/>
                                        <p:tgtEl>
                                          <p:spTgt spid="71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75"/>
                                        </p:tgtEl>
                                        <p:attrNameLst>
                                          <p:attrName>style.visibility</p:attrName>
                                        </p:attrNameLst>
                                      </p:cBhvr>
                                      <p:to>
                                        <p:strVal val="visible"/>
                                      </p:to>
                                    </p:set>
                                    <p:animEffect transition="in" filter="wipe(left)">
                                      <p:cBhvr>
                                        <p:cTn id="22" dur="500"/>
                                        <p:tgtEl>
                                          <p:spTgt spid="7175"/>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7176"/>
                                        </p:tgtEl>
                                        <p:attrNameLst>
                                          <p:attrName>style.visibility</p:attrName>
                                        </p:attrNameLst>
                                      </p:cBhvr>
                                      <p:to>
                                        <p:strVal val="visible"/>
                                      </p:to>
                                    </p:set>
                                    <p:animEffect transition="in" filter="wipe(left)">
                                      <p:cBhvr>
                                        <p:cTn id="26" dur="500"/>
                                        <p:tgtEl>
                                          <p:spTgt spid="717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177"/>
                                        </p:tgtEl>
                                        <p:attrNameLst>
                                          <p:attrName>style.visibility</p:attrName>
                                        </p:attrNameLst>
                                      </p:cBhvr>
                                      <p:to>
                                        <p:strVal val="visible"/>
                                      </p:to>
                                    </p:set>
                                    <p:animEffect transition="in" filter="wipe(left)">
                                      <p:cBhvr>
                                        <p:cTn id="31" dur="500"/>
                                        <p:tgtEl>
                                          <p:spTgt spid="7177"/>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7178"/>
                                        </p:tgtEl>
                                        <p:attrNameLst>
                                          <p:attrName>style.visibility</p:attrName>
                                        </p:attrNameLst>
                                      </p:cBhvr>
                                      <p:to>
                                        <p:strVal val="visible"/>
                                      </p:to>
                                    </p:set>
                                    <p:animEffect transition="in" filter="wipe(left)">
                                      <p:cBhvr>
                                        <p:cTn id="35"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autoUpdateAnimBg="0"/>
      <p:bldP spid="717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73" name="Object 9"/>
          <p:cNvGraphicFramePr>
            <a:graphicFrameLocks noChangeAspect="1"/>
          </p:cNvGraphicFramePr>
          <p:nvPr/>
        </p:nvGraphicFramePr>
        <p:xfrm>
          <a:off x="419100" y="1228725"/>
          <a:ext cx="8458200" cy="971550"/>
        </p:xfrm>
        <a:graphic>
          <a:graphicData uri="http://schemas.openxmlformats.org/presentationml/2006/ole">
            <p:oleObj spid="_x0000_s19698" name="Equation" r:id="rId4" imgW="3835400" imgH="431800" progId="Equation.DSMT4">
              <p:embed/>
            </p:oleObj>
          </a:graphicData>
        </a:graphic>
      </p:graphicFrame>
      <p:sp>
        <p:nvSpPr>
          <p:cNvPr id="62474" name="Text Box 10"/>
          <p:cNvSpPr txBox="1">
            <a:spLocks noChangeArrowheads="1"/>
          </p:cNvSpPr>
          <p:nvPr/>
        </p:nvSpPr>
        <p:spPr bwMode="auto">
          <a:xfrm>
            <a:off x="360363" y="711200"/>
            <a:ext cx="6878637" cy="584200"/>
          </a:xfrm>
          <a:prstGeom prst="rect">
            <a:avLst/>
          </a:prstGeom>
          <a:noFill/>
          <a:ln w="9525" algn="ctr">
            <a:noFill/>
            <a:miter lim="800000"/>
            <a:headEnd/>
            <a:tailEnd/>
          </a:ln>
          <a:effectLst/>
        </p:spPr>
        <p:txBody>
          <a:bodyPr wrap="square">
            <a:spAutoFit/>
          </a:bodyPr>
          <a:lstStyle/>
          <a:p>
            <a:pPr eaLnBrk="1" hangingPunct="1">
              <a:spcBef>
                <a:spcPct val="50000"/>
              </a:spcBef>
            </a:pPr>
            <a:r>
              <a:rPr lang="en-US" altLang="zh-CN" dirty="0" smtClean="0">
                <a:solidFill>
                  <a:srgbClr val="0000FF"/>
                </a:solidFill>
                <a:latin typeface="Times New Roman" pitchFamily="18" charset="0"/>
                <a:ea typeface="华文细黑" pitchFamily="2" charset="-122"/>
                <a:cs typeface="Times New Roman" pitchFamily="18" charset="0"/>
              </a:rPr>
              <a:t>(4) </a:t>
            </a:r>
            <a:r>
              <a:rPr lang="zh-CN" altLang="en-US" dirty="0" smtClean="0">
                <a:solidFill>
                  <a:srgbClr val="0000FF"/>
                </a:solidFill>
                <a:ea typeface="华文细黑" pitchFamily="2" charset="-122"/>
              </a:rPr>
              <a:t>两</a:t>
            </a:r>
            <a:r>
              <a:rPr lang="zh-CN" altLang="en-US" dirty="0">
                <a:solidFill>
                  <a:srgbClr val="0000FF"/>
                </a:solidFill>
                <a:ea typeface="华文细黑" pitchFamily="2" charset="-122"/>
              </a:rPr>
              <a:t>个向量的平行</a:t>
            </a:r>
            <a:r>
              <a:rPr lang="zh-CN" altLang="en-US" dirty="0" smtClean="0">
                <a:solidFill>
                  <a:srgbClr val="0000FF"/>
                </a:solidFill>
                <a:ea typeface="华文细黑" pitchFamily="2" charset="-122"/>
              </a:rPr>
              <a:t>关系（共线定理）</a:t>
            </a:r>
            <a:endParaRPr lang="zh-CN" altLang="en-US" dirty="0">
              <a:solidFill>
                <a:srgbClr val="0000FF"/>
              </a:solidFill>
              <a:ea typeface="华文细黑" pitchFamily="2" charset="-122"/>
            </a:endParaRPr>
          </a:p>
        </p:txBody>
      </p:sp>
      <p:sp>
        <p:nvSpPr>
          <p:cNvPr id="19460" name="WordArt 11"/>
          <p:cNvSpPr>
            <a:spLocks noChangeArrowheads="1" noChangeShapeType="1" noTextEdit="1"/>
          </p:cNvSpPr>
          <p:nvPr/>
        </p:nvSpPr>
        <p:spPr bwMode="auto">
          <a:xfrm>
            <a:off x="395288" y="44450"/>
            <a:ext cx="421005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二、向量的线性运算</a:t>
            </a:r>
          </a:p>
        </p:txBody>
      </p:sp>
      <p:sp>
        <p:nvSpPr>
          <p:cNvPr id="62476" name="Text Box 12"/>
          <p:cNvSpPr txBox="1">
            <a:spLocks noChangeArrowheads="1"/>
          </p:cNvSpPr>
          <p:nvPr/>
        </p:nvSpPr>
        <p:spPr bwMode="auto">
          <a:xfrm>
            <a:off x="533400" y="2133600"/>
            <a:ext cx="2232025" cy="457200"/>
          </a:xfrm>
          <a:prstGeom prst="rect">
            <a:avLst/>
          </a:prstGeom>
          <a:noFill/>
          <a:ln w="28575">
            <a:noFill/>
            <a:miter lim="800000"/>
            <a:headEnd/>
            <a:tailEnd/>
          </a:ln>
          <a:effectLst/>
        </p:spPr>
        <p:txBody>
          <a:bodyPr>
            <a:spAutoFit/>
          </a:bodyPr>
          <a:lstStyle/>
          <a:p>
            <a:pPr eaLnBrk="1" hangingPunct="1">
              <a:spcBef>
                <a:spcPct val="50000"/>
              </a:spcBef>
            </a:pPr>
            <a:r>
              <a:rPr lang="zh-CN" altLang="en-US">
                <a:solidFill>
                  <a:srgbClr val="FF0066"/>
                </a:solidFill>
                <a:ea typeface="黑体" pitchFamily="2" charset="-122"/>
              </a:rPr>
              <a:t>证</a:t>
            </a:r>
            <a:r>
              <a:rPr lang="en-US" altLang="zh-CN">
                <a:solidFill>
                  <a:srgbClr val="FF0066"/>
                </a:solidFill>
                <a:ea typeface="黑体" pitchFamily="2" charset="-122"/>
              </a:rPr>
              <a:t>:</a:t>
            </a:r>
          </a:p>
        </p:txBody>
      </p:sp>
      <p:sp>
        <p:nvSpPr>
          <p:cNvPr id="62477" name="Text Box 13"/>
          <p:cNvSpPr txBox="1">
            <a:spLocks noChangeArrowheads="1"/>
          </p:cNvSpPr>
          <p:nvPr/>
        </p:nvSpPr>
        <p:spPr bwMode="auto">
          <a:xfrm>
            <a:off x="1192213" y="2133600"/>
            <a:ext cx="2378075" cy="523220"/>
          </a:xfrm>
          <a:prstGeom prst="rect">
            <a:avLst/>
          </a:prstGeom>
          <a:noFill/>
          <a:ln w="28575">
            <a:noFill/>
            <a:miter lim="800000"/>
            <a:headEnd/>
            <a:tailEnd/>
          </a:ln>
          <a:effectLst/>
        </p:spPr>
        <p:txBody>
          <a:bodyPr>
            <a:spAutoFit/>
          </a:bodyPr>
          <a:lstStyle/>
          <a:p>
            <a:pPr eaLnBrk="1" hangingPunct="1">
              <a:spcBef>
                <a:spcPct val="50000"/>
              </a:spcBef>
            </a:pPr>
            <a:r>
              <a:rPr lang="zh-CN" altLang="en-US" sz="2800" dirty="0">
                <a:latin typeface="黑体" pitchFamily="2" charset="-122"/>
                <a:ea typeface="黑体" pitchFamily="2" charset="-122"/>
              </a:rPr>
              <a:t>充分性显然；</a:t>
            </a:r>
          </a:p>
        </p:txBody>
      </p:sp>
      <p:sp>
        <p:nvSpPr>
          <p:cNvPr id="62478" name="Text Box 14"/>
          <p:cNvSpPr txBox="1">
            <a:spLocks noChangeArrowheads="1"/>
          </p:cNvSpPr>
          <p:nvPr/>
        </p:nvSpPr>
        <p:spPr bwMode="auto">
          <a:xfrm>
            <a:off x="3429000" y="2133600"/>
            <a:ext cx="3455987" cy="523220"/>
          </a:xfrm>
          <a:prstGeom prst="rect">
            <a:avLst/>
          </a:prstGeom>
          <a:noFill/>
          <a:ln w="28575" algn="ctr">
            <a:noFill/>
            <a:miter lim="800000"/>
            <a:headEnd/>
            <a:tailEnd/>
          </a:ln>
          <a:effectLst/>
        </p:spPr>
        <p:txBody>
          <a:bodyPr>
            <a:spAutoFit/>
          </a:bodyPr>
          <a:lstStyle/>
          <a:p>
            <a:pPr eaLnBrk="1" hangingPunct="1">
              <a:spcBef>
                <a:spcPct val="50000"/>
              </a:spcBef>
            </a:pPr>
            <a:r>
              <a:rPr lang="zh-CN" altLang="en-US" sz="2800" dirty="0">
                <a:latin typeface="黑体" pitchFamily="2" charset="-122"/>
                <a:ea typeface="黑体" pitchFamily="2" charset="-122"/>
              </a:rPr>
              <a:t>下面证明必要性</a:t>
            </a:r>
          </a:p>
        </p:txBody>
      </p:sp>
      <p:graphicFrame>
        <p:nvGraphicFramePr>
          <p:cNvPr id="62482" name="Object 18"/>
          <p:cNvGraphicFramePr>
            <a:graphicFrameLocks noChangeAspect="1"/>
          </p:cNvGraphicFramePr>
          <p:nvPr/>
        </p:nvGraphicFramePr>
        <p:xfrm>
          <a:off x="685800" y="2779713"/>
          <a:ext cx="1152525" cy="547687"/>
        </p:xfrm>
        <a:graphic>
          <a:graphicData uri="http://schemas.openxmlformats.org/presentationml/2006/ole">
            <p:oleObj spid="_x0000_s19699" name="公式" r:id="rId5" imgW="571252" imgH="241195" progId="Equation.3">
              <p:embed/>
            </p:oleObj>
          </a:graphicData>
        </a:graphic>
      </p:graphicFrame>
      <p:graphicFrame>
        <p:nvGraphicFramePr>
          <p:cNvPr id="62483" name="Object 19"/>
          <p:cNvGraphicFramePr>
            <a:graphicFrameLocks noChangeAspect="1"/>
          </p:cNvGraphicFramePr>
          <p:nvPr/>
        </p:nvGraphicFramePr>
        <p:xfrm>
          <a:off x="1909763" y="2636838"/>
          <a:ext cx="1368425" cy="912812"/>
        </p:xfrm>
        <a:graphic>
          <a:graphicData uri="http://schemas.openxmlformats.org/presentationml/2006/ole">
            <p:oleObj spid="_x0000_s19700" name="公式" r:id="rId6" imgW="1562100" imgH="1041400" progId="Equation.3">
              <p:embed/>
            </p:oleObj>
          </a:graphicData>
        </a:graphic>
      </p:graphicFrame>
      <p:graphicFrame>
        <p:nvGraphicFramePr>
          <p:cNvPr id="62484" name="Object 20"/>
          <p:cNvGraphicFramePr>
            <a:graphicFrameLocks noChangeAspect="1"/>
          </p:cNvGraphicFramePr>
          <p:nvPr/>
        </p:nvGraphicFramePr>
        <p:xfrm>
          <a:off x="3349625" y="2924175"/>
          <a:ext cx="3436938" cy="379413"/>
        </p:xfrm>
        <a:graphic>
          <a:graphicData uri="http://schemas.openxmlformats.org/presentationml/2006/ole">
            <p:oleObj spid="_x0000_s19701" name="公式" r:id="rId7" imgW="4013200" imgH="444500" progId="Equation.3">
              <p:embed/>
            </p:oleObj>
          </a:graphicData>
        </a:graphic>
      </p:graphicFrame>
      <p:graphicFrame>
        <p:nvGraphicFramePr>
          <p:cNvPr id="62485" name="Object 21"/>
          <p:cNvGraphicFramePr>
            <a:graphicFrameLocks noChangeAspect="1"/>
          </p:cNvGraphicFramePr>
          <p:nvPr/>
        </p:nvGraphicFramePr>
        <p:xfrm>
          <a:off x="750888" y="3571875"/>
          <a:ext cx="3678237" cy="403225"/>
        </p:xfrm>
        <a:graphic>
          <a:graphicData uri="http://schemas.openxmlformats.org/presentationml/2006/ole">
            <p:oleObj spid="_x0000_s19702" name="公式" r:id="rId8" imgW="4038600" imgH="444500" progId="Equation.3">
              <p:embed/>
            </p:oleObj>
          </a:graphicData>
        </a:graphic>
      </p:graphicFrame>
      <p:graphicFrame>
        <p:nvGraphicFramePr>
          <p:cNvPr id="62486" name="Object 22"/>
          <p:cNvGraphicFramePr>
            <a:graphicFrameLocks noChangeAspect="1"/>
          </p:cNvGraphicFramePr>
          <p:nvPr/>
        </p:nvGraphicFramePr>
        <p:xfrm>
          <a:off x="4506913" y="3500438"/>
          <a:ext cx="1866900" cy="442912"/>
        </p:xfrm>
        <a:graphic>
          <a:graphicData uri="http://schemas.openxmlformats.org/presentationml/2006/ole">
            <p:oleObj spid="_x0000_s19703" name="公式" r:id="rId9" imgW="825500" imgH="241300" progId="Equation.3">
              <p:embed/>
            </p:oleObj>
          </a:graphicData>
        </a:graphic>
      </p:graphicFrame>
      <p:graphicFrame>
        <p:nvGraphicFramePr>
          <p:cNvPr id="62487" name="Object 23"/>
          <p:cNvGraphicFramePr>
            <a:graphicFrameLocks noChangeAspect="1"/>
          </p:cNvGraphicFramePr>
          <p:nvPr/>
        </p:nvGraphicFramePr>
        <p:xfrm>
          <a:off x="790575" y="4146550"/>
          <a:ext cx="3062288" cy="412750"/>
        </p:xfrm>
        <a:graphic>
          <a:graphicData uri="http://schemas.openxmlformats.org/presentationml/2006/ole">
            <p:oleObj spid="_x0000_s19704" name="公式" r:id="rId10" imgW="3289300" imgH="444500" progId="Equation.3">
              <p:embed/>
            </p:oleObj>
          </a:graphicData>
        </a:graphic>
      </p:graphicFrame>
      <p:graphicFrame>
        <p:nvGraphicFramePr>
          <p:cNvPr id="62488" name="Object 24"/>
          <p:cNvGraphicFramePr>
            <a:graphicFrameLocks noChangeAspect="1"/>
          </p:cNvGraphicFramePr>
          <p:nvPr/>
        </p:nvGraphicFramePr>
        <p:xfrm>
          <a:off x="4176713" y="4116388"/>
          <a:ext cx="1943100" cy="481012"/>
        </p:xfrm>
        <a:graphic>
          <a:graphicData uri="http://schemas.openxmlformats.org/presentationml/2006/ole">
            <p:oleObj spid="_x0000_s19705" name="公式" r:id="rId11" imgW="1943100" imgH="482600" progId="Equation.3">
              <p:embed/>
            </p:oleObj>
          </a:graphicData>
        </a:graphic>
      </p:graphicFrame>
      <p:graphicFrame>
        <p:nvGraphicFramePr>
          <p:cNvPr id="62489" name="Object 25"/>
          <p:cNvGraphicFramePr>
            <a:graphicFrameLocks noChangeAspect="1"/>
          </p:cNvGraphicFramePr>
          <p:nvPr/>
        </p:nvGraphicFramePr>
        <p:xfrm>
          <a:off x="6188075" y="3898900"/>
          <a:ext cx="911225" cy="969963"/>
        </p:xfrm>
        <a:graphic>
          <a:graphicData uri="http://schemas.openxmlformats.org/presentationml/2006/ole">
            <p:oleObj spid="_x0000_s19706" name="公式" r:id="rId12" imgW="977900" imgH="1041400" progId="Equation.3">
              <p:embed/>
            </p:oleObj>
          </a:graphicData>
        </a:graphic>
      </p:graphicFrame>
      <p:graphicFrame>
        <p:nvGraphicFramePr>
          <p:cNvPr id="62490" name="Object 26"/>
          <p:cNvGraphicFramePr>
            <a:graphicFrameLocks noChangeAspect="1"/>
          </p:cNvGraphicFramePr>
          <p:nvPr/>
        </p:nvGraphicFramePr>
        <p:xfrm>
          <a:off x="7272338" y="4116388"/>
          <a:ext cx="685800" cy="531812"/>
        </p:xfrm>
        <a:graphic>
          <a:graphicData uri="http://schemas.openxmlformats.org/presentationml/2006/ole">
            <p:oleObj spid="_x0000_s19707" name="公式" r:id="rId13" imgW="685800" imgH="533400" progId="Equation.3">
              <p:embed/>
            </p:oleObj>
          </a:graphicData>
        </a:graphic>
      </p:graphicFrame>
      <p:graphicFrame>
        <p:nvGraphicFramePr>
          <p:cNvPr id="62491" name="Object 27"/>
          <p:cNvGraphicFramePr>
            <a:graphicFrameLocks noChangeAspect="1"/>
          </p:cNvGraphicFramePr>
          <p:nvPr/>
        </p:nvGraphicFramePr>
        <p:xfrm>
          <a:off x="755650" y="4829175"/>
          <a:ext cx="2520950" cy="400050"/>
        </p:xfrm>
        <a:graphic>
          <a:graphicData uri="http://schemas.openxmlformats.org/presentationml/2006/ole">
            <p:oleObj spid="_x0000_s19708" name="公式" r:id="rId14" imgW="1282700" imgH="203200" progId="Equation.3">
              <p:embed/>
            </p:oleObj>
          </a:graphicData>
        </a:graphic>
      </p:graphicFrame>
      <p:graphicFrame>
        <p:nvGraphicFramePr>
          <p:cNvPr id="62492" name="Object 28"/>
          <p:cNvGraphicFramePr>
            <a:graphicFrameLocks noChangeAspect="1"/>
          </p:cNvGraphicFramePr>
          <p:nvPr/>
        </p:nvGraphicFramePr>
        <p:xfrm>
          <a:off x="3349625" y="4795838"/>
          <a:ext cx="1439863" cy="411162"/>
        </p:xfrm>
        <a:graphic>
          <a:graphicData uri="http://schemas.openxmlformats.org/presentationml/2006/ole">
            <p:oleObj spid="_x0000_s19709" name="公式" r:id="rId15" imgW="1548728" imgH="444307" progId="Equation.3">
              <p:embed/>
            </p:oleObj>
          </a:graphicData>
        </a:graphic>
      </p:graphicFrame>
      <p:graphicFrame>
        <p:nvGraphicFramePr>
          <p:cNvPr id="62493" name="Object 29"/>
          <p:cNvGraphicFramePr>
            <a:graphicFrameLocks noChangeAspect="1"/>
          </p:cNvGraphicFramePr>
          <p:nvPr/>
        </p:nvGraphicFramePr>
        <p:xfrm>
          <a:off x="4862513" y="4832350"/>
          <a:ext cx="1727200" cy="396875"/>
        </p:xfrm>
        <a:graphic>
          <a:graphicData uri="http://schemas.openxmlformats.org/presentationml/2006/ole">
            <p:oleObj spid="_x0000_s19710" name="公式" r:id="rId16" imgW="1930400" imgH="444500" progId="Equation.3">
              <p:embed/>
            </p:oleObj>
          </a:graphicData>
        </a:graphic>
      </p:graphicFrame>
      <p:sp>
        <p:nvSpPr>
          <p:cNvPr id="62494" name="Text Box 30"/>
          <p:cNvSpPr txBox="1">
            <a:spLocks noChangeArrowheads="1"/>
          </p:cNvSpPr>
          <p:nvPr/>
        </p:nvSpPr>
        <p:spPr bwMode="auto">
          <a:xfrm>
            <a:off x="685800" y="5305425"/>
            <a:ext cx="3962400" cy="492443"/>
          </a:xfrm>
          <a:prstGeom prst="rect">
            <a:avLst/>
          </a:prstGeom>
          <a:noFill/>
          <a:ln w="28575">
            <a:noFill/>
            <a:miter lim="800000"/>
            <a:headEnd/>
            <a:tailEnd/>
          </a:ln>
          <a:effectLst/>
        </p:spPr>
        <p:txBody>
          <a:bodyPr>
            <a:spAutoFit/>
          </a:bodyPr>
          <a:lstStyle/>
          <a:p>
            <a:pPr eaLnBrk="1" hangingPunct="1">
              <a:spcBef>
                <a:spcPct val="50000"/>
              </a:spcBef>
            </a:pPr>
            <a:r>
              <a:rPr lang="zh-CN" altLang="en-US" sz="2600" b="1" dirty="0">
                <a:latin typeface="华文细黑" pitchFamily="2" charset="-122"/>
                <a:ea typeface="华文细黑" pitchFamily="2" charset="-122"/>
              </a:rPr>
              <a:t>两式相减，得</a:t>
            </a:r>
          </a:p>
        </p:txBody>
      </p:sp>
      <p:graphicFrame>
        <p:nvGraphicFramePr>
          <p:cNvPr id="62495" name="Object 31"/>
          <p:cNvGraphicFramePr>
            <a:graphicFrameLocks noChangeAspect="1"/>
          </p:cNvGraphicFramePr>
          <p:nvPr/>
        </p:nvGraphicFramePr>
        <p:xfrm>
          <a:off x="2971800" y="5334000"/>
          <a:ext cx="1930400" cy="442913"/>
        </p:xfrm>
        <a:graphic>
          <a:graphicData uri="http://schemas.openxmlformats.org/presentationml/2006/ole">
            <p:oleObj spid="_x0000_s19711" name="公式" r:id="rId17" imgW="1930400" imgH="444500" progId="Equation.3">
              <p:embed/>
            </p:oleObj>
          </a:graphicData>
        </a:graphic>
      </p:graphicFrame>
      <p:graphicFrame>
        <p:nvGraphicFramePr>
          <p:cNvPr id="62496" name="Object 32"/>
          <p:cNvGraphicFramePr>
            <a:graphicFrameLocks noChangeAspect="1"/>
          </p:cNvGraphicFramePr>
          <p:nvPr/>
        </p:nvGraphicFramePr>
        <p:xfrm>
          <a:off x="5307013" y="5372100"/>
          <a:ext cx="2160587" cy="457200"/>
        </p:xfrm>
        <a:graphic>
          <a:graphicData uri="http://schemas.openxmlformats.org/presentationml/2006/ole">
            <p:oleObj spid="_x0000_s19712" name="Equation" r:id="rId18" imgW="2273300" imgH="482600" progId="Equation.DSMT4">
              <p:embed/>
            </p:oleObj>
          </a:graphicData>
        </a:graphic>
      </p:graphicFrame>
      <p:graphicFrame>
        <p:nvGraphicFramePr>
          <p:cNvPr id="62497" name="Object 33"/>
          <p:cNvGraphicFramePr>
            <a:graphicFrameLocks noChangeAspect="1"/>
          </p:cNvGraphicFramePr>
          <p:nvPr/>
        </p:nvGraphicFramePr>
        <p:xfrm>
          <a:off x="768350" y="5943600"/>
          <a:ext cx="1231900" cy="481013"/>
        </p:xfrm>
        <a:graphic>
          <a:graphicData uri="http://schemas.openxmlformats.org/presentationml/2006/ole">
            <p:oleObj spid="_x0000_s19713" name="公式" r:id="rId19" imgW="1231366" imgH="482391" progId="Equation.3">
              <p:embed/>
            </p:oleObj>
          </a:graphicData>
        </a:graphic>
      </p:graphicFrame>
      <p:graphicFrame>
        <p:nvGraphicFramePr>
          <p:cNvPr id="62498" name="Object 34"/>
          <p:cNvGraphicFramePr>
            <a:graphicFrameLocks noChangeAspect="1"/>
          </p:cNvGraphicFramePr>
          <p:nvPr/>
        </p:nvGraphicFramePr>
        <p:xfrm>
          <a:off x="2305050" y="5967413"/>
          <a:ext cx="1968500" cy="481012"/>
        </p:xfrm>
        <a:graphic>
          <a:graphicData uri="http://schemas.openxmlformats.org/presentationml/2006/ole">
            <p:oleObj spid="_x0000_s19714" name="公式" r:id="rId20" imgW="1968500" imgH="482600" progId="Equation.3">
              <p:embed/>
            </p:oleObj>
          </a:graphicData>
        </a:graphic>
      </p:graphicFrame>
      <p:graphicFrame>
        <p:nvGraphicFramePr>
          <p:cNvPr id="62499" name="Object 35"/>
          <p:cNvGraphicFramePr>
            <a:graphicFrameLocks noChangeAspect="1"/>
          </p:cNvGraphicFramePr>
          <p:nvPr/>
        </p:nvGraphicFramePr>
        <p:xfrm>
          <a:off x="4673600" y="6005513"/>
          <a:ext cx="1346200" cy="404812"/>
        </p:xfrm>
        <a:graphic>
          <a:graphicData uri="http://schemas.openxmlformats.org/presentationml/2006/ole">
            <p:oleObj spid="_x0000_s19715" name="公式" r:id="rId21" imgW="1345616" imgH="406224" progId="Equation.3">
              <p:embed/>
            </p:oleObj>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62474"/>
                                        </p:tgtEl>
                                        <p:attrNameLst>
                                          <p:attrName>style.visibility</p:attrName>
                                        </p:attrNameLst>
                                      </p:cBhvr>
                                      <p:to>
                                        <p:strVal val="visible"/>
                                      </p:to>
                                    </p:set>
                                    <p:animEffect transition="in" filter="wipe(left)">
                                      <p:cBhvr>
                                        <p:cTn id="7" dur="75"/>
                                        <p:tgtEl>
                                          <p:spTgt spid="62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2473"/>
                                        </p:tgtEl>
                                        <p:attrNameLst>
                                          <p:attrName>style.visibility</p:attrName>
                                        </p:attrNameLst>
                                      </p:cBhvr>
                                      <p:to>
                                        <p:strVal val="visible"/>
                                      </p:to>
                                    </p:set>
                                    <p:animEffect transition="in" filter="wipe(left)">
                                      <p:cBhvr>
                                        <p:cTn id="12" dur="500"/>
                                        <p:tgtEl>
                                          <p:spTgt spid="624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2476"/>
                                        </p:tgtEl>
                                        <p:attrNameLst>
                                          <p:attrName>style.visibility</p:attrName>
                                        </p:attrNameLst>
                                      </p:cBhvr>
                                      <p:to>
                                        <p:strVal val="visible"/>
                                      </p:to>
                                    </p:set>
                                    <p:animEffect transition="in" filter="wipe(down)">
                                      <p:cBhvr>
                                        <p:cTn id="17" dur="500"/>
                                        <p:tgtEl>
                                          <p:spTgt spid="624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62477"/>
                                        </p:tgtEl>
                                        <p:attrNameLst>
                                          <p:attrName>style.visibility</p:attrName>
                                        </p:attrNameLst>
                                      </p:cBhvr>
                                      <p:to>
                                        <p:strVal val="visible"/>
                                      </p:to>
                                    </p:set>
                                    <p:animEffect transition="in" filter="wipe(left)">
                                      <p:cBhvr>
                                        <p:cTn id="22" dur="75"/>
                                        <p:tgtEl>
                                          <p:spTgt spid="624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62478"/>
                                        </p:tgtEl>
                                        <p:attrNameLst>
                                          <p:attrName>style.visibility</p:attrName>
                                        </p:attrNameLst>
                                      </p:cBhvr>
                                      <p:to>
                                        <p:strVal val="visible"/>
                                      </p:to>
                                    </p:set>
                                    <p:animEffect transition="in" filter="wipe(left)">
                                      <p:cBhvr>
                                        <p:cTn id="27" dur="75"/>
                                        <p:tgtEl>
                                          <p:spTgt spid="624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2482"/>
                                        </p:tgtEl>
                                        <p:attrNameLst>
                                          <p:attrName>style.visibility</p:attrName>
                                        </p:attrNameLst>
                                      </p:cBhvr>
                                      <p:to>
                                        <p:strVal val="visible"/>
                                      </p:to>
                                    </p:set>
                                    <p:animEffect transition="in" filter="wipe(left)">
                                      <p:cBhvr>
                                        <p:cTn id="32" dur="500"/>
                                        <p:tgtEl>
                                          <p:spTgt spid="6248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2483"/>
                                        </p:tgtEl>
                                        <p:attrNameLst>
                                          <p:attrName>style.visibility</p:attrName>
                                        </p:attrNameLst>
                                      </p:cBhvr>
                                      <p:to>
                                        <p:strVal val="visible"/>
                                      </p:to>
                                    </p:set>
                                    <p:animEffect transition="in" filter="wipe(left)">
                                      <p:cBhvr>
                                        <p:cTn id="37" dur="500"/>
                                        <p:tgtEl>
                                          <p:spTgt spid="6248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62484"/>
                                        </p:tgtEl>
                                        <p:attrNameLst>
                                          <p:attrName>style.visibility</p:attrName>
                                        </p:attrNameLst>
                                      </p:cBhvr>
                                      <p:to>
                                        <p:strVal val="visible"/>
                                      </p:to>
                                    </p:set>
                                    <p:animEffect transition="in" filter="wipe(left)">
                                      <p:cBhvr>
                                        <p:cTn id="42" dur="500"/>
                                        <p:tgtEl>
                                          <p:spTgt spid="6248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2485"/>
                                        </p:tgtEl>
                                        <p:attrNameLst>
                                          <p:attrName>style.visibility</p:attrName>
                                        </p:attrNameLst>
                                      </p:cBhvr>
                                      <p:to>
                                        <p:strVal val="visible"/>
                                      </p:to>
                                    </p:set>
                                    <p:animEffect transition="in" filter="wipe(left)">
                                      <p:cBhvr>
                                        <p:cTn id="47" dur="500"/>
                                        <p:tgtEl>
                                          <p:spTgt spid="6248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62486"/>
                                        </p:tgtEl>
                                        <p:attrNameLst>
                                          <p:attrName>style.visibility</p:attrName>
                                        </p:attrNameLst>
                                      </p:cBhvr>
                                      <p:to>
                                        <p:strVal val="visible"/>
                                      </p:to>
                                    </p:set>
                                    <p:animEffect transition="in" filter="wipe(left)">
                                      <p:cBhvr>
                                        <p:cTn id="52" dur="500"/>
                                        <p:tgtEl>
                                          <p:spTgt spid="6248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62487"/>
                                        </p:tgtEl>
                                        <p:attrNameLst>
                                          <p:attrName>style.visibility</p:attrName>
                                        </p:attrNameLst>
                                      </p:cBhvr>
                                      <p:to>
                                        <p:strVal val="visible"/>
                                      </p:to>
                                    </p:set>
                                    <p:animEffect transition="in" filter="wipe(left)">
                                      <p:cBhvr>
                                        <p:cTn id="57" dur="500"/>
                                        <p:tgtEl>
                                          <p:spTgt spid="6248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62488"/>
                                        </p:tgtEl>
                                        <p:attrNameLst>
                                          <p:attrName>style.visibility</p:attrName>
                                        </p:attrNameLst>
                                      </p:cBhvr>
                                      <p:to>
                                        <p:strVal val="visible"/>
                                      </p:to>
                                    </p:set>
                                    <p:animEffect transition="in" filter="wipe(left)">
                                      <p:cBhvr>
                                        <p:cTn id="62" dur="500"/>
                                        <p:tgtEl>
                                          <p:spTgt spid="6248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62489"/>
                                        </p:tgtEl>
                                        <p:attrNameLst>
                                          <p:attrName>style.visibility</p:attrName>
                                        </p:attrNameLst>
                                      </p:cBhvr>
                                      <p:to>
                                        <p:strVal val="visible"/>
                                      </p:to>
                                    </p:set>
                                    <p:animEffect transition="in" filter="wipe(left)">
                                      <p:cBhvr>
                                        <p:cTn id="67" dur="500"/>
                                        <p:tgtEl>
                                          <p:spTgt spid="6248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62490"/>
                                        </p:tgtEl>
                                        <p:attrNameLst>
                                          <p:attrName>style.visibility</p:attrName>
                                        </p:attrNameLst>
                                      </p:cBhvr>
                                      <p:to>
                                        <p:strVal val="visible"/>
                                      </p:to>
                                    </p:set>
                                    <p:animEffect transition="in" filter="wipe(left)">
                                      <p:cBhvr>
                                        <p:cTn id="72" dur="500"/>
                                        <p:tgtEl>
                                          <p:spTgt spid="6249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62491"/>
                                        </p:tgtEl>
                                        <p:attrNameLst>
                                          <p:attrName>style.visibility</p:attrName>
                                        </p:attrNameLst>
                                      </p:cBhvr>
                                      <p:to>
                                        <p:strVal val="visible"/>
                                      </p:to>
                                    </p:set>
                                    <p:animEffect transition="in" filter="wipe(left)">
                                      <p:cBhvr>
                                        <p:cTn id="77" dur="500"/>
                                        <p:tgtEl>
                                          <p:spTgt spid="6249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62492"/>
                                        </p:tgtEl>
                                        <p:attrNameLst>
                                          <p:attrName>style.visibility</p:attrName>
                                        </p:attrNameLst>
                                      </p:cBhvr>
                                      <p:to>
                                        <p:strVal val="visible"/>
                                      </p:to>
                                    </p:set>
                                    <p:animEffect transition="in" filter="wipe(left)">
                                      <p:cBhvr>
                                        <p:cTn id="82" dur="500"/>
                                        <p:tgtEl>
                                          <p:spTgt spid="6249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62493"/>
                                        </p:tgtEl>
                                        <p:attrNameLst>
                                          <p:attrName>style.visibility</p:attrName>
                                        </p:attrNameLst>
                                      </p:cBhvr>
                                      <p:to>
                                        <p:strVal val="visible"/>
                                      </p:to>
                                    </p:set>
                                    <p:animEffect transition="in" filter="wipe(left)">
                                      <p:cBhvr>
                                        <p:cTn id="87" dur="500"/>
                                        <p:tgtEl>
                                          <p:spTgt spid="6249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iterate type="lt">
                                    <p:tmPct val="100000"/>
                                  </p:iterate>
                                  <p:childTnLst>
                                    <p:set>
                                      <p:cBhvr>
                                        <p:cTn id="91" dur="1" fill="hold">
                                          <p:stCondLst>
                                            <p:cond delay="0"/>
                                          </p:stCondLst>
                                        </p:cTn>
                                        <p:tgtEl>
                                          <p:spTgt spid="62494"/>
                                        </p:tgtEl>
                                        <p:attrNameLst>
                                          <p:attrName>style.visibility</p:attrName>
                                        </p:attrNameLst>
                                      </p:cBhvr>
                                      <p:to>
                                        <p:strVal val="visible"/>
                                      </p:to>
                                    </p:set>
                                    <p:animEffect transition="in" filter="wipe(left)">
                                      <p:cBhvr>
                                        <p:cTn id="92" dur="75"/>
                                        <p:tgtEl>
                                          <p:spTgt spid="6249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62495"/>
                                        </p:tgtEl>
                                        <p:attrNameLst>
                                          <p:attrName>style.visibility</p:attrName>
                                        </p:attrNameLst>
                                      </p:cBhvr>
                                      <p:to>
                                        <p:strVal val="visible"/>
                                      </p:to>
                                    </p:set>
                                    <p:animEffect transition="in" filter="wipe(left)">
                                      <p:cBhvr>
                                        <p:cTn id="97" dur="500"/>
                                        <p:tgtEl>
                                          <p:spTgt spid="62495"/>
                                        </p:tgtEl>
                                      </p:cBhvr>
                                    </p:animEffect>
                                  </p:childTnLst>
                                </p:cTn>
                              </p:par>
                            </p:childTnLst>
                          </p:cTn>
                        </p:par>
                        <p:par>
                          <p:cTn id="98" fill="hold" nodeType="afterGroup">
                            <p:stCondLst>
                              <p:cond delay="500"/>
                            </p:stCondLst>
                            <p:childTnLst>
                              <p:par>
                                <p:cTn id="99" presetID="22" presetClass="entr" presetSubtype="8" fill="hold" nodeType="afterEffect">
                                  <p:stCondLst>
                                    <p:cond delay="0"/>
                                  </p:stCondLst>
                                  <p:childTnLst>
                                    <p:set>
                                      <p:cBhvr>
                                        <p:cTn id="100" dur="1" fill="hold">
                                          <p:stCondLst>
                                            <p:cond delay="0"/>
                                          </p:stCondLst>
                                        </p:cTn>
                                        <p:tgtEl>
                                          <p:spTgt spid="62496"/>
                                        </p:tgtEl>
                                        <p:attrNameLst>
                                          <p:attrName>style.visibility</p:attrName>
                                        </p:attrNameLst>
                                      </p:cBhvr>
                                      <p:to>
                                        <p:strVal val="visible"/>
                                      </p:to>
                                    </p:set>
                                    <p:animEffect transition="in" filter="wipe(left)">
                                      <p:cBhvr>
                                        <p:cTn id="101" dur="500"/>
                                        <p:tgtEl>
                                          <p:spTgt spid="62496"/>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62497"/>
                                        </p:tgtEl>
                                        <p:attrNameLst>
                                          <p:attrName>style.visibility</p:attrName>
                                        </p:attrNameLst>
                                      </p:cBhvr>
                                      <p:to>
                                        <p:strVal val="visible"/>
                                      </p:to>
                                    </p:set>
                                    <p:animEffect transition="in" filter="wipe(left)">
                                      <p:cBhvr>
                                        <p:cTn id="106" dur="500"/>
                                        <p:tgtEl>
                                          <p:spTgt spid="62497"/>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62498"/>
                                        </p:tgtEl>
                                        <p:attrNameLst>
                                          <p:attrName>style.visibility</p:attrName>
                                        </p:attrNameLst>
                                      </p:cBhvr>
                                      <p:to>
                                        <p:strVal val="visible"/>
                                      </p:to>
                                    </p:set>
                                    <p:animEffect transition="in" filter="wipe(left)">
                                      <p:cBhvr>
                                        <p:cTn id="111" dur="500"/>
                                        <p:tgtEl>
                                          <p:spTgt spid="62498"/>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62499"/>
                                        </p:tgtEl>
                                        <p:attrNameLst>
                                          <p:attrName>style.visibility</p:attrName>
                                        </p:attrNameLst>
                                      </p:cBhvr>
                                      <p:to>
                                        <p:strVal val="visible"/>
                                      </p:to>
                                    </p:set>
                                    <p:animEffect transition="in" filter="wipe(left)">
                                      <p:cBhvr>
                                        <p:cTn id="116" dur="500"/>
                                        <p:tgtEl>
                                          <p:spTgt spid="62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4" grpId="0" autoUpdateAnimBg="0"/>
      <p:bldP spid="62476" grpId="0"/>
      <p:bldP spid="62477" grpId="0" autoUpdateAnimBg="0"/>
      <p:bldP spid="62478" grpId="0" autoUpdateAnimBg="0"/>
      <p:bldP spid="62494"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54" name="Group 38"/>
          <p:cNvGrpSpPr>
            <a:grpSpLocks/>
          </p:cNvGrpSpPr>
          <p:nvPr/>
        </p:nvGrpSpPr>
        <p:grpSpPr bwMode="auto">
          <a:xfrm>
            <a:off x="6516688" y="1771650"/>
            <a:ext cx="962025" cy="2881313"/>
            <a:chOff x="4105" y="1116"/>
            <a:chExt cx="606" cy="1815"/>
          </a:xfrm>
        </p:grpSpPr>
        <p:sp>
          <p:nvSpPr>
            <p:cNvPr id="166942" name="Line 28"/>
            <p:cNvSpPr>
              <a:spLocks noChangeShapeType="1"/>
            </p:cNvSpPr>
            <p:nvPr/>
          </p:nvSpPr>
          <p:spPr bwMode="auto">
            <a:xfrm flipH="1">
              <a:off x="4105" y="1252"/>
              <a:ext cx="318" cy="1679"/>
            </a:xfrm>
            <a:prstGeom prst="line">
              <a:avLst/>
            </a:prstGeom>
            <a:noFill/>
            <a:ln w="38100">
              <a:solidFill>
                <a:schemeClr val="tx1"/>
              </a:solidFill>
              <a:round/>
              <a:headEnd/>
              <a:tailEnd/>
            </a:ln>
            <a:effectLst/>
          </p:spPr>
          <p:txBody>
            <a:bodyPr/>
            <a:lstStyle/>
            <a:p>
              <a:endParaRPr lang="zh-CN" altLang="en-US"/>
            </a:p>
          </p:txBody>
        </p:sp>
        <p:graphicFrame>
          <p:nvGraphicFramePr>
            <p:cNvPr id="166943" name="Object 32"/>
            <p:cNvGraphicFramePr>
              <a:graphicFrameLocks noChangeAspect="1"/>
            </p:cNvGraphicFramePr>
            <p:nvPr/>
          </p:nvGraphicFramePr>
          <p:xfrm>
            <a:off x="4468" y="1116"/>
            <a:ext cx="243" cy="295"/>
          </p:xfrm>
          <a:graphic>
            <a:graphicData uri="http://schemas.openxmlformats.org/presentationml/2006/ole">
              <p:oleObj spid="_x0000_s167076" name="公式" r:id="rId3" imgW="177569" imgH="215619" progId="Equation.3">
                <p:embed/>
              </p:oleObj>
            </a:graphicData>
          </a:graphic>
        </p:graphicFrame>
      </p:grpSp>
      <p:grpSp>
        <p:nvGrpSpPr>
          <p:cNvPr id="9256" name="Group 40"/>
          <p:cNvGrpSpPr>
            <a:grpSpLocks/>
          </p:cNvGrpSpPr>
          <p:nvPr/>
        </p:nvGrpSpPr>
        <p:grpSpPr bwMode="auto">
          <a:xfrm>
            <a:off x="5508625" y="2058988"/>
            <a:ext cx="2944813" cy="2520950"/>
            <a:chOff x="3470" y="1297"/>
            <a:chExt cx="1855" cy="1588"/>
          </a:xfrm>
        </p:grpSpPr>
        <p:sp>
          <p:nvSpPr>
            <p:cNvPr id="166940" name="Line 26"/>
            <p:cNvSpPr>
              <a:spLocks noChangeShapeType="1"/>
            </p:cNvSpPr>
            <p:nvPr/>
          </p:nvSpPr>
          <p:spPr bwMode="auto">
            <a:xfrm flipV="1">
              <a:off x="3470" y="1524"/>
              <a:ext cx="1633" cy="1361"/>
            </a:xfrm>
            <a:prstGeom prst="line">
              <a:avLst/>
            </a:prstGeom>
            <a:noFill/>
            <a:ln w="38100">
              <a:solidFill>
                <a:schemeClr val="tx1"/>
              </a:solidFill>
              <a:round/>
              <a:headEnd/>
              <a:tailEnd/>
            </a:ln>
            <a:effectLst/>
          </p:spPr>
          <p:txBody>
            <a:bodyPr/>
            <a:lstStyle/>
            <a:p>
              <a:endParaRPr lang="zh-CN" altLang="en-US"/>
            </a:p>
          </p:txBody>
        </p:sp>
        <p:graphicFrame>
          <p:nvGraphicFramePr>
            <p:cNvPr id="166941" name="Object 33"/>
            <p:cNvGraphicFramePr>
              <a:graphicFrameLocks noChangeAspect="1"/>
            </p:cNvGraphicFramePr>
            <p:nvPr/>
          </p:nvGraphicFramePr>
          <p:xfrm>
            <a:off x="5103" y="1297"/>
            <a:ext cx="222" cy="266"/>
          </p:xfrm>
          <a:graphic>
            <a:graphicData uri="http://schemas.openxmlformats.org/presentationml/2006/ole">
              <p:oleObj spid="_x0000_s167077" name="Equation" r:id="rId4" imgW="253780" imgH="304536" progId="Equation.DSMT4">
                <p:embed/>
              </p:oleObj>
            </a:graphicData>
          </a:graphic>
        </p:graphicFrame>
      </p:grpSp>
      <p:sp>
        <p:nvSpPr>
          <p:cNvPr id="9218" name="Text Box 2"/>
          <p:cNvSpPr txBox="1">
            <a:spLocks noChangeArrowheads="1"/>
          </p:cNvSpPr>
          <p:nvPr/>
        </p:nvSpPr>
        <p:spPr bwMode="auto">
          <a:xfrm>
            <a:off x="539750" y="981075"/>
            <a:ext cx="1524000" cy="579438"/>
          </a:xfrm>
          <a:prstGeom prst="rect">
            <a:avLst/>
          </a:prstGeom>
          <a:noFill/>
          <a:ln w="9525">
            <a:noFill/>
            <a:miter lim="800000"/>
            <a:headEnd/>
            <a:tailEnd/>
          </a:ln>
        </p:spPr>
        <p:txBody>
          <a:bodyPr>
            <a:spAutoFit/>
          </a:bodyPr>
          <a:lstStyle/>
          <a:p>
            <a:pPr eaLnBrk="1" hangingPunct="1">
              <a:spcBef>
                <a:spcPct val="50000"/>
              </a:spcBef>
            </a:pPr>
            <a:r>
              <a:rPr kumimoji="1" lang="zh-CN" altLang="en-US">
                <a:solidFill>
                  <a:schemeClr val="accent2"/>
                </a:solidFill>
                <a:latin typeface="Times New Roman" pitchFamily="18" charset="0"/>
                <a:ea typeface="黑体" pitchFamily="2" charset="-122"/>
              </a:rPr>
              <a:t>定义</a:t>
            </a:r>
          </a:p>
        </p:txBody>
      </p:sp>
      <p:grpSp>
        <p:nvGrpSpPr>
          <p:cNvPr id="9219" name="Group 3"/>
          <p:cNvGrpSpPr>
            <a:grpSpLocks/>
          </p:cNvGrpSpPr>
          <p:nvPr/>
        </p:nvGrpSpPr>
        <p:grpSpPr bwMode="auto">
          <a:xfrm>
            <a:off x="250825" y="2009775"/>
            <a:ext cx="1489075" cy="638175"/>
            <a:chOff x="768" y="1776"/>
            <a:chExt cx="928" cy="356"/>
          </a:xfrm>
        </p:grpSpPr>
        <p:sp>
          <p:nvSpPr>
            <p:cNvPr id="166938" name="Text Box 4"/>
            <p:cNvSpPr txBox="1">
              <a:spLocks noChangeArrowheads="1"/>
            </p:cNvSpPr>
            <p:nvPr/>
          </p:nvSpPr>
          <p:spPr bwMode="auto">
            <a:xfrm>
              <a:off x="768" y="1776"/>
              <a:ext cx="816" cy="323"/>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直线</a:t>
              </a:r>
            </a:p>
          </p:txBody>
        </p:sp>
        <p:graphicFrame>
          <p:nvGraphicFramePr>
            <p:cNvPr id="166939" name="Object 5"/>
            <p:cNvGraphicFramePr>
              <a:graphicFrameLocks noChangeAspect="1"/>
            </p:cNvGraphicFramePr>
            <p:nvPr/>
          </p:nvGraphicFramePr>
          <p:xfrm>
            <a:off x="1344" y="1844"/>
            <a:ext cx="352" cy="288"/>
          </p:xfrm>
          <a:graphic>
            <a:graphicData uri="http://schemas.openxmlformats.org/presentationml/2006/ole">
              <p:oleObj spid="_x0000_s167078" name="公式" r:id="rId5" imgW="558800" imgH="457200" progId="Equation.3">
                <p:embed/>
              </p:oleObj>
            </a:graphicData>
          </a:graphic>
        </p:graphicFrame>
      </p:grpSp>
      <p:graphicFrame>
        <p:nvGraphicFramePr>
          <p:cNvPr id="9222" name="Object 6"/>
          <p:cNvGraphicFramePr>
            <a:graphicFrameLocks noChangeAspect="1"/>
          </p:cNvGraphicFramePr>
          <p:nvPr/>
        </p:nvGraphicFramePr>
        <p:xfrm>
          <a:off x="1906588" y="2073275"/>
          <a:ext cx="3024187" cy="636588"/>
        </p:xfrm>
        <a:graphic>
          <a:graphicData uri="http://schemas.openxmlformats.org/presentationml/2006/ole">
            <p:oleObj spid="_x0000_s167079" name="Equation" r:id="rId6" imgW="1447172" imgH="304668" progId="Equation.DSMT4">
              <p:embed/>
            </p:oleObj>
          </a:graphicData>
        </a:graphic>
      </p:graphicFrame>
      <p:grpSp>
        <p:nvGrpSpPr>
          <p:cNvPr id="9223" name="Group 7"/>
          <p:cNvGrpSpPr>
            <a:grpSpLocks/>
          </p:cNvGrpSpPr>
          <p:nvPr/>
        </p:nvGrpSpPr>
        <p:grpSpPr bwMode="auto">
          <a:xfrm>
            <a:off x="250825" y="2720975"/>
            <a:ext cx="1485900" cy="579438"/>
            <a:chOff x="768" y="2460"/>
            <a:chExt cx="936" cy="365"/>
          </a:xfrm>
        </p:grpSpPr>
        <p:sp>
          <p:nvSpPr>
            <p:cNvPr id="166936" name="Text Box 8"/>
            <p:cNvSpPr txBox="1">
              <a:spLocks noChangeArrowheads="1"/>
            </p:cNvSpPr>
            <p:nvPr/>
          </p:nvSpPr>
          <p:spPr bwMode="auto">
            <a:xfrm>
              <a:off x="768" y="2460"/>
              <a:ext cx="816" cy="365"/>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直线</a:t>
              </a:r>
            </a:p>
          </p:txBody>
        </p:sp>
        <p:graphicFrame>
          <p:nvGraphicFramePr>
            <p:cNvPr id="166937" name="Object 9"/>
            <p:cNvGraphicFramePr>
              <a:graphicFrameLocks noChangeAspect="1"/>
            </p:cNvGraphicFramePr>
            <p:nvPr/>
          </p:nvGraphicFramePr>
          <p:xfrm>
            <a:off x="1337" y="2528"/>
            <a:ext cx="367" cy="288"/>
          </p:xfrm>
          <a:graphic>
            <a:graphicData uri="http://schemas.openxmlformats.org/presentationml/2006/ole">
              <p:oleObj spid="_x0000_s167080" name="公式" r:id="rId7" imgW="583947" imgH="457002" progId="Equation.3">
                <p:embed/>
              </p:oleObj>
            </a:graphicData>
          </a:graphic>
        </p:graphicFrame>
      </p:grpSp>
      <p:graphicFrame>
        <p:nvGraphicFramePr>
          <p:cNvPr id="9228" name="Object 12"/>
          <p:cNvGraphicFramePr>
            <a:graphicFrameLocks noChangeAspect="1"/>
          </p:cNvGraphicFramePr>
          <p:nvPr/>
        </p:nvGraphicFramePr>
        <p:xfrm>
          <a:off x="539750" y="3935413"/>
          <a:ext cx="4103688" cy="1330325"/>
        </p:xfrm>
        <a:graphic>
          <a:graphicData uri="http://schemas.openxmlformats.org/presentationml/2006/ole">
            <p:oleObj spid="_x0000_s167081" name="Equation" r:id="rId8" imgW="2120900" imgH="685800" progId="Equation.DSMT4">
              <p:embed/>
            </p:oleObj>
          </a:graphicData>
        </a:graphic>
      </p:graphicFrame>
      <p:sp>
        <p:nvSpPr>
          <p:cNvPr id="9230" name="Rectangle 14"/>
          <p:cNvSpPr>
            <a:spLocks noChangeArrowheads="1"/>
          </p:cNvSpPr>
          <p:nvPr/>
        </p:nvSpPr>
        <p:spPr bwMode="auto">
          <a:xfrm>
            <a:off x="1619250" y="1009650"/>
            <a:ext cx="7092950" cy="579438"/>
          </a:xfrm>
          <a:prstGeom prst="rect">
            <a:avLst/>
          </a:prstGeom>
          <a:noFill/>
          <a:ln w="9525">
            <a:noFill/>
            <a:miter lim="800000"/>
            <a:headEnd/>
            <a:tailEnd/>
          </a:ln>
        </p:spPr>
        <p:txBody>
          <a:bodyPr wrap="none">
            <a:spAutoFit/>
          </a:bodyPr>
          <a:lstStyle/>
          <a:p>
            <a:pPr eaLnBrk="1" hangingPunct="1"/>
            <a:r>
              <a:rPr kumimoji="1" lang="zh-CN" altLang="en-US">
                <a:latin typeface="Times New Roman" pitchFamily="18" charset="0"/>
                <a:ea typeface="华文中宋" pitchFamily="2" charset="-122"/>
              </a:rPr>
              <a:t>两直线的方向向量的夹角</a:t>
            </a:r>
            <a:r>
              <a:rPr kumimoji="1" lang="zh-CN" altLang="en-US">
                <a:ea typeface="华文中宋" pitchFamily="2" charset="-122"/>
              </a:rPr>
              <a:t>（锐角）</a:t>
            </a:r>
            <a:r>
              <a:rPr kumimoji="1" lang="zh-CN" altLang="en-US">
                <a:latin typeface="Times New Roman" pitchFamily="18" charset="0"/>
                <a:ea typeface="华文中宋" pitchFamily="2" charset="-122"/>
              </a:rPr>
              <a:t>称为</a:t>
            </a:r>
          </a:p>
        </p:txBody>
      </p:sp>
      <p:sp>
        <p:nvSpPr>
          <p:cNvPr id="9231" name="Rectangle 15"/>
          <p:cNvSpPr>
            <a:spLocks noChangeArrowheads="1"/>
          </p:cNvSpPr>
          <p:nvPr/>
        </p:nvSpPr>
        <p:spPr bwMode="auto">
          <a:xfrm>
            <a:off x="323850" y="3429000"/>
            <a:ext cx="4537075" cy="579438"/>
          </a:xfrm>
          <a:prstGeom prst="rect">
            <a:avLst/>
          </a:prstGeom>
          <a:noFill/>
          <a:ln w="9525">
            <a:noFill/>
            <a:miter lim="800000"/>
            <a:headEnd/>
            <a:tailEnd/>
          </a:ln>
        </p:spPr>
        <p:txBody>
          <a:bodyPr>
            <a:spAutoFit/>
          </a:bodyPr>
          <a:lstStyle/>
          <a:p>
            <a:pPr eaLnBrk="1" hangingPunct="1"/>
            <a:r>
              <a:rPr kumimoji="1" lang="zh-CN" altLang="en-US">
                <a:latin typeface="Times New Roman" pitchFamily="18" charset="0"/>
                <a:ea typeface="华文中宋" pitchFamily="2" charset="-122"/>
              </a:rPr>
              <a:t>则两直线的</a:t>
            </a:r>
            <a:r>
              <a:rPr kumimoji="1" lang="zh-CN" altLang="en-US">
                <a:solidFill>
                  <a:srgbClr val="FF0000"/>
                </a:solidFill>
                <a:latin typeface="Times New Roman" pitchFamily="18" charset="0"/>
                <a:ea typeface="华文中宋" pitchFamily="2" charset="-122"/>
              </a:rPr>
              <a:t>夹角公式：</a:t>
            </a:r>
          </a:p>
        </p:txBody>
      </p:sp>
      <p:sp>
        <p:nvSpPr>
          <p:cNvPr id="9232" name="Rectangle 16"/>
          <p:cNvSpPr>
            <a:spLocks noGrp="1" noChangeArrowheads="1"/>
          </p:cNvSpPr>
          <p:nvPr>
            <p:ph type="title"/>
          </p:nvPr>
        </p:nvSpPr>
        <p:spPr>
          <a:xfrm>
            <a:off x="539750" y="44450"/>
            <a:ext cx="3956050" cy="1143000"/>
          </a:xfrm>
        </p:spPr>
        <p:txBody>
          <a:bodyPr/>
          <a:lstStyle/>
          <a:p>
            <a:pPr algn="l">
              <a:defRPr/>
            </a:pPr>
            <a:r>
              <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三、两直线的夹角</a:t>
            </a:r>
          </a:p>
        </p:txBody>
      </p:sp>
      <p:sp>
        <p:nvSpPr>
          <p:cNvPr id="9233" name="Rectangle 17"/>
          <p:cNvSpPr>
            <a:spLocks noChangeArrowheads="1"/>
          </p:cNvSpPr>
          <p:nvPr/>
        </p:nvSpPr>
        <p:spPr bwMode="auto">
          <a:xfrm>
            <a:off x="1547813" y="1512888"/>
            <a:ext cx="2827337" cy="579437"/>
          </a:xfrm>
          <a:prstGeom prst="rect">
            <a:avLst/>
          </a:prstGeom>
          <a:noFill/>
          <a:ln w="9525">
            <a:noFill/>
            <a:miter lim="800000"/>
            <a:headEnd/>
            <a:tailEnd/>
          </a:ln>
          <a:effectLst/>
        </p:spPr>
        <p:txBody>
          <a:bodyPr wrap="none">
            <a:spAutoFit/>
          </a:bodyPr>
          <a:lstStyle/>
          <a:p>
            <a:pPr eaLnBrk="1" hangingPunct="1"/>
            <a:r>
              <a:rPr kumimoji="1" lang="zh-CN" altLang="en-US">
                <a:solidFill>
                  <a:srgbClr val="FF0000"/>
                </a:solidFill>
                <a:latin typeface="华文中宋" pitchFamily="2" charset="-122"/>
                <a:ea typeface="华文中宋" pitchFamily="2" charset="-122"/>
              </a:rPr>
              <a:t>两直线的夹角</a:t>
            </a:r>
            <a:r>
              <a:rPr kumimoji="1" lang="en-US" altLang="zh-CN">
                <a:solidFill>
                  <a:schemeClr val="accent2"/>
                </a:solidFill>
                <a:latin typeface="黑体" pitchFamily="2" charset="-122"/>
                <a:ea typeface="黑体" pitchFamily="2" charset="-122"/>
              </a:rPr>
              <a:t>.</a:t>
            </a:r>
          </a:p>
        </p:txBody>
      </p:sp>
      <p:graphicFrame>
        <p:nvGraphicFramePr>
          <p:cNvPr id="9240" name="Object 24"/>
          <p:cNvGraphicFramePr>
            <a:graphicFrameLocks noChangeAspect="1"/>
          </p:cNvGraphicFramePr>
          <p:nvPr/>
        </p:nvGraphicFramePr>
        <p:xfrm>
          <a:off x="2051050" y="5186363"/>
          <a:ext cx="6842125" cy="1363662"/>
        </p:xfrm>
        <a:graphic>
          <a:graphicData uri="http://schemas.openxmlformats.org/presentationml/2006/ole">
            <p:oleObj spid="_x0000_s167082" name="Equation" r:id="rId9" imgW="3441700" imgH="685800" progId="Equation.DSMT4">
              <p:embed/>
            </p:oleObj>
          </a:graphicData>
        </a:graphic>
      </p:graphicFrame>
      <p:graphicFrame>
        <p:nvGraphicFramePr>
          <p:cNvPr id="9241" name="Object 25"/>
          <p:cNvGraphicFramePr>
            <a:graphicFrameLocks noChangeAspect="1"/>
          </p:cNvGraphicFramePr>
          <p:nvPr/>
        </p:nvGraphicFramePr>
        <p:xfrm>
          <a:off x="1855788" y="2720975"/>
          <a:ext cx="3130550" cy="636588"/>
        </p:xfrm>
        <a:graphic>
          <a:graphicData uri="http://schemas.openxmlformats.org/presentationml/2006/ole">
            <p:oleObj spid="_x0000_s167083" name="Equation" r:id="rId10" imgW="1497950" imgH="304668" progId="Equation.DSMT4">
              <p:embed/>
            </p:oleObj>
          </a:graphicData>
        </a:graphic>
      </p:graphicFrame>
      <p:grpSp>
        <p:nvGrpSpPr>
          <p:cNvPr id="9255" name="Group 39"/>
          <p:cNvGrpSpPr>
            <a:grpSpLocks/>
          </p:cNvGrpSpPr>
          <p:nvPr/>
        </p:nvGrpSpPr>
        <p:grpSpPr bwMode="auto">
          <a:xfrm>
            <a:off x="6372225" y="2130425"/>
            <a:ext cx="604838" cy="792163"/>
            <a:chOff x="4014" y="1342"/>
            <a:chExt cx="381" cy="499"/>
          </a:xfrm>
        </p:grpSpPr>
        <p:sp>
          <p:nvSpPr>
            <p:cNvPr id="166934" name="Line 29"/>
            <p:cNvSpPr>
              <a:spLocks noChangeShapeType="1"/>
            </p:cNvSpPr>
            <p:nvPr/>
          </p:nvSpPr>
          <p:spPr bwMode="auto">
            <a:xfrm flipV="1">
              <a:off x="4313" y="1433"/>
              <a:ext cx="82" cy="408"/>
            </a:xfrm>
            <a:prstGeom prst="line">
              <a:avLst/>
            </a:prstGeom>
            <a:noFill/>
            <a:ln w="57150">
              <a:solidFill>
                <a:schemeClr val="accent2"/>
              </a:solidFill>
              <a:round/>
              <a:headEnd/>
              <a:tailEnd type="triangle" w="med" len="med"/>
            </a:ln>
            <a:effectLst/>
          </p:spPr>
          <p:txBody>
            <a:bodyPr/>
            <a:lstStyle/>
            <a:p>
              <a:endParaRPr lang="zh-CN" altLang="en-US"/>
            </a:p>
          </p:txBody>
        </p:sp>
        <p:graphicFrame>
          <p:nvGraphicFramePr>
            <p:cNvPr id="166935" name="Object 30"/>
            <p:cNvGraphicFramePr>
              <a:graphicFrameLocks noChangeAspect="1"/>
            </p:cNvGraphicFramePr>
            <p:nvPr/>
          </p:nvGraphicFramePr>
          <p:xfrm>
            <a:off x="4014" y="1342"/>
            <a:ext cx="272" cy="386"/>
          </p:xfrm>
          <a:graphic>
            <a:graphicData uri="http://schemas.openxmlformats.org/presentationml/2006/ole">
              <p:oleObj spid="_x0000_s167084" name="公式" r:id="rId11" imgW="152268" imgH="215713" progId="Equation.3">
                <p:embed/>
              </p:oleObj>
            </a:graphicData>
          </a:graphic>
        </p:graphicFrame>
      </p:grpSp>
      <p:grpSp>
        <p:nvGrpSpPr>
          <p:cNvPr id="9257" name="Group 41"/>
          <p:cNvGrpSpPr>
            <a:grpSpLocks/>
          </p:cNvGrpSpPr>
          <p:nvPr/>
        </p:nvGrpSpPr>
        <p:grpSpPr bwMode="auto">
          <a:xfrm>
            <a:off x="7164388" y="2706688"/>
            <a:ext cx="781050" cy="811212"/>
            <a:chOff x="4513" y="1705"/>
            <a:chExt cx="492" cy="511"/>
          </a:xfrm>
        </p:grpSpPr>
        <p:sp>
          <p:nvSpPr>
            <p:cNvPr id="166932" name="Line 27"/>
            <p:cNvSpPr>
              <a:spLocks noChangeShapeType="1"/>
            </p:cNvSpPr>
            <p:nvPr/>
          </p:nvSpPr>
          <p:spPr bwMode="auto">
            <a:xfrm flipV="1">
              <a:off x="4513" y="1705"/>
              <a:ext cx="363" cy="318"/>
            </a:xfrm>
            <a:prstGeom prst="line">
              <a:avLst/>
            </a:prstGeom>
            <a:noFill/>
            <a:ln w="57150">
              <a:solidFill>
                <a:srgbClr val="FF0000"/>
              </a:solidFill>
              <a:round/>
              <a:headEnd/>
              <a:tailEnd type="triangle" w="med" len="med"/>
            </a:ln>
            <a:effectLst/>
          </p:spPr>
          <p:txBody>
            <a:bodyPr/>
            <a:lstStyle/>
            <a:p>
              <a:endParaRPr lang="zh-CN" altLang="en-US"/>
            </a:p>
          </p:txBody>
        </p:sp>
        <p:graphicFrame>
          <p:nvGraphicFramePr>
            <p:cNvPr id="166933" name="Object 31"/>
            <p:cNvGraphicFramePr>
              <a:graphicFrameLocks noChangeAspect="1"/>
            </p:cNvGraphicFramePr>
            <p:nvPr/>
          </p:nvGraphicFramePr>
          <p:xfrm>
            <a:off x="4740" y="1841"/>
            <a:ext cx="265" cy="375"/>
          </p:xfrm>
          <a:graphic>
            <a:graphicData uri="http://schemas.openxmlformats.org/presentationml/2006/ole">
              <p:oleObj spid="_x0000_s167085" name="Equation" r:id="rId12" imgW="215713" imgH="304536" progId="Equation.DSMT4">
                <p:embed/>
              </p:oleObj>
            </a:graphicData>
          </a:graphic>
        </p:graphicFrame>
      </p:grpSp>
      <p:grpSp>
        <p:nvGrpSpPr>
          <p:cNvPr id="9258" name="Group 42"/>
          <p:cNvGrpSpPr>
            <a:grpSpLocks/>
          </p:cNvGrpSpPr>
          <p:nvPr/>
        </p:nvGrpSpPr>
        <p:grpSpPr bwMode="auto">
          <a:xfrm>
            <a:off x="6723063" y="2709863"/>
            <a:ext cx="585787" cy="982662"/>
            <a:chOff x="4235" y="1707"/>
            <a:chExt cx="369" cy="619"/>
          </a:xfrm>
        </p:grpSpPr>
        <p:sp>
          <p:nvSpPr>
            <p:cNvPr id="166930" name="Arc 36"/>
            <p:cNvSpPr>
              <a:spLocks/>
            </p:cNvSpPr>
            <p:nvPr/>
          </p:nvSpPr>
          <p:spPr bwMode="auto">
            <a:xfrm rot="1091619">
              <a:off x="4235" y="1971"/>
              <a:ext cx="153" cy="355"/>
            </a:xfrm>
            <a:custGeom>
              <a:avLst/>
              <a:gdLst>
                <a:gd name="T0" fmla="*/ 0 w 12584"/>
                <a:gd name="T1" fmla="*/ 0 h 21556"/>
                <a:gd name="T2" fmla="*/ 0 w 12584"/>
                <a:gd name="T3" fmla="*/ 0 h 21556"/>
                <a:gd name="T4" fmla="*/ 0 w 12584"/>
                <a:gd name="T5" fmla="*/ 0 h 21556"/>
                <a:gd name="T6" fmla="*/ 0 60000 65536"/>
                <a:gd name="T7" fmla="*/ 0 60000 65536"/>
                <a:gd name="T8" fmla="*/ 0 60000 65536"/>
              </a:gdLst>
              <a:ahLst/>
              <a:cxnLst>
                <a:cxn ang="T6">
                  <a:pos x="T0" y="T1"/>
                </a:cxn>
                <a:cxn ang="T7">
                  <a:pos x="T2" y="T3"/>
                </a:cxn>
                <a:cxn ang="T8">
                  <a:pos x="T4" y="T5"/>
                </a:cxn>
              </a:cxnLst>
              <a:rect l="0" t="0" r="r" b="b"/>
              <a:pathLst>
                <a:path w="12584" h="21556" fill="none" extrusionOk="0">
                  <a:moveTo>
                    <a:pt x="1373" y="-1"/>
                  </a:moveTo>
                  <a:cubicBezTo>
                    <a:pt x="5410" y="256"/>
                    <a:pt x="9295" y="1643"/>
                    <a:pt x="12583" y="4000"/>
                  </a:cubicBezTo>
                </a:path>
                <a:path w="12584" h="21556" stroke="0" extrusionOk="0">
                  <a:moveTo>
                    <a:pt x="1373" y="-1"/>
                  </a:moveTo>
                  <a:cubicBezTo>
                    <a:pt x="5410" y="256"/>
                    <a:pt x="9295" y="1643"/>
                    <a:pt x="12583" y="4000"/>
                  </a:cubicBezTo>
                  <a:lnTo>
                    <a:pt x="0" y="21556"/>
                  </a:lnTo>
                  <a:lnTo>
                    <a:pt x="1373" y="-1"/>
                  </a:lnTo>
                  <a:close/>
                </a:path>
              </a:pathLst>
            </a:custGeom>
            <a:noFill/>
            <a:ln w="38100">
              <a:solidFill>
                <a:srgbClr val="FEA0F1"/>
              </a:solidFill>
              <a:round/>
              <a:headEnd/>
              <a:tailEnd/>
            </a:ln>
            <a:effectLst/>
          </p:spPr>
          <p:txBody>
            <a:bodyPr wrap="none" anchor="ctr"/>
            <a:lstStyle/>
            <a:p>
              <a:endParaRPr lang="zh-CN" altLang="en-US"/>
            </a:p>
          </p:txBody>
        </p:sp>
        <p:graphicFrame>
          <p:nvGraphicFramePr>
            <p:cNvPr id="166931" name="Object 37"/>
            <p:cNvGraphicFramePr>
              <a:graphicFrameLocks noChangeAspect="1"/>
            </p:cNvGraphicFramePr>
            <p:nvPr/>
          </p:nvGraphicFramePr>
          <p:xfrm>
            <a:off x="4374" y="1707"/>
            <a:ext cx="230" cy="272"/>
          </p:xfrm>
          <a:graphic>
            <a:graphicData uri="http://schemas.openxmlformats.org/presentationml/2006/ole">
              <p:oleObj spid="_x0000_s167086" name="公式" r:id="rId13" imgW="104040" imgH="124920" progId="Equation.3">
                <p:embed/>
              </p:oleObj>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left)">
                                      <p:cBhvr>
                                        <p:cTn id="7" dur="500"/>
                                        <p:tgtEl>
                                          <p:spTgt spid="921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iterate type="lt">
                                    <p:tmPct val="100000"/>
                                  </p:iterate>
                                  <p:childTnLst>
                                    <p:set>
                                      <p:cBhvr>
                                        <p:cTn id="10" dur="1" fill="hold">
                                          <p:stCondLst>
                                            <p:cond delay="0"/>
                                          </p:stCondLst>
                                        </p:cTn>
                                        <p:tgtEl>
                                          <p:spTgt spid="9230"/>
                                        </p:tgtEl>
                                        <p:attrNameLst>
                                          <p:attrName>style.visibility</p:attrName>
                                        </p:attrNameLst>
                                      </p:cBhvr>
                                      <p:to>
                                        <p:strVal val="visible"/>
                                      </p:to>
                                    </p:set>
                                    <p:animEffect transition="in" filter="wipe(left)">
                                      <p:cBhvr>
                                        <p:cTn id="11" dur="75"/>
                                        <p:tgtEl>
                                          <p:spTgt spid="923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233"/>
                                        </p:tgtEl>
                                        <p:attrNameLst>
                                          <p:attrName>style.visibility</p:attrName>
                                        </p:attrNameLst>
                                      </p:cBhvr>
                                      <p:to>
                                        <p:strVal val="visible"/>
                                      </p:to>
                                    </p:set>
                                    <p:animEffect transition="in" filter="wipe(left)">
                                      <p:cBhvr>
                                        <p:cTn id="16" dur="500"/>
                                        <p:tgtEl>
                                          <p:spTgt spid="923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9219"/>
                                        </p:tgtEl>
                                        <p:attrNameLst>
                                          <p:attrName>style.visibility</p:attrName>
                                        </p:attrNameLst>
                                      </p:cBhvr>
                                      <p:to>
                                        <p:strVal val="visible"/>
                                      </p:to>
                                    </p:set>
                                    <p:animEffect transition="in" filter="wipe(left)">
                                      <p:cBhvr>
                                        <p:cTn id="21" dur="500"/>
                                        <p:tgtEl>
                                          <p:spTgt spid="921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9254"/>
                                        </p:tgtEl>
                                        <p:attrNameLst>
                                          <p:attrName>style.visibility</p:attrName>
                                        </p:attrNameLst>
                                      </p:cBhvr>
                                      <p:to>
                                        <p:strVal val="visible"/>
                                      </p:to>
                                    </p:set>
                                    <p:animEffect transition="in" filter="wipe(down)">
                                      <p:cBhvr>
                                        <p:cTn id="26" dur="500"/>
                                        <p:tgtEl>
                                          <p:spTgt spid="925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9222"/>
                                        </p:tgtEl>
                                        <p:attrNameLst>
                                          <p:attrName>style.visibility</p:attrName>
                                        </p:attrNameLst>
                                      </p:cBhvr>
                                      <p:to>
                                        <p:strVal val="visible"/>
                                      </p:to>
                                    </p:set>
                                    <p:animEffect transition="in" filter="wipe(left)">
                                      <p:cBhvr>
                                        <p:cTn id="31" dur="500"/>
                                        <p:tgtEl>
                                          <p:spTgt spid="9222"/>
                                        </p:tgtEl>
                                      </p:cBhvr>
                                    </p:animEffect>
                                  </p:childTnLst>
                                </p:cTn>
                              </p:par>
                            </p:childTnLst>
                          </p:cTn>
                        </p:par>
                        <p:par>
                          <p:cTn id="32" fill="hold" nodeType="afterGroup">
                            <p:stCondLst>
                              <p:cond delay="500"/>
                            </p:stCondLst>
                            <p:childTnLst>
                              <p:par>
                                <p:cTn id="33" presetID="22" presetClass="entr" presetSubtype="4" fill="hold" nodeType="afterEffect">
                                  <p:stCondLst>
                                    <p:cond delay="0"/>
                                  </p:stCondLst>
                                  <p:childTnLst>
                                    <p:set>
                                      <p:cBhvr>
                                        <p:cTn id="34" dur="1" fill="hold">
                                          <p:stCondLst>
                                            <p:cond delay="0"/>
                                          </p:stCondLst>
                                        </p:cTn>
                                        <p:tgtEl>
                                          <p:spTgt spid="9255"/>
                                        </p:tgtEl>
                                        <p:attrNameLst>
                                          <p:attrName>style.visibility</p:attrName>
                                        </p:attrNameLst>
                                      </p:cBhvr>
                                      <p:to>
                                        <p:strVal val="visible"/>
                                      </p:to>
                                    </p:set>
                                    <p:animEffect transition="in" filter="wipe(down)">
                                      <p:cBhvr>
                                        <p:cTn id="35" dur="500"/>
                                        <p:tgtEl>
                                          <p:spTgt spid="925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9223"/>
                                        </p:tgtEl>
                                        <p:attrNameLst>
                                          <p:attrName>style.visibility</p:attrName>
                                        </p:attrNameLst>
                                      </p:cBhvr>
                                      <p:to>
                                        <p:strVal val="visible"/>
                                      </p:to>
                                    </p:set>
                                    <p:animEffect transition="in" filter="wipe(left)">
                                      <p:cBhvr>
                                        <p:cTn id="40" dur="500"/>
                                        <p:tgtEl>
                                          <p:spTgt spid="9223"/>
                                        </p:tgtEl>
                                      </p:cBhvr>
                                    </p:animEffect>
                                  </p:childTnLst>
                                </p:cTn>
                              </p:par>
                            </p:childTnLst>
                          </p:cTn>
                        </p:par>
                        <p:par>
                          <p:cTn id="41" fill="hold" nodeType="afterGroup">
                            <p:stCondLst>
                              <p:cond delay="500"/>
                            </p:stCondLst>
                            <p:childTnLst>
                              <p:par>
                                <p:cTn id="42" presetID="22" presetClass="entr" presetSubtype="4" fill="hold" nodeType="afterEffect">
                                  <p:stCondLst>
                                    <p:cond delay="0"/>
                                  </p:stCondLst>
                                  <p:childTnLst>
                                    <p:set>
                                      <p:cBhvr>
                                        <p:cTn id="43" dur="1" fill="hold">
                                          <p:stCondLst>
                                            <p:cond delay="0"/>
                                          </p:stCondLst>
                                        </p:cTn>
                                        <p:tgtEl>
                                          <p:spTgt spid="9256"/>
                                        </p:tgtEl>
                                        <p:attrNameLst>
                                          <p:attrName>style.visibility</p:attrName>
                                        </p:attrNameLst>
                                      </p:cBhvr>
                                      <p:to>
                                        <p:strVal val="visible"/>
                                      </p:to>
                                    </p:set>
                                    <p:animEffect transition="in" filter="wipe(down)">
                                      <p:cBhvr>
                                        <p:cTn id="44" dur="1000"/>
                                        <p:tgtEl>
                                          <p:spTgt spid="92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9241"/>
                                        </p:tgtEl>
                                        <p:attrNameLst>
                                          <p:attrName>style.visibility</p:attrName>
                                        </p:attrNameLst>
                                      </p:cBhvr>
                                      <p:to>
                                        <p:strVal val="visible"/>
                                      </p:to>
                                    </p:set>
                                    <p:animEffect transition="in" filter="wipe(left)">
                                      <p:cBhvr>
                                        <p:cTn id="49" dur="500"/>
                                        <p:tgtEl>
                                          <p:spTgt spid="9241"/>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9257"/>
                                        </p:tgtEl>
                                        <p:attrNameLst>
                                          <p:attrName>style.visibility</p:attrName>
                                        </p:attrNameLst>
                                      </p:cBhvr>
                                      <p:to>
                                        <p:strVal val="visible"/>
                                      </p:to>
                                    </p:set>
                                    <p:animEffect transition="in" filter="wipe(left)">
                                      <p:cBhvr>
                                        <p:cTn id="53" dur="1000"/>
                                        <p:tgtEl>
                                          <p:spTgt spid="925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9258"/>
                                        </p:tgtEl>
                                        <p:attrNameLst>
                                          <p:attrName>style.visibility</p:attrName>
                                        </p:attrNameLst>
                                      </p:cBhvr>
                                      <p:to>
                                        <p:strVal val="visible"/>
                                      </p:to>
                                    </p:set>
                                    <p:animEffect transition="in" filter="wipe(left)">
                                      <p:cBhvr>
                                        <p:cTn id="58" dur="1000"/>
                                        <p:tgtEl>
                                          <p:spTgt spid="925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iterate type="lt">
                                    <p:tmPct val="100000"/>
                                  </p:iterate>
                                  <p:childTnLst>
                                    <p:set>
                                      <p:cBhvr>
                                        <p:cTn id="62" dur="1" fill="hold">
                                          <p:stCondLst>
                                            <p:cond delay="0"/>
                                          </p:stCondLst>
                                        </p:cTn>
                                        <p:tgtEl>
                                          <p:spTgt spid="9231"/>
                                        </p:tgtEl>
                                        <p:attrNameLst>
                                          <p:attrName>style.visibility</p:attrName>
                                        </p:attrNameLst>
                                      </p:cBhvr>
                                      <p:to>
                                        <p:strVal val="visible"/>
                                      </p:to>
                                    </p:set>
                                    <p:animEffect transition="in" filter="wipe(left)">
                                      <p:cBhvr>
                                        <p:cTn id="63" dur="75"/>
                                        <p:tgtEl>
                                          <p:spTgt spid="923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9228"/>
                                        </p:tgtEl>
                                        <p:attrNameLst>
                                          <p:attrName>style.visibility</p:attrName>
                                        </p:attrNameLst>
                                      </p:cBhvr>
                                      <p:to>
                                        <p:strVal val="visible"/>
                                      </p:to>
                                    </p:set>
                                    <p:animEffect transition="in" filter="wipe(left)">
                                      <p:cBhvr>
                                        <p:cTn id="68" dur="1000"/>
                                        <p:tgtEl>
                                          <p:spTgt spid="9228"/>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9240"/>
                                        </p:tgtEl>
                                        <p:attrNameLst>
                                          <p:attrName>style.visibility</p:attrName>
                                        </p:attrNameLst>
                                      </p:cBhvr>
                                      <p:to>
                                        <p:strVal val="visible"/>
                                      </p:to>
                                    </p:set>
                                    <p:animEffect transition="in" filter="wipe(left)">
                                      <p:cBhvr>
                                        <p:cTn id="73" dur="1000"/>
                                        <p:tgtEl>
                                          <p:spTgt spid="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utoUpdateAnimBg="0"/>
      <p:bldP spid="9230" grpId="0" autoUpdateAnimBg="0"/>
      <p:bldP spid="9231" grpId="0" autoUpdateAnimBg="0"/>
      <p:bldP spid="923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668338" y="692150"/>
            <a:ext cx="4191000" cy="579438"/>
          </a:xfrm>
          <a:prstGeom prst="rect">
            <a:avLst/>
          </a:prstGeom>
          <a:noFill/>
          <a:ln w="9525">
            <a:noFill/>
            <a:miter lim="800000"/>
            <a:headEnd/>
            <a:tailEnd/>
          </a:ln>
        </p:spPr>
        <p:txBody>
          <a:bodyPr>
            <a:spAutoFit/>
          </a:bodyPr>
          <a:lstStyle/>
          <a:p>
            <a:pPr eaLnBrk="1" hangingPunct="1">
              <a:spcBef>
                <a:spcPct val="50000"/>
              </a:spcBef>
            </a:pPr>
            <a:r>
              <a:rPr kumimoji="1" lang="zh-CN" altLang="en-US">
                <a:solidFill>
                  <a:schemeClr val="accent2"/>
                </a:solidFill>
                <a:latin typeface="Times New Roman" pitchFamily="18" charset="0"/>
                <a:ea typeface="黑体" pitchFamily="2" charset="-122"/>
              </a:rPr>
              <a:t>两直线的位置关系：</a:t>
            </a:r>
            <a:endParaRPr kumimoji="1" lang="zh-CN" altLang="en-US">
              <a:latin typeface="Times New Roman" pitchFamily="18" charset="0"/>
              <a:ea typeface="黑体" pitchFamily="2" charset="-122"/>
            </a:endParaRPr>
          </a:p>
        </p:txBody>
      </p:sp>
      <p:graphicFrame>
        <p:nvGraphicFramePr>
          <p:cNvPr id="10243" name="Object 3"/>
          <p:cNvGraphicFramePr>
            <a:graphicFrameLocks noChangeAspect="1"/>
          </p:cNvGraphicFramePr>
          <p:nvPr/>
        </p:nvGraphicFramePr>
        <p:xfrm>
          <a:off x="755650" y="1539875"/>
          <a:ext cx="1955800" cy="457200"/>
        </p:xfrm>
        <a:graphic>
          <a:graphicData uri="http://schemas.openxmlformats.org/presentationml/2006/ole">
            <p:oleObj spid="_x0000_s168089" name="公式" r:id="rId3" imgW="1955800" imgH="457200" progId="Equation.3">
              <p:embed/>
            </p:oleObj>
          </a:graphicData>
        </a:graphic>
      </p:graphicFrame>
      <p:graphicFrame>
        <p:nvGraphicFramePr>
          <p:cNvPr id="10244" name="Object 4"/>
          <p:cNvGraphicFramePr>
            <a:graphicFrameLocks noChangeAspect="1"/>
          </p:cNvGraphicFramePr>
          <p:nvPr/>
        </p:nvGraphicFramePr>
        <p:xfrm>
          <a:off x="2705100" y="1484313"/>
          <a:ext cx="5392738" cy="536575"/>
        </p:xfrm>
        <a:graphic>
          <a:graphicData uri="http://schemas.openxmlformats.org/presentationml/2006/ole">
            <p:oleObj spid="_x0000_s168090" name="公式" r:id="rId4" imgW="4597400" imgH="457200" progId="Equation.3">
              <p:embed/>
            </p:oleObj>
          </a:graphicData>
        </a:graphic>
      </p:graphicFrame>
      <p:grpSp>
        <p:nvGrpSpPr>
          <p:cNvPr id="10245" name="Group 5"/>
          <p:cNvGrpSpPr>
            <a:grpSpLocks/>
          </p:cNvGrpSpPr>
          <p:nvPr/>
        </p:nvGrpSpPr>
        <p:grpSpPr bwMode="auto">
          <a:xfrm>
            <a:off x="765175" y="2454275"/>
            <a:ext cx="1981200" cy="579438"/>
            <a:chOff x="2256" y="1968"/>
            <a:chExt cx="1248" cy="365"/>
          </a:xfrm>
        </p:grpSpPr>
        <p:graphicFrame>
          <p:nvGraphicFramePr>
            <p:cNvPr id="167956" name="Object 6"/>
            <p:cNvGraphicFramePr>
              <a:graphicFrameLocks noChangeAspect="1"/>
            </p:cNvGraphicFramePr>
            <p:nvPr/>
          </p:nvGraphicFramePr>
          <p:xfrm>
            <a:off x="2256" y="2016"/>
            <a:ext cx="1248" cy="288"/>
          </p:xfrm>
          <a:graphic>
            <a:graphicData uri="http://schemas.openxmlformats.org/presentationml/2006/ole">
              <p:oleObj spid="_x0000_s168091" name="公式" r:id="rId5" imgW="1981200" imgH="457200" progId="Equation.3">
                <p:embed/>
              </p:oleObj>
            </a:graphicData>
          </a:graphic>
        </p:graphicFrame>
        <p:sp>
          <p:nvSpPr>
            <p:cNvPr id="167957" name="Text Box 7"/>
            <p:cNvSpPr txBox="1">
              <a:spLocks noChangeArrowheads="1"/>
            </p:cNvSpPr>
            <p:nvPr/>
          </p:nvSpPr>
          <p:spPr bwMode="auto">
            <a:xfrm>
              <a:off x="2976" y="1968"/>
              <a:ext cx="480" cy="365"/>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Times New Roman" pitchFamily="18" charset="0"/>
                </a:rPr>
                <a:t>//</a:t>
              </a:r>
            </a:p>
          </p:txBody>
        </p:sp>
      </p:grpSp>
      <p:graphicFrame>
        <p:nvGraphicFramePr>
          <p:cNvPr id="10248" name="Object 8"/>
          <p:cNvGraphicFramePr>
            <a:graphicFrameLocks noChangeAspect="1"/>
          </p:cNvGraphicFramePr>
          <p:nvPr/>
        </p:nvGraphicFramePr>
        <p:xfrm>
          <a:off x="2838450" y="2232025"/>
          <a:ext cx="3316288" cy="1050925"/>
        </p:xfrm>
        <a:graphic>
          <a:graphicData uri="http://schemas.openxmlformats.org/presentationml/2006/ole">
            <p:oleObj spid="_x0000_s168092" name="公式" r:id="rId6" imgW="3124200" imgH="990600" progId="Equation.3">
              <p:embed/>
            </p:oleObj>
          </a:graphicData>
        </a:graphic>
      </p:graphicFrame>
      <p:grpSp>
        <p:nvGrpSpPr>
          <p:cNvPr id="10249" name="Group 9"/>
          <p:cNvGrpSpPr>
            <a:grpSpLocks/>
          </p:cNvGrpSpPr>
          <p:nvPr/>
        </p:nvGrpSpPr>
        <p:grpSpPr bwMode="auto">
          <a:xfrm>
            <a:off x="1905000" y="3790950"/>
            <a:ext cx="1473200" cy="579438"/>
            <a:chOff x="768" y="1776"/>
            <a:chExt cx="928" cy="365"/>
          </a:xfrm>
        </p:grpSpPr>
        <p:sp>
          <p:nvSpPr>
            <p:cNvPr id="167954" name="Text Box 10"/>
            <p:cNvSpPr txBox="1">
              <a:spLocks noChangeArrowheads="1"/>
            </p:cNvSpPr>
            <p:nvPr/>
          </p:nvSpPr>
          <p:spPr bwMode="auto">
            <a:xfrm>
              <a:off x="768" y="1776"/>
              <a:ext cx="816" cy="365"/>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直线</a:t>
              </a:r>
            </a:p>
          </p:txBody>
        </p:sp>
        <p:graphicFrame>
          <p:nvGraphicFramePr>
            <p:cNvPr id="167955" name="Object 11"/>
            <p:cNvGraphicFramePr>
              <a:graphicFrameLocks noChangeAspect="1"/>
            </p:cNvGraphicFramePr>
            <p:nvPr/>
          </p:nvGraphicFramePr>
          <p:xfrm>
            <a:off x="1344" y="1844"/>
            <a:ext cx="352" cy="288"/>
          </p:xfrm>
          <a:graphic>
            <a:graphicData uri="http://schemas.openxmlformats.org/presentationml/2006/ole">
              <p:oleObj spid="_x0000_s168093" name="公式" r:id="rId7" imgW="558800" imgH="457200" progId="Equation.3">
                <p:embed/>
              </p:oleObj>
            </a:graphicData>
          </a:graphic>
        </p:graphicFrame>
      </p:grpSp>
      <p:grpSp>
        <p:nvGrpSpPr>
          <p:cNvPr id="10252" name="Group 12"/>
          <p:cNvGrpSpPr>
            <a:grpSpLocks/>
          </p:cNvGrpSpPr>
          <p:nvPr/>
        </p:nvGrpSpPr>
        <p:grpSpPr bwMode="auto">
          <a:xfrm>
            <a:off x="1943100" y="4495800"/>
            <a:ext cx="1485900" cy="579438"/>
            <a:chOff x="768" y="2460"/>
            <a:chExt cx="936" cy="365"/>
          </a:xfrm>
        </p:grpSpPr>
        <p:sp>
          <p:nvSpPr>
            <p:cNvPr id="167952" name="Text Box 13"/>
            <p:cNvSpPr txBox="1">
              <a:spLocks noChangeArrowheads="1"/>
            </p:cNvSpPr>
            <p:nvPr/>
          </p:nvSpPr>
          <p:spPr bwMode="auto">
            <a:xfrm>
              <a:off x="768" y="2460"/>
              <a:ext cx="816" cy="365"/>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直线</a:t>
              </a:r>
            </a:p>
          </p:txBody>
        </p:sp>
        <p:graphicFrame>
          <p:nvGraphicFramePr>
            <p:cNvPr id="167953" name="Object 14"/>
            <p:cNvGraphicFramePr>
              <a:graphicFrameLocks noChangeAspect="1"/>
            </p:cNvGraphicFramePr>
            <p:nvPr/>
          </p:nvGraphicFramePr>
          <p:xfrm>
            <a:off x="1337" y="2528"/>
            <a:ext cx="367" cy="288"/>
          </p:xfrm>
          <a:graphic>
            <a:graphicData uri="http://schemas.openxmlformats.org/presentationml/2006/ole">
              <p:oleObj spid="_x0000_s168094" name="公式" r:id="rId8" imgW="583947" imgH="457002" progId="Equation.3">
                <p:embed/>
              </p:oleObj>
            </a:graphicData>
          </a:graphic>
        </p:graphicFrame>
      </p:grpSp>
      <p:graphicFrame>
        <p:nvGraphicFramePr>
          <p:cNvPr id="10255" name="Object 15"/>
          <p:cNvGraphicFramePr>
            <a:graphicFrameLocks noChangeAspect="1"/>
          </p:cNvGraphicFramePr>
          <p:nvPr/>
        </p:nvGraphicFramePr>
        <p:xfrm>
          <a:off x="3492500" y="3860800"/>
          <a:ext cx="2519363" cy="592138"/>
        </p:xfrm>
        <a:graphic>
          <a:graphicData uri="http://schemas.openxmlformats.org/presentationml/2006/ole">
            <p:oleObj spid="_x0000_s168095" name="Equation" r:id="rId9" imgW="1294838" imgH="304668" progId="Equation.DSMT4">
              <p:embed/>
            </p:oleObj>
          </a:graphicData>
        </a:graphic>
      </p:graphicFrame>
      <p:graphicFrame>
        <p:nvGraphicFramePr>
          <p:cNvPr id="10256" name="Object 16"/>
          <p:cNvGraphicFramePr>
            <a:graphicFrameLocks noChangeAspect="1"/>
          </p:cNvGraphicFramePr>
          <p:nvPr/>
        </p:nvGraphicFramePr>
        <p:xfrm>
          <a:off x="3563938" y="4508500"/>
          <a:ext cx="2447925" cy="647700"/>
        </p:xfrm>
        <a:graphic>
          <a:graphicData uri="http://schemas.openxmlformats.org/presentationml/2006/ole">
            <p:oleObj spid="_x0000_s168096" name="Equation" r:id="rId10" imgW="1155199" imgH="304668" progId="Equation.DSMT4">
              <p:embed/>
            </p:oleObj>
          </a:graphicData>
        </a:graphic>
      </p:graphicFrame>
      <p:graphicFrame>
        <p:nvGraphicFramePr>
          <p:cNvPr id="10257" name="Object 17"/>
          <p:cNvGraphicFramePr>
            <a:graphicFrameLocks noChangeAspect="1"/>
          </p:cNvGraphicFramePr>
          <p:nvPr/>
        </p:nvGraphicFramePr>
        <p:xfrm>
          <a:off x="1187450" y="5346700"/>
          <a:ext cx="2232025" cy="546100"/>
        </p:xfrm>
        <a:graphic>
          <a:graphicData uri="http://schemas.openxmlformats.org/presentationml/2006/ole">
            <p:oleObj spid="_x0000_s168097" name="公式" r:id="rId11" imgW="1866900" imgH="457200" progId="Equation.3">
              <p:embed/>
            </p:oleObj>
          </a:graphicData>
        </a:graphic>
      </p:graphicFrame>
      <p:graphicFrame>
        <p:nvGraphicFramePr>
          <p:cNvPr id="10258" name="Object 18"/>
          <p:cNvGraphicFramePr>
            <a:graphicFrameLocks noChangeAspect="1"/>
          </p:cNvGraphicFramePr>
          <p:nvPr/>
        </p:nvGraphicFramePr>
        <p:xfrm>
          <a:off x="3419475" y="5286375"/>
          <a:ext cx="1944688" cy="620713"/>
        </p:xfrm>
        <a:graphic>
          <a:graphicData uri="http://schemas.openxmlformats.org/presentationml/2006/ole">
            <p:oleObj spid="_x0000_s168098" name="公式" r:id="rId12" imgW="1435100" imgH="457200" progId="Equation.3">
              <p:embed/>
            </p:oleObj>
          </a:graphicData>
        </a:graphic>
      </p:graphicFrame>
      <p:sp>
        <p:nvSpPr>
          <p:cNvPr id="10259" name="Rectangle 19"/>
          <p:cNvSpPr>
            <a:spLocks noChangeArrowheads="1"/>
          </p:cNvSpPr>
          <p:nvPr/>
        </p:nvSpPr>
        <p:spPr bwMode="auto">
          <a:xfrm>
            <a:off x="684213" y="3452813"/>
            <a:ext cx="1250950" cy="519112"/>
          </a:xfrm>
          <a:prstGeom prst="rect">
            <a:avLst/>
          </a:prstGeom>
          <a:noFill/>
          <a:ln w="9525">
            <a:noFill/>
            <a:miter lim="800000"/>
            <a:headEnd/>
            <a:tailEnd/>
          </a:ln>
        </p:spPr>
        <p:txBody>
          <a:bodyPr wrap="none">
            <a:spAutoFit/>
          </a:bodyPr>
          <a:lstStyle/>
          <a:p>
            <a:pPr eaLnBrk="1" hangingPunct="1"/>
            <a:r>
              <a:rPr kumimoji="1" lang="zh-CN" altLang="en-US" sz="2800">
                <a:latin typeface="Times New Roman" pitchFamily="18" charset="0"/>
                <a:ea typeface="华文中宋" pitchFamily="2" charset="-122"/>
              </a:rPr>
              <a:t>例如，</a:t>
            </a:r>
            <a:endParaRPr kumimoji="1" lang="zh-CN" altLang="en-US">
              <a:latin typeface="Times New Roman" pitchFamily="18" charset="0"/>
              <a:ea typeface="华文中宋" pitchFamily="2" charset="-122"/>
            </a:endParaRPr>
          </a:p>
        </p:txBody>
      </p:sp>
      <p:graphicFrame>
        <p:nvGraphicFramePr>
          <p:cNvPr id="10260" name="Object 20"/>
          <p:cNvGraphicFramePr>
            <a:graphicFrameLocks noChangeAspect="1"/>
          </p:cNvGraphicFramePr>
          <p:nvPr/>
        </p:nvGraphicFramePr>
        <p:xfrm>
          <a:off x="5867400" y="5410200"/>
          <a:ext cx="1728788" cy="477838"/>
        </p:xfrm>
        <a:graphic>
          <a:graphicData uri="http://schemas.openxmlformats.org/presentationml/2006/ole">
            <p:oleObj spid="_x0000_s168099" name="公式" r:id="rId13" imgW="1651000" imgH="457200" progId="Equation.3">
              <p:embed/>
            </p:oleObj>
          </a:graphicData>
        </a:graphic>
      </p:graphicFrame>
      <p:sp>
        <p:nvSpPr>
          <p:cNvPr id="21" name="Rectangle 16"/>
          <p:cNvSpPr txBox="1">
            <a:spLocks noChangeArrowheads="1"/>
          </p:cNvSpPr>
          <p:nvPr/>
        </p:nvSpPr>
        <p:spPr>
          <a:xfrm>
            <a:off x="539750" y="44450"/>
            <a:ext cx="395605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三、两直线的夹角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wipe(left)">
                                      <p:cBhvr>
                                        <p:cTn id="12" dur="500"/>
                                        <p:tgtEl>
                                          <p:spTgt spid="102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245"/>
                                        </p:tgtEl>
                                        <p:attrNameLst>
                                          <p:attrName>style.visibility</p:attrName>
                                        </p:attrNameLst>
                                      </p:cBhvr>
                                      <p:to>
                                        <p:strVal val="visible"/>
                                      </p:to>
                                    </p:set>
                                    <p:animEffect transition="in" filter="wipe(left)">
                                      <p:cBhvr>
                                        <p:cTn id="17" dur="500"/>
                                        <p:tgtEl>
                                          <p:spTgt spid="102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248"/>
                                        </p:tgtEl>
                                        <p:attrNameLst>
                                          <p:attrName>style.visibility</p:attrName>
                                        </p:attrNameLst>
                                      </p:cBhvr>
                                      <p:to>
                                        <p:strVal val="visible"/>
                                      </p:to>
                                    </p:set>
                                    <p:animEffect transition="in" filter="wipe(left)">
                                      <p:cBhvr>
                                        <p:cTn id="22" dur="500"/>
                                        <p:tgtEl>
                                          <p:spTgt spid="102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259"/>
                                        </p:tgtEl>
                                        <p:attrNameLst>
                                          <p:attrName>style.visibility</p:attrName>
                                        </p:attrNameLst>
                                      </p:cBhvr>
                                      <p:to>
                                        <p:strVal val="visible"/>
                                      </p:to>
                                    </p:set>
                                    <p:animEffect transition="in" filter="wipe(left)">
                                      <p:cBhvr>
                                        <p:cTn id="27" dur="500"/>
                                        <p:tgtEl>
                                          <p:spTgt spid="102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249"/>
                                        </p:tgtEl>
                                        <p:attrNameLst>
                                          <p:attrName>style.visibility</p:attrName>
                                        </p:attrNameLst>
                                      </p:cBhvr>
                                      <p:to>
                                        <p:strVal val="visible"/>
                                      </p:to>
                                    </p:set>
                                    <p:animEffect transition="in" filter="wipe(left)">
                                      <p:cBhvr>
                                        <p:cTn id="32" dur="500"/>
                                        <p:tgtEl>
                                          <p:spTgt spid="10249"/>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10255"/>
                                        </p:tgtEl>
                                        <p:attrNameLst>
                                          <p:attrName>style.visibility</p:attrName>
                                        </p:attrNameLst>
                                      </p:cBhvr>
                                      <p:to>
                                        <p:strVal val="visible"/>
                                      </p:to>
                                    </p:set>
                                    <p:animEffect transition="in" filter="wipe(left)">
                                      <p:cBhvr>
                                        <p:cTn id="36" dur="500"/>
                                        <p:tgtEl>
                                          <p:spTgt spid="1025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0252"/>
                                        </p:tgtEl>
                                        <p:attrNameLst>
                                          <p:attrName>style.visibility</p:attrName>
                                        </p:attrNameLst>
                                      </p:cBhvr>
                                      <p:to>
                                        <p:strVal val="visible"/>
                                      </p:to>
                                    </p:set>
                                    <p:animEffect transition="in" filter="wipe(left)">
                                      <p:cBhvr>
                                        <p:cTn id="41" dur="500"/>
                                        <p:tgtEl>
                                          <p:spTgt spid="10252"/>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10256"/>
                                        </p:tgtEl>
                                        <p:attrNameLst>
                                          <p:attrName>style.visibility</p:attrName>
                                        </p:attrNameLst>
                                      </p:cBhvr>
                                      <p:to>
                                        <p:strVal val="visible"/>
                                      </p:to>
                                    </p:set>
                                    <p:animEffect transition="in" filter="wipe(left)">
                                      <p:cBhvr>
                                        <p:cTn id="45" dur="500"/>
                                        <p:tgtEl>
                                          <p:spTgt spid="1025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0257"/>
                                        </p:tgtEl>
                                        <p:attrNameLst>
                                          <p:attrName>style.visibility</p:attrName>
                                        </p:attrNameLst>
                                      </p:cBhvr>
                                      <p:to>
                                        <p:strVal val="visible"/>
                                      </p:to>
                                    </p:set>
                                    <p:animEffect transition="in" filter="wipe(left)">
                                      <p:cBhvr>
                                        <p:cTn id="50" dur="500"/>
                                        <p:tgtEl>
                                          <p:spTgt spid="1025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0258"/>
                                        </p:tgtEl>
                                        <p:attrNameLst>
                                          <p:attrName>style.visibility</p:attrName>
                                        </p:attrNameLst>
                                      </p:cBhvr>
                                      <p:to>
                                        <p:strVal val="visible"/>
                                      </p:to>
                                    </p:set>
                                    <p:animEffect transition="in" filter="wipe(left)">
                                      <p:cBhvr>
                                        <p:cTn id="55" dur="500"/>
                                        <p:tgtEl>
                                          <p:spTgt spid="10258"/>
                                        </p:tgtEl>
                                      </p:cBhvr>
                                    </p:animEffect>
                                  </p:childTnLst>
                                </p:cTn>
                              </p:par>
                            </p:childTnLst>
                          </p:cTn>
                        </p:par>
                        <p:par>
                          <p:cTn id="56" fill="hold" nodeType="afterGroup">
                            <p:stCondLst>
                              <p:cond delay="500"/>
                            </p:stCondLst>
                            <p:childTnLst>
                              <p:par>
                                <p:cTn id="57" presetID="22" presetClass="entr" presetSubtype="8" fill="hold" nodeType="afterEffect">
                                  <p:stCondLst>
                                    <p:cond delay="0"/>
                                  </p:stCondLst>
                                  <p:childTnLst>
                                    <p:set>
                                      <p:cBhvr>
                                        <p:cTn id="58" dur="1" fill="hold">
                                          <p:stCondLst>
                                            <p:cond delay="0"/>
                                          </p:stCondLst>
                                        </p:cTn>
                                        <p:tgtEl>
                                          <p:spTgt spid="10260"/>
                                        </p:tgtEl>
                                        <p:attrNameLst>
                                          <p:attrName>style.visibility</p:attrName>
                                        </p:attrNameLst>
                                      </p:cBhvr>
                                      <p:to>
                                        <p:strVal val="visible"/>
                                      </p:to>
                                    </p:set>
                                    <p:animEffect transition="in" filter="wipe(left)">
                                      <p:cBhvr>
                                        <p:cTn id="59" dur="500"/>
                                        <p:tgtEl>
                                          <p:spTgt spid="10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9"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8962" name="Object 2"/>
          <p:cNvGraphicFramePr>
            <a:graphicFrameLocks noChangeAspect="1"/>
          </p:cNvGraphicFramePr>
          <p:nvPr/>
        </p:nvGraphicFramePr>
        <p:xfrm>
          <a:off x="395288" y="608013"/>
          <a:ext cx="8280400" cy="1601787"/>
        </p:xfrm>
        <a:graphic>
          <a:graphicData uri="http://schemas.openxmlformats.org/presentationml/2006/ole">
            <p:oleObj spid="_x0000_s169060" name="Document" r:id="rId3" imgW="7136739" imgH="1384375" progId="Word.Document.8">
              <p:embed/>
            </p:oleObj>
          </a:graphicData>
        </a:graphic>
      </p:graphicFrame>
      <p:sp>
        <p:nvSpPr>
          <p:cNvPr id="11267" name="Text Box 3"/>
          <p:cNvSpPr txBox="1">
            <a:spLocks noChangeArrowheads="1"/>
          </p:cNvSpPr>
          <p:nvPr/>
        </p:nvSpPr>
        <p:spPr bwMode="auto">
          <a:xfrm>
            <a:off x="323850" y="1989138"/>
            <a:ext cx="9906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黑体" pitchFamily="2" charset="-122"/>
              </a:rPr>
              <a:t>解</a:t>
            </a:r>
          </a:p>
        </p:txBody>
      </p:sp>
      <p:sp>
        <p:nvSpPr>
          <p:cNvPr id="11268" name="Text Box 4"/>
          <p:cNvSpPr txBox="1">
            <a:spLocks noChangeArrowheads="1"/>
          </p:cNvSpPr>
          <p:nvPr/>
        </p:nvSpPr>
        <p:spPr bwMode="auto">
          <a:xfrm>
            <a:off x="1116013" y="1989138"/>
            <a:ext cx="5059362"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设所求直线的方向向量为</a:t>
            </a:r>
          </a:p>
        </p:txBody>
      </p:sp>
      <p:graphicFrame>
        <p:nvGraphicFramePr>
          <p:cNvPr id="11269" name="Object 5"/>
          <p:cNvGraphicFramePr>
            <a:graphicFrameLocks noChangeAspect="1"/>
          </p:cNvGraphicFramePr>
          <p:nvPr/>
        </p:nvGraphicFramePr>
        <p:xfrm>
          <a:off x="5795963" y="2090738"/>
          <a:ext cx="2447925" cy="530225"/>
        </p:xfrm>
        <a:graphic>
          <a:graphicData uri="http://schemas.openxmlformats.org/presentationml/2006/ole">
            <p:oleObj spid="_x0000_s169061" name="Equation" r:id="rId4" imgW="1282700" imgH="279400" progId="Equation.DSMT4">
              <p:embed/>
            </p:oleObj>
          </a:graphicData>
        </a:graphic>
      </p:graphicFrame>
      <p:sp>
        <p:nvSpPr>
          <p:cNvPr id="11270" name="Text Box 6"/>
          <p:cNvSpPr txBox="1">
            <a:spLocks noChangeArrowheads="1"/>
          </p:cNvSpPr>
          <p:nvPr/>
        </p:nvSpPr>
        <p:spPr bwMode="auto">
          <a:xfrm>
            <a:off x="611188" y="2636838"/>
            <a:ext cx="3024187"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根据题意知</a:t>
            </a:r>
          </a:p>
        </p:txBody>
      </p:sp>
      <p:graphicFrame>
        <p:nvGraphicFramePr>
          <p:cNvPr id="11271" name="Object 7"/>
          <p:cNvGraphicFramePr>
            <a:graphicFrameLocks noChangeAspect="1"/>
          </p:cNvGraphicFramePr>
          <p:nvPr/>
        </p:nvGraphicFramePr>
        <p:xfrm>
          <a:off x="3132138" y="2713038"/>
          <a:ext cx="1216025" cy="547687"/>
        </p:xfrm>
        <a:graphic>
          <a:graphicData uri="http://schemas.openxmlformats.org/presentationml/2006/ole">
            <p:oleObj spid="_x0000_s169062" name="公式" r:id="rId5" imgW="1016000" imgH="457200" progId="Equation.3">
              <p:embed/>
            </p:oleObj>
          </a:graphicData>
        </a:graphic>
      </p:graphicFrame>
      <p:graphicFrame>
        <p:nvGraphicFramePr>
          <p:cNvPr id="11272" name="Object 8"/>
          <p:cNvGraphicFramePr>
            <a:graphicFrameLocks noChangeAspect="1"/>
          </p:cNvGraphicFramePr>
          <p:nvPr/>
        </p:nvGraphicFramePr>
        <p:xfrm>
          <a:off x="4429125" y="2708275"/>
          <a:ext cx="1285875" cy="573088"/>
        </p:xfrm>
        <a:graphic>
          <a:graphicData uri="http://schemas.openxmlformats.org/presentationml/2006/ole">
            <p:oleObj spid="_x0000_s169063" name="公式" r:id="rId6" imgW="1028700" imgH="457200" progId="Equation.3">
              <p:embed/>
            </p:oleObj>
          </a:graphicData>
        </a:graphic>
      </p:graphicFrame>
      <p:grpSp>
        <p:nvGrpSpPr>
          <p:cNvPr id="11273" name="Group 9"/>
          <p:cNvGrpSpPr>
            <a:grpSpLocks/>
          </p:cNvGrpSpPr>
          <p:nvPr/>
        </p:nvGrpSpPr>
        <p:grpSpPr bwMode="auto">
          <a:xfrm>
            <a:off x="611188" y="3429000"/>
            <a:ext cx="3011487" cy="622300"/>
            <a:chOff x="788" y="1132"/>
            <a:chExt cx="1556" cy="356"/>
          </a:xfrm>
        </p:grpSpPr>
        <p:sp>
          <p:nvSpPr>
            <p:cNvPr id="168974" name="Text Box 10"/>
            <p:cNvSpPr txBox="1">
              <a:spLocks noChangeArrowheads="1"/>
            </p:cNvSpPr>
            <p:nvPr/>
          </p:nvSpPr>
          <p:spPr bwMode="auto">
            <a:xfrm>
              <a:off x="788" y="1132"/>
              <a:ext cx="384" cy="331"/>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取</a:t>
              </a:r>
            </a:p>
          </p:txBody>
        </p:sp>
        <p:graphicFrame>
          <p:nvGraphicFramePr>
            <p:cNvPr id="168975" name="Object 11"/>
            <p:cNvGraphicFramePr>
              <a:graphicFrameLocks noChangeAspect="1"/>
            </p:cNvGraphicFramePr>
            <p:nvPr/>
          </p:nvGraphicFramePr>
          <p:xfrm>
            <a:off x="1344" y="1200"/>
            <a:ext cx="1000" cy="288"/>
          </p:xfrm>
          <a:graphic>
            <a:graphicData uri="http://schemas.openxmlformats.org/presentationml/2006/ole">
              <p:oleObj spid="_x0000_s169064" name="公式" r:id="rId7" imgW="1587500" imgH="457200" progId="Equation.3">
                <p:embed/>
              </p:oleObj>
            </a:graphicData>
          </a:graphic>
        </p:graphicFrame>
      </p:grpSp>
      <p:graphicFrame>
        <p:nvGraphicFramePr>
          <p:cNvPr id="11276" name="Object 12"/>
          <p:cNvGraphicFramePr>
            <a:graphicFrameLocks noChangeAspect="1"/>
          </p:cNvGraphicFramePr>
          <p:nvPr/>
        </p:nvGraphicFramePr>
        <p:xfrm>
          <a:off x="3635375" y="3573463"/>
          <a:ext cx="2232025" cy="450850"/>
        </p:xfrm>
        <a:graphic>
          <a:graphicData uri="http://schemas.openxmlformats.org/presentationml/2006/ole">
            <p:oleObj spid="_x0000_s169065" name="Equation" r:id="rId8" imgW="1320227" imgH="266584" progId="Equation.DSMT4">
              <p:embed/>
            </p:oleObj>
          </a:graphicData>
        </a:graphic>
      </p:graphicFrame>
      <p:graphicFrame>
        <p:nvGraphicFramePr>
          <p:cNvPr id="11277" name="Object 13"/>
          <p:cNvGraphicFramePr>
            <a:graphicFrameLocks noChangeAspect="1"/>
          </p:cNvGraphicFramePr>
          <p:nvPr/>
        </p:nvGraphicFramePr>
        <p:xfrm>
          <a:off x="2195513" y="5013325"/>
          <a:ext cx="3671887" cy="976313"/>
        </p:xfrm>
        <a:graphic>
          <a:graphicData uri="http://schemas.openxmlformats.org/presentationml/2006/ole">
            <p:oleObj spid="_x0000_s169066" name="公式" r:id="rId9" imgW="3390900" imgH="901700" progId="Equation.3">
              <p:embed/>
            </p:oleObj>
          </a:graphicData>
        </a:graphic>
      </p:graphicFrame>
      <p:sp>
        <p:nvSpPr>
          <p:cNvPr id="11278" name="Rectangle 14"/>
          <p:cNvSpPr>
            <a:spLocks noChangeArrowheads="1"/>
          </p:cNvSpPr>
          <p:nvPr/>
        </p:nvSpPr>
        <p:spPr bwMode="auto">
          <a:xfrm>
            <a:off x="539750" y="4321175"/>
            <a:ext cx="3028950" cy="579438"/>
          </a:xfrm>
          <a:prstGeom prst="rect">
            <a:avLst/>
          </a:prstGeom>
          <a:noFill/>
          <a:ln w="9525">
            <a:noFill/>
            <a:miter lim="800000"/>
            <a:headEnd/>
            <a:tailEnd/>
          </a:ln>
        </p:spPr>
        <p:txBody>
          <a:bodyPr wrap="none">
            <a:spAutoFit/>
          </a:bodyPr>
          <a:lstStyle/>
          <a:p>
            <a:pPr eaLnBrk="1" hangingPunct="1"/>
            <a:r>
              <a:rPr kumimoji="1" lang="zh-CN" altLang="en-US">
                <a:latin typeface="Times New Roman" pitchFamily="18" charset="0"/>
                <a:ea typeface="华文中宋" pitchFamily="2" charset="-122"/>
              </a:rPr>
              <a:t>所求直线的方程</a:t>
            </a:r>
          </a:p>
        </p:txBody>
      </p:sp>
      <p:sp>
        <p:nvSpPr>
          <p:cNvPr id="15" name="Rectangle 16"/>
          <p:cNvSpPr txBox="1">
            <a:spLocks noChangeArrowheads="1"/>
          </p:cNvSpPr>
          <p:nvPr/>
        </p:nvSpPr>
        <p:spPr>
          <a:xfrm>
            <a:off x="539750" y="44450"/>
            <a:ext cx="395605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三、两直线的夹角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left)">
                                      <p:cBhvr>
                                        <p:cTn id="7" dur="500"/>
                                        <p:tgtEl>
                                          <p:spTgt spid="11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wipe(left)">
                                      <p:cBhvr>
                                        <p:cTn id="12" dur="500"/>
                                        <p:tgtEl>
                                          <p:spTgt spid="1126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1269"/>
                                        </p:tgtEl>
                                        <p:attrNameLst>
                                          <p:attrName>style.visibility</p:attrName>
                                        </p:attrNameLst>
                                      </p:cBhvr>
                                      <p:to>
                                        <p:strVal val="visible"/>
                                      </p:to>
                                    </p:set>
                                    <p:animEffect transition="in" filter="wipe(left)">
                                      <p:cBhvr>
                                        <p:cTn id="16" dur="500"/>
                                        <p:tgtEl>
                                          <p:spTgt spid="112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270"/>
                                        </p:tgtEl>
                                        <p:attrNameLst>
                                          <p:attrName>style.visibility</p:attrName>
                                        </p:attrNameLst>
                                      </p:cBhvr>
                                      <p:to>
                                        <p:strVal val="visible"/>
                                      </p:to>
                                    </p:set>
                                    <p:animEffect transition="in" filter="wipe(left)">
                                      <p:cBhvr>
                                        <p:cTn id="21" dur="500"/>
                                        <p:tgtEl>
                                          <p:spTgt spid="11270"/>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1271"/>
                                        </p:tgtEl>
                                        <p:attrNameLst>
                                          <p:attrName>style.visibility</p:attrName>
                                        </p:attrNameLst>
                                      </p:cBhvr>
                                      <p:to>
                                        <p:strVal val="visible"/>
                                      </p:to>
                                    </p:set>
                                    <p:animEffect transition="in" filter="wipe(left)">
                                      <p:cBhvr>
                                        <p:cTn id="25" dur="500"/>
                                        <p:tgtEl>
                                          <p:spTgt spid="11271"/>
                                        </p:tgtEl>
                                      </p:cBhvr>
                                    </p:animEffect>
                                  </p:childTnLst>
                                </p:cTn>
                              </p:par>
                            </p:childTnLst>
                          </p:cTn>
                        </p:par>
                        <p:par>
                          <p:cTn id="26" fill="hold" nodeType="afterGroup">
                            <p:stCondLst>
                              <p:cond delay="1000"/>
                            </p:stCondLst>
                            <p:childTnLst>
                              <p:par>
                                <p:cTn id="27" presetID="22" presetClass="entr" presetSubtype="8" fill="hold" nodeType="afterEffect">
                                  <p:stCondLst>
                                    <p:cond delay="0"/>
                                  </p:stCondLst>
                                  <p:childTnLst>
                                    <p:set>
                                      <p:cBhvr>
                                        <p:cTn id="28" dur="1" fill="hold">
                                          <p:stCondLst>
                                            <p:cond delay="0"/>
                                          </p:stCondLst>
                                        </p:cTn>
                                        <p:tgtEl>
                                          <p:spTgt spid="11272"/>
                                        </p:tgtEl>
                                        <p:attrNameLst>
                                          <p:attrName>style.visibility</p:attrName>
                                        </p:attrNameLst>
                                      </p:cBhvr>
                                      <p:to>
                                        <p:strVal val="visible"/>
                                      </p:to>
                                    </p:set>
                                    <p:animEffect transition="in" filter="wipe(left)">
                                      <p:cBhvr>
                                        <p:cTn id="29" dur="500"/>
                                        <p:tgtEl>
                                          <p:spTgt spid="1127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1273"/>
                                        </p:tgtEl>
                                        <p:attrNameLst>
                                          <p:attrName>style.visibility</p:attrName>
                                        </p:attrNameLst>
                                      </p:cBhvr>
                                      <p:to>
                                        <p:strVal val="visible"/>
                                      </p:to>
                                    </p:set>
                                    <p:animEffect transition="in" filter="wipe(left)">
                                      <p:cBhvr>
                                        <p:cTn id="34" dur="500"/>
                                        <p:tgtEl>
                                          <p:spTgt spid="11273"/>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1276"/>
                                        </p:tgtEl>
                                        <p:attrNameLst>
                                          <p:attrName>style.visibility</p:attrName>
                                        </p:attrNameLst>
                                      </p:cBhvr>
                                      <p:to>
                                        <p:strVal val="visible"/>
                                      </p:to>
                                    </p:set>
                                    <p:animEffect transition="in" filter="wipe(left)">
                                      <p:cBhvr>
                                        <p:cTn id="38" dur="500"/>
                                        <p:tgtEl>
                                          <p:spTgt spid="1127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1278"/>
                                        </p:tgtEl>
                                        <p:attrNameLst>
                                          <p:attrName>style.visibility</p:attrName>
                                        </p:attrNameLst>
                                      </p:cBhvr>
                                      <p:to>
                                        <p:strVal val="visible"/>
                                      </p:to>
                                    </p:set>
                                    <p:animEffect transition="in" filter="wipe(left)">
                                      <p:cBhvr>
                                        <p:cTn id="43" dur="500"/>
                                        <p:tgtEl>
                                          <p:spTgt spid="11278"/>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11277"/>
                                        </p:tgtEl>
                                        <p:attrNameLst>
                                          <p:attrName>style.visibility</p:attrName>
                                        </p:attrNameLst>
                                      </p:cBhvr>
                                      <p:to>
                                        <p:strVal val="visible"/>
                                      </p:to>
                                    </p:set>
                                    <p:animEffect transition="in" filter="wipe(left)">
                                      <p:cBhvr>
                                        <p:cTn id="47" dur="500"/>
                                        <p:tgtEl>
                                          <p:spTgt spid="11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utoUpdateAnimBg="0"/>
      <p:bldP spid="11268" grpId="0" autoUpdateAnimBg="0"/>
      <p:bldP spid="11270" grpId="0" autoUpdateAnimBg="0"/>
      <p:bldP spid="11278"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6513" y="1268413"/>
            <a:ext cx="1871663" cy="579437"/>
          </a:xfrm>
          <a:prstGeom prst="rect">
            <a:avLst/>
          </a:prstGeom>
          <a:noFill/>
          <a:ln w="9525">
            <a:noFill/>
            <a:miter lim="800000"/>
            <a:headEnd/>
            <a:tailEnd/>
          </a:ln>
        </p:spPr>
        <p:txBody>
          <a:bodyPr>
            <a:spAutoFit/>
          </a:bodyPr>
          <a:lstStyle/>
          <a:p>
            <a:pPr algn="ctr" eaLnBrk="1" hangingPunct="1">
              <a:spcBef>
                <a:spcPct val="50000"/>
              </a:spcBef>
            </a:pPr>
            <a:r>
              <a:rPr kumimoji="1" lang="zh-CN" altLang="en-US">
                <a:solidFill>
                  <a:schemeClr val="accent2"/>
                </a:solidFill>
                <a:latin typeface="Times New Roman" pitchFamily="18" charset="0"/>
                <a:ea typeface="黑体" pitchFamily="2" charset="-122"/>
              </a:rPr>
              <a:t>定义</a:t>
            </a:r>
            <a:endParaRPr kumimoji="1" lang="zh-CN" altLang="en-US">
              <a:solidFill>
                <a:schemeClr val="accent2"/>
              </a:solidFill>
              <a:latin typeface="Times New Roman" pitchFamily="18" charset="0"/>
            </a:endParaRPr>
          </a:p>
        </p:txBody>
      </p:sp>
      <p:sp>
        <p:nvSpPr>
          <p:cNvPr id="14340" name="Text Box 4"/>
          <p:cNvSpPr txBox="1">
            <a:spLocks noChangeArrowheads="1"/>
          </p:cNvSpPr>
          <p:nvPr/>
        </p:nvSpPr>
        <p:spPr bwMode="auto">
          <a:xfrm>
            <a:off x="1331913" y="1268413"/>
            <a:ext cx="7343775"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黑体" pitchFamily="2" charset="-122"/>
                <a:ea typeface="华文中宋" pitchFamily="2" charset="-122"/>
              </a:rPr>
              <a:t>直线和它在平面上的投影直线的夹角</a:t>
            </a:r>
            <a:endParaRPr kumimoji="1" lang="zh-CN" altLang="en-US">
              <a:latin typeface="Times New Roman" pitchFamily="18" charset="0"/>
              <a:ea typeface="华文中宋" pitchFamily="2" charset="-122"/>
            </a:endParaRPr>
          </a:p>
        </p:txBody>
      </p:sp>
      <p:graphicFrame>
        <p:nvGraphicFramePr>
          <p:cNvPr id="14342" name="Object 6"/>
          <p:cNvGraphicFramePr>
            <a:graphicFrameLocks noChangeAspect="1"/>
          </p:cNvGraphicFramePr>
          <p:nvPr/>
        </p:nvGraphicFramePr>
        <p:xfrm>
          <a:off x="1022350" y="3498850"/>
          <a:ext cx="4660900" cy="977900"/>
        </p:xfrm>
        <a:graphic>
          <a:graphicData uri="http://schemas.openxmlformats.org/presentationml/2006/ole">
            <p:oleObj spid="_x0000_s170115" name="公式" r:id="rId3" imgW="4660900" imgH="977900" progId="Equation.3">
              <p:embed/>
            </p:oleObj>
          </a:graphicData>
        </a:graphic>
      </p:graphicFrame>
      <p:graphicFrame>
        <p:nvGraphicFramePr>
          <p:cNvPr id="14343" name="Object 7"/>
          <p:cNvGraphicFramePr>
            <a:graphicFrameLocks noChangeAspect="1"/>
          </p:cNvGraphicFramePr>
          <p:nvPr/>
        </p:nvGraphicFramePr>
        <p:xfrm>
          <a:off x="1041400" y="4624388"/>
          <a:ext cx="4343400" cy="404812"/>
        </p:xfrm>
        <a:graphic>
          <a:graphicData uri="http://schemas.openxmlformats.org/presentationml/2006/ole">
            <p:oleObj spid="_x0000_s170116" name="公式" r:id="rId4" imgW="4343400" imgH="406400" progId="Equation.3">
              <p:embed/>
            </p:oleObj>
          </a:graphicData>
        </a:graphic>
      </p:graphicFrame>
      <p:graphicFrame>
        <p:nvGraphicFramePr>
          <p:cNvPr id="14344" name="Object 8"/>
          <p:cNvGraphicFramePr>
            <a:graphicFrameLocks noChangeAspect="1"/>
          </p:cNvGraphicFramePr>
          <p:nvPr/>
        </p:nvGraphicFramePr>
        <p:xfrm>
          <a:off x="5795963" y="3789363"/>
          <a:ext cx="2128837" cy="460375"/>
        </p:xfrm>
        <a:graphic>
          <a:graphicData uri="http://schemas.openxmlformats.org/presentationml/2006/ole">
            <p:oleObj spid="_x0000_s170117" name="Equation" r:id="rId5" imgW="1282700" imgH="279400" progId="Equation.DSMT4">
              <p:embed/>
            </p:oleObj>
          </a:graphicData>
        </a:graphic>
      </p:graphicFrame>
      <p:graphicFrame>
        <p:nvGraphicFramePr>
          <p:cNvPr id="14345" name="Object 9"/>
          <p:cNvGraphicFramePr>
            <a:graphicFrameLocks noChangeAspect="1"/>
          </p:cNvGraphicFramePr>
          <p:nvPr/>
        </p:nvGraphicFramePr>
        <p:xfrm>
          <a:off x="5651500" y="4581525"/>
          <a:ext cx="2090738" cy="455613"/>
        </p:xfrm>
        <a:graphic>
          <a:graphicData uri="http://schemas.openxmlformats.org/presentationml/2006/ole">
            <p:oleObj spid="_x0000_s170118" name="Equation" r:id="rId6" imgW="1282700" imgH="279400" progId="Equation.DSMT4">
              <p:embed/>
            </p:oleObj>
          </a:graphicData>
        </a:graphic>
      </p:graphicFrame>
      <p:sp>
        <p:nvSpPr>
          <p:cNvPr id="14346" name="AutoShape 10"/>
          <p:cNvSpPr>
            <a:spLocks noChangeArrowheads="1"/>
          </p:cNvSpPr>
          <p:nvPr/>
        </p:nvSpPr>
        <p:spPr bwMode="auto">
          <a:xfrm>
            <a:off x="5867400" y="2420938"/>
            <a:ext cx="2736850" cy="733425"/>
          </a:xfrm>
          <a:prstGeom prst="parallelogram">
            <a:avLst>
              <a:gd name="adj" fmla="val 93290"/>
            </a:avLst>
          </a:prstGeom>
          <a:solidFill>
            <a:srgbClr val="66FFFF">
              <a:alpha val="50195"/>
            </a:srgbClr>
          </a:solidFill>
          <a:ln w="9525">
            <a:solidFill>
              <a:schemeClr val="tx1"/>
            </a:solidFill>
            <a:miter lim="800000"/>
            <a:headEnd/>
            <a:tailEnd/>
          </a:ln>
        </p:spPr>
        <p:txBody>
          <a:bodyPr wrap="none" anchor="ctr"/>
          <a:lstStyle/>
          <a:p>
            <a:pPr eaLnBrk="1" hangingPunct="1"/>
            <a:endParaRPr lang="zh-CN" altLang="en-US"/>
          </a:p>
        </p:txBody>
      </p:sp>
      <p:grpSp>
        <p:nvGrpSpPr>
          <p:cNvPr id="14347" name="Group 11"/>
          <p:cNvGrpSpPr>
            <a:grpSpLocks/>
          </p:cNvGrpSpPr>
          <p:nvPr/>
        </p:nvGrpSpPr>
        <p:grpSpPr bwMode="auto">
          <a:xfrm>
            <a:off x="6272213" y="2209800"/>
            <a:ext cx="1349375" cy="1349375"/>
            <a:chOff x="3696" y="1728"/>
            <a:chExt cx="960" cy="960"/>
          </a:xfrm>
        </p:grpSpPr>
        <p:sp>
          <p:nvSpPr>
            <p:cNvPr id="170007" name="Line 12"/>
            <p:cNvSpPr>
              <a:spLocks noChangeShapeType="1"/>
            </p:cNvSpPr>
            <p:nvPr/>
          </p:nvSpPr>
          <p:spPr bwMode="auto">
            <a:xfrm flipH="1">
              <a:off x="4176" y="1728"/>
              <a:ext cx="480" cy="480"/>
            </a:xfrm>
            <a:prstGeom prst="line">
              <a:avLst/>
            </a:prstGeom>
            <a:noFill/>
            <a:ln w="38100">
              <a:solidFill>
                <a:schemeClr val="tx1"/>
              </a:solidFill>
              <a:round/>
              <a:headEnd/>
              <a:tailEnd/>
            </a:ln>
          </p:spPr>
          <p:txBody>
            <a:bodyPr wrap="none" anchor="ctr"/>
            <a:lstStyle/>
            <a:p>
              <a:endParaRPr lang="zh-CN" altLang="en-US"/>
            </a:p>
          </p:txBody>
        </p:sp>
        <p:sp>
          <p:nvSpPr>
            <p:cNvPr id="170008" name="Line 13"/>
            <p:cNvSpPr>
              <a:spLocks noChangeShapeType="1"/>
            </p:cNvSpPr>
            <p:nvPr/>
          </p:nvSpPr>
          <p:spPr bwMode="auto">
            <a:xfrm flipH="1">
              <a:off x="3984" y="2160"/>
              <a:ext cx="240" cy="240"/>
            </a:xfrm>
            <a:prstGeom prst="line">
              <a:avLst/>
            </a:prstGeom>
            <a:noFill/>
            <a:ln w="28575">
              <a:solidFill>
                <a:schemeClr val="tx1"/>
              </a:solidFill>
              <a:prstDash val="sysDot"/>
              <a:round/>
              <a:headEnd/>
              <a:tailEnd/>
            </a:ln>
          </p:spPr>
          <p:txBody>
            <a:bodyPr wrap="none" anchor="ctr"/>
            <a:lstStyle/>
            <a:p>
              <a:endParaRPr lang="zh-CN" altLang="en-US"/>
            </a:p>
          </p:txBody>
        </p:sp>
        <p:sp>
          <p:nvSpPr>
            <p:cNvPr id="170009" name="Line 14"/>
            <p:cNvSpPr>
              <a:spLocks noChangeShapeType="1"/>
            </p:cNvSpPr>
            <p:nvPr/>
          </p:nvSpPr>
          <p:spPr bwMode="auto">
            <a:xfrm flipH="1">
              <a:off x="3696" y="2400"/>
              <a:ext cx="288" cy="288"/>
            </a:xfrm>
            <a:prstGeom prst="line">
              <a:avLst/>
            </a:prstGeom>
            <a:noFill/>
            <a:ln w="38100">
              <a:solidFill>
                <a:schemeClr val="tx1"/>
              </a:solidFill>
              <a:round/>
              <a:headEnd/>
              <a:tailEnd/>
            </a:ln>
          </p:spPr>
          <p:txBody>
            <a:bodyPr wrap="none" anchor="ctr"/>
            <a:lstStyle/>
            <a:p>
              <a:endParaRPr lang="zh-CN" altLang="en-US"/>
            </a:p>
          </p:txBody>
        </p:sp>
      </p:grpSp>
      <p:sp>
        <p:nvSpPr>
          <p:cNvPr id="14351" name="Line 15"/>
          <p:cNvSpPr>
            <a:spLocks noChangeShapeType="1"/>
          </p:cNvSpPr>
          <p:nvPr/>
        </p:nvSpPr>
        <p:spPr bwMode="auto">
          <a:xfrm flipV="1">
            <a:off x="6407150" y="2720975"/>
            <a:ext cx="1349375" cy="269875"/>
          </a:xfrm>
          <a:prstGeom prst="line">
            <a:avLst/>
          </a:prstGeom>
          <a:noFill/>
          <a:ln w="38100">
            <a:solidFill>
              <a:srgbClr val="FF0000"/>
            </a:solidFill>
            <a:round/>
            <a:headEnd/>
            <a:tailEnd/>
          </a:ln>
        </p:spPr>
        <p:txBody>
          <a:bodyPr wrap="none" anchor="ctr"/>
          <a:lstStyle/>
          <a:p>
            <a:endParaRPr lang="zh-CN" altLang="en-US"/>
          </a:p>
        </p:txBody>
      </p:sp>
      <p:grpSp>
        <p:nvGrpSpPr>
          <p:cNvPr id="14352" name="Group 16"/>
          <p:cNvGrpSpPr>
            <a:grpSpLocks/>
          </p:cNvGrpSpPr>
          <p:nvPr/>
        </p:nvGrpSpPr>
        <p:grpSpPr bwMode="auto">
          <a:xfrm>
            <a:off x="7142163" y="2559050"/>
            <a:ext cx="338137" cy="258763"/>
            <a:chOff x="4315" y="1976"/>
            <a:chExt cx="240" cy="185"/>
          </a:xfrm>
        </p:grpSpPr>
        <p:sp>
          <p:nvSpPr>
            <p:cNvPr id="170005" name="Freeform 17"/>
            <p:cNvSpPr>
              <a:spLocks/>
            </p:cNvSpPr>
            <p:nvPr/>
          </p:nvSpPr>
          <p:spPr bwMode="auto">
            <a:xfrm rot="19829691" flipH="1">
              <a:off x="4315" y="2061"/>
              <a:ext cx="60" cy="100"/>
            </a:xfrm>
            <a:custGeom>
              <a:avLst/>
              <a:gdLst>
                <a:gd name="T0" fmla="*/ 0 w 60"/>
                <a:gd name="T1" fmla="*/ 0 h 120"/>
                <a:gd name="T2" fmla="*/ 20 w 60"/>
                <a:gd name="T3" fmla="*/ 14 h 120"/>
                <a:gd name="T4" fmla="*/ 60 w 60"/>
                <a:gd name="T5" fmla="*/ 28 h 120"/>
                <a:gd name="T6" fmla="*/ 0 60000 65536"/>
                <a:gd name="T7" fmla="*/ 0 60000 65536"/>
                <a:gd name="T8" fmla="*/ 0 60000 65536"/>
              </a:gdLst>
              <a:ahLst/>
              <a:cxnLst>
                <a:cxn ang="T6">
                  <a:pos x="T0" y="T1"/>
                </a:cxn>
                <a:cxn ang="T7">
                  <a:pos x="T2" y="T3"/>
                </a:cxn>
                <a:cxn ang="T8">
                  <a:pos x="T4" y="T5"/>
                </a:cxn>
              </a:cxnLst>
              <a:rect l="0" t="0" r="r" b="b"/>
              <a:pathLst>
                <a:path w="60" h="120">
                  <a:moveTo>
                    <a:pt x="0" y="0"/>
                  </a:moveTo>
                  <a:cubicBezTo>
                    <a:pt x="7" y="20"/>
                    <a:pt x="11" y="41"/>
                    <a:pt x="20" y="60"/>
                  </a:cubicBezTo>
                  <a:cubicBezTo>
                    <a:pt x="31" y="81"/>
                    <a:pt x="60" y="120"/>
                    <a:pt x="60" y="120"/>
                  </a:cubicBezTo>
                </a:path>
              </a:pathLst>
            </a:custGeom>
            <a:noFill/>
            <a:ln w="9525">
              <a:solidFill>
                <a:schemeClr val="tx1"/>
              </a:solidFill>
              <a:round/>
              <a:headEnd/>
              <a:tailEnd/>
            </a:ln>
          </p:spPr>
          <p:txBody>
            <a:bodyPr wrap="none" anchor="ctr"/>
            <a:lstStyle/>
            <a:p>
              <a:endParaRPr lang="zh-CN" altLang="en-US"/>
            </a:p>
          </p:txBody>
        </p:sp>
        <p:graphicFrame>
          <p:nvGraphicFramePr>
            <p:cNvPr id="170006" name="Object 18"/>
            <p:cNvGraphicFramePr>
              <a:graphicFrameLocks noChangeAspect="1"/>
            </p:cNvGraphicFramePr>
            <p:nvPr/>
          </p:nvGraphicFramePr>
          <p:xfrm>
            <a:off x="4416" y="1976"/>
            <a:ext cx="139" cy="164"/>
          </p:xfrm>
          <a:graphic>
            <a:graphicData uri="http://schemas.openxmlformats.org/presentationml/2006/ole">
              <p:oleObj spid="_x0000_s170119" name="公式" r:id="rId7" imgW="279400" imgH="330200" progId="Equation.3">
                <p:embed/>
              </p:oleObj>
            </a:graphicData>
          </a:graphic>
        </p:graphicFrame>
      </p:grpSp>
      <p:sp>
        <p:nvSpPr>
          <p:cNvPr id="14355" name="Line 19"/>
          <p:cNvSpPr>
            <a:spLocks noChangeShapeType="1"/>
          </p:cNvSpPr>
          <p:nvPr/>
        </p:nvSpPr>
        <p:spPr bwMode="auto">
          <a:xfrm flipV="1">
            <a:off x="6946900" y="2209800"/>
            <a:ext cx="0" cy="674688"/>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14356" name="Line 20"/>
          <p:cNvSpPr>
            <a:spLocks noChangeShapeType="1"/>
          </p:cNvSpPr>
          <p:nvPr/>
        </p:nvSpPr>
        <p:spPr bwMode="auto">
          <a:xfrm>
            <a:off x="6946900" y="2884488"/>
            <a:ext cx="0" cy="674687"/>
          </a:xfrm>
          <a:prstGeom prst="line">
            <a:avLst/>
          </a:prstGeom>
          <a:noFill/>
          <a:ln w="9525">
            <a:solidFill>
              <a:schemeClr val="tx1"/>
            </a:solidFill>
            <a:prstDash val="lgDash"/>
            <a:round/>
            <a:headEnd/>
            <a:tailEnd type="arrow" w="med" len="med"/>
          </a:ln>
        </p:spPr>
        <p:txBody>
          <a:bodyPr wrap="none" anchor="ctr"/>
          <a:lstStyle/>
          <a:p>
            <a:endParaRPr lang="zh-CN" altLang="en-US"/>
          </a:p>
        </p:txBody>
      </p:sp>
      <p:graphicFrame>
        <p:nvGraphicFramePr>
          <p:cNvPr id="14361" name="Object 25"/>
          <p:cNvGraphicFramePr>
            <a:graphicFrameLocks noChangeAspect="1"/>
          </p:cNvGraphicFramePr>
          <p:nvPr/>
        </p:nvGraphicFramePr>
        <p:xfrm>
          <a:off x="1327150" y="5084763"/>
          <a:ext cx="4116388" cy="1157287"/>
        </p:xfrm>
        <a:graphic>
          <a:graphicData uri="http://schemas.openxmlformats.org/presentationml/2006/ole">
            <p:oleObj spid="_x0000_s170120" name="Equation" r:id="rId8" imgW="2260600" imgH="635000" progId="Equation.DSMT4">
              <p:embed/>
            </p:oleObj>
          </a:graphicData>
        </a:graphic>
      </p:graphicFrame>
      <p:graphicFrame>
        <p:nvGraphicFramePr>
          <p:cNvPr id="14365" name="Object 29"/>
          <p:cNvGraphicFramePr>
            <a:graphicFrameLocks noChangeAspect="1"/>
          </p:cNvGraphicFramePr>
          <p:nvPr/>
        </p:nvGraphicFramePr>
        <p:xfrm>
          <a:off x="2051050" y="1773238"/>
          <a:ext cx="2089150" cy="900112"/>
        </p:xfrm>
        <a:graphic>
          <a:graphicData uri="http://schemas.openxmlformats.org/presentationml/2006/ole">
            <p:oleObj spid="_x0000_s170121" name="Equation" r:id="rId9" imgW="1295400" imgH="558800" progId="Equation.DSMT4">
              <p:embed/>
            </p:oleObj>
          </a:graphicData>
        </a:graphic>
      </p:graphicFrame>
      <p:sp>
        <p:nvSpPr>
          <p:cNvPr id="14367" name="Rectangle 31"/>
          <p:cNvSpPr>
            <a:spLocks noChangeArrowheads="1"/>
          </p:cNvSpPr>
          <p:nvPr/>
        </p:nvSpPr>
        <p:spPr bwMode="auto">
          <a:xfrm>
            <a:off x="1187450" y="2809875"/>
            <a:ext cx="4656138" cy="579438"/>
          </a:xfrm>
          <a:prstGeom prst="rect">
            <a:avLst/>
          </a:prstGeom>
          <a:noFill/>
          <a:ln w="9525">
            <a:noFill/>
            <a:miter lim="800000"/>
            <a:headEnd/>
            <a:tailEnd/>
          </a:ln>
          <a:effectLst/>
        </p:spPr>
        <p:txBody>
          <a:bodyPr wrap="none">
            <a:spAutoFit/>
          </a:bodyPr>
          <a:lstStyle/>
          <a:p>
            <a:pPr eaLnBrk="1" hangingPunct="1">
              <a:spcBef>
                <a:spcPct val="50000"/>
              </a:spcBef>
            </a:pPr>
            <a:r>
              <a:rPr kumimoji="1" lang="zh-CN" altLang="en-US">
                <a:ea typeface="华文中宋" pitchFamily="2" charset="-122"/>
              </a:rPr>
              <a:t>称为</a:t>
            </a:r>
            <a:r>
              <a:rPr kumimoji="1" lang="zh-CN" altLang="en-US">
                <a:solidFill>
                  <a:srgbClr val="FF0000"/>
                </a:solidFill>
                <a:ea typeface="华文中宋" pitchFamily="2" charset="-122"/>
              </a:rPr>
              <a:t>直线与平面的夹角</a:t>
            </a:r>
            <a:r>
              <a:rPr kumimoji="1" lang="zh-CN" altLang="en-US"/>
              <a:t>．</a:t>
            </a:r>
          </a:p>
        </p:txBody>
      </p:sp>
      <p:sp>
        <p:nvSpPr>
          <p:cNvPr id="14368" name="Line 32"/>
          <p:cNvSpPr>
            <a:spLocks noChangeShapeType="1"/>
          </p:cNvSpPr>
          <p:nvPr/>
        </p:nvSpPr>
        <p:spPr bwMode="auto">
          <a:xfrm flipV="1">
            <a:off x="6948488" y="2492375"/>
            <a:ext cx="360362" cy="360363"/>
          </a:xfrm>
          <a:prstGeom prst="line">
            <a:avLst/>
          </a:prstGeom>
          <a:noFill/>
          <a:ln w="38100">
            <a:solidFill>
              <a:srgbClr val="66FF33"/>
            </a:solidFill>
            <a:round/>
            <a:headEnd/>
            <a:tailEnd type="triangle" w="med" len="med"/>
          </a:ln>
          <a:effectLst/>
        </p:spPr>
        <p:txBody>
          <a:bodyPr/>
          <a:lstStyle/>
          <a:p>
            <a:endParaRPr lang="zh-CN" altLang="en-US"/>
          </a:p>
        </p:txBody>
      </p:sp>
      <p:graphicFrame>
        <p:nvGraphicFramePr>
          <p:cNvPr id="14369" name="Object 33"/>
          <p:cNvGraphicFramePr>
            <a:graphicFrameLocks noChangeAspect="1"/>
          </p:cNvGraphicFramePr>
          <p:nvPr/>
        </p:nvGraphicFramePr>
        <p:xfrm>
          <a:off x="6556375" y="1989138"/>
          <a:ext cx="295275" cy="376237"/>
        </p:xfrm>
        <a:graphic>
          <a:graphicData uri="http://schemas.openxmlformats.org/presentationml/2006/ole">
            <p:oleObj spid="_x0000_s170122" name="公式" r:id="rId10" imgW="104040" imgH="145440" progId="Equation.3">
              <p:embed/>
            </p:oleObj>
          </a:graphicData>
        </a:graphic>
      </p:graphicFrame>
      <p:graphicFrame>
        <p:nvGraphicFramePr>
          <p:cNvPr id="14370" name="Object 34"/>
          <p:cNvGraphicFramePr>
            <a:graphicFrameLocks noChangeAspect="1"/>
          </p:cNvGraphicFramePr>
          <p:nvPr/>
        </p:nvGraphicFramePr>
        <p:xfrm>
          <a:off x="7092950" y="1916113"/>
          <a:ext cx="371475" cy="520700"/>
        </p:xfrm>
        <a:graphic>
          <a:graphicData uri="http://schemas.openxmlformats.org/presentationml/2006/ole">
            <p:oleObj spid="_x0000_s170123" name="公式" r:id="rId11" imgW="83160" imgH="145440" progId="Equation.3">
              <p:embed/>
            </p:oleObj>
          </a:graphicData>
        </a:graphic>
      </p:graphicFrame>
      <p:sp>
        <p:nvSpPr>
          <p:cNvPr id="26" name="Rectangle 16"/>
          <p:cNvSpPr txBox="1">
            <a:spLocks noChangeArrowheads="1"/>
          </p:cNvSpPr>
          <p:nvPr/>
        </p:nvSpPr>
        <p:spPr>
          <a:xfrm>
            <a:off x="152400" y="44450"/>
            <a:ext cx="5181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四、平面与直线的夹角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left)">
                                      <p:cBhvr>
                                        <p:cTn id="7" dur="500"/>
                                        <p:tgtEl>
                                          <p:spTgt spid="14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wipe(left)">
                                      <p:cBhvr>
                                        <p:cTn id="12" dur="1000"/>
                                        <p:tgtEl>
                                          <p:spTgt spid="14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365"/>
                                        </p:tgtEl>
                                        <p:attrNameLst>
                                          <p:attrName>style.visibility</p:attrName>
                                        </p:attrNameLst>
                                      </p:cBhvr>
                                      <p:to>
                                        <p:strVal val="visible"/>
                                      </p:to>
                                    </p:set>
                                    <p:animEffect transition="in" filter="wipe(left)">
                                      <p:cBhvr>
                                        <p:cTn id="17" dur="1000"/>
                                        <p:tgtEl>
                                          <p:spTgt spid="143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67"/>
                                        </p:tgtEl>
                                        <p:attrNameLst>
                                          <p:attrName>style.visibility</p:attrName>
                                        </p:attrNameLst>
                                      </p:cBhvr>
                                      <p:to>
                                        <p:strVal val="visible"/>
                                      </p:to>
                                    </p:set>
                                    <p:animEffect transition="in" filter="wipe(left)">
                                      <p:cBhvr>
                                        <p:cTn id="22" dur="1000"/>
                                        <p:tgtEl>
                                          <p:spTgt spid="143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346"/>
                                        </p:tgtEl>
                                        <p:attrNameLst>
                                          <p:attrName>style.visibility</p:attrName>
                                        </p:attrNameLst>
                                      </p:cBhvr>
                                      <p:to>
                                        <p:strVal val="visible"/>
                                      </p:to>
                                    </p:set>
                                    <p:animEffect transition="in" filter="wipe(left)">
                                      <p:cBhvr>
                                        <p:cTn id="27" dur="500"/>
                                        <p:tgtEl>
                                          <p:spTgt spid="1434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347"/>
                                        </p:tgtEl>
                                        <p:attrNameLst>
                                          <p:attrName>style.visibility</p:attrName>
                                        </p:attrNameLst>
                                      </p:cBhvr>
                                      <p:to>
                                        <p:strVal val="visible"/>
                                      </p:to>
                                    </p:set>
                                    <p:animEffect transition="in" filter="wipe(left)">
                                      <p:cBhvr>
                                        <p:cTn id="32" dur="500"/>
                                        <p:tgtEl>
                                          <p:spTgt spid="143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351"/>
                                        </p:tgtEl>
                                        <p:attrNameLst>
                                          <p:attrName>style.visibility</p:attrName>
                                        </p:attrNameLst>
                                      </p:cBhvr>
                                      <p:to>
                                        <p:strVal val="visible"/>
                                      </p:to>
                                    </p:set>
                                    <p:animEffect transition="in" filter="wipe(left)">
                                      <p:cBhvr>
                                        <p:cTn id="37" dur="500"/>
                                        <p:tgtEl>
                                          <p:spTgt spid="1435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352"/>
                                        </p:tgtEl>
                                        <p:attrNameLst>
                                          <p:attrName>style.visibility</p:attrName>
                                        </p:attrNameLst>
                                      </p:cBhvr>
                                      <p:to>
                                        <p:strVal val="visible"/>
                                      </p:to>
                                    </p:set>
                                    <p:animEffect transition="in" filter="wipe(left)">
                                      <p:cBhvr>
                                        <p:cTn id="42" dur="500"/>
                                        <p:tgtEl>
                                          <p:spTgt spid="1435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342"/>
                                        </p:tgtEl>
                                        <p:attrNameLst>
                                          <p:attrName>style.visibility</p:attrName>
                                        </p:attrNameLst>
                                      </p:cBhvr>
                                      <p:to>
                                        <p:strVal val="visible"/>
                                      </p:to>
                                    </p:set>
                                    <p:animEffect transition="in" filter="wipe(left)">
                                      <p:cBhvr>
                                        <p:cTn id="47" dur="500"/>
                                        <p:tgtEl>
                                          <p:spTgt spid="1434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4344"/>
                                        </p:tgtEl>
                                        <p:attrNameLst>
                                          <p:attrName>style.visibility</p:attrName>
                                        </p:attrNameLst>
                                      </p:cBhvr>
                                      <p:to>
                                        <p:strVal val="visible"/>
                                      </p:to>
                                    </p:set>
                                    <p:animEffect transition="in" filter="wipe(left)">
                                      <p:cBhvr>
                                        <p:cTn id="52" dur="500"/>
                                        <p:tgtEl>
                                          <p:spTgt spid="1434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4368"/>
                                        </p:tgtEl>
                                        <p:attrNameLst>
                                          <p:attrName>style.visibility</p:attrName>
                                        </p:attrNameLst>
                                      </p:cBhvr>
                                      <p:to>
                                        <p:strVal val="visible"/>
                                      </p:to>
                                    </p:set>
                                    <p:animEffect transition="in" filter="wipe(down)">
                                      <p:cBhvr>
                                        <p:cTn id="57" dur="1000"/>
                                        <p:tgtEl>
                                          <p:spTgt spid="14368"/>
                                        </p:tgtEl>
                                      </p:cBhvr>
                                    </p:animEffect>
                                  </p:childTnLst>
                                </p:cTn>
                              </p:par>
                            </p:childTnLst>
                          </p:cTn>
                        </p:par>
                        <p:par>
                          <p:cTn id="58" fill="hold" nodeType="afterGroup">
                            <p:stCondLst>
                              <p:cond delay="1000"/>
                            </p:stCondLst>
                            <p:childTnLst>
                              <p:par>
                                <p:cTn id="59" presetID="22" presetClass="entr" presetSubtype="4" fill="hold" nodeType="afterEffect">
                                  <p:stCondLst>
                                    <p:cond delay="0"/>
                                  </p:stCondLst>
                                  <p:childTnLst>
                                    <p:set>
                                      <p:cBhvr>
                                        <p:cTn id="60" dur="1" fill="hold">
                                          <p:stCondLst>
                                            <p:cond delay="0"/>
                                          </p:stCondLst>
                                        </p:cTn>
                                        <p:tgtEl>
                                          <p:spTgt spid="14370"/>
                                        </p:tgtEl>
                                        <p:attrNameLst>
                                          <p:attrName>style.visibility</p:attrName>
                                        </p:attrNameLst>
                                      </p:cBhvr>
                                      <p:to>
                                        <p:strVal val="visible"/>
                                      </p:to>
                                    </p:set>
                                    <p:animEffect transition="in" filter="wipe(down)">
                                      <p:cBhvr>
                                        <p:cTn id="61" dur="1000"/>
                                        <p:tgtEl>
                                          <p:spTgt spid="1437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14343"/>
                                        </p:tgtEl>
                                        <p:attrNameLst>
                                          <p:attrName>style.visibility</p:attrName>
                                        </p:attrNameLst>
                                      </p:cBhvr>
                                      <p:to>
                                        <p:strVal val="visible"/>
                                      </p:to>
                                    </p:set>
                                    <p:animEffect transition="in" filter="wipe(left)">
                                      <p:cBhvr>
                                        <p:cTn id="66" dur="500"/>
                                        <p:tgtEl>
                                          <p:spTgt spid="1434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4345"/>
                                        </p:tgtEl>
                                        <p:attrNameLst>
                                          <p:attrName>style.visibility</p:attrName>
                                        </p:attrNameLst>
                                      </p:cBhvr>
                                      <p:to>
                                        <p:strVal val="visible"/>
                                      </p:to>
                                    </p:set>
                                    <p:animEffect transition="in" filter="wipe(left)">
                                      <p:cBhvr>
                                        <p:cTn id="71" dur="500"/>
                                        <p:tgtEl>
                                          <p:spTgt spid="1434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4355"/>
                                        </p:tgtEl>
                                        <p:attrNameLst>
                                          <p:attrName>style.visibility</p:attrName>
                                        </p:attrNameLst>
                                      </p:cBhvr>
                                      <p:to>
                                        <p:strVal val="visible"/>
                                      </p:to>
                                    </p:set>
                                    <p:animEffect transition="in" filter="wipe(down)">
                                      <p:cBhvr>
                                        <p:cTn id="76" dur="1000"/>
                                        <p:tgtEl>
                                          <p:spTgt spid="14355"/>
                                        </p:tgtEl>
                                      </p:cBhvr>
                                    </p:animEffect>
                                  </p:childTnLst>
                                </p:cTn>
                              </p:par>
                            </p:childTnLst>
                          </p:cTn>
                        </p:par>
                        <p:par>
                          <p:cTn id="77" fill="hold" nodeType="afterGroup">
                            <p:stCondLst>
                              <p:cond delay="1000"/>
                            </p:stCondLst>
                            <p:childTnLst>
                              <p:par>
                                <p:cTn id="78" presetID="22" presetClass="entr" presetSubtype="4" fill="hold" nodeType="afterEffect">
                                  <p:stCondLst>
                                    <p:cond delay="0"/>
                                  </p:stCondLst>
                                  <p:childTnLst>
                                    <p:set>
                                      <p:cBhvr>
                                        <p:cTn id="79" dur="1" fill="hold">
                                          <p:stCondLst>
                                            <p:cond delay="0"/>
                                          </p:stCondLst>
                                        </p:cTn>
                                        <p:tgtEl>
                                          <p:spTgt spid="14369"/>
                                        </p:tgtEl>
                                        <p:attrNameLst>
                                          <p:attrName>style.visibility</p:attrName>
                                        </p:attrNameLst>
                                      </p:cBhvr>
                                      <p:to>
                                        <p:strVal val="visible"/>
                                      </p:to>
                                    </p:set>
                                    <p:animEffect transition="in" filter="wipe(down)">
                                      <p:cBhvr>
                                        <p:cTn id="80" dur="1000"/>
                                        <p:tgtEl>
                                          <p:spTgt spid="1436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14356"/>
                                        </p:tgtEl>
                                        <p:attrNameLst>
                                          <p:attrName>style.visibility</p:attrName>
                                        </p:attrNameLst>
                                      </p:cBhvr>
                                      <p:to>
                                        <p:strVal val="visible"/>
                                      </p:to>
                                    </p:set>
                                    <p:animEffect transition="in" filter="wipe(up)">
                                      <p:cBhvr>
                                        <p:cTn id="85" dur="500"/>
                                        <p:tgtEl>
                                          <p:spTgt spid="14356"/>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4361"/>
                                        </p:tgtEl>
                                        <p:attrNameLst>
                                          <p:attrName>style.visibility</p:attrName>
                                        </p:attrNameLst>
                                      </p:cBhvr>
                                      <p:to>
                                        <p:strVal val="visible"/>
                                      </p:to>
                                    </p:set>
                                    <p:animEffect transition="in" filter="wipe(left)">
                                      <p:cBhvr>
                                        <p:cTn id="90" dur="1000"/>
                                        <p:tgtEl>
                                          <p:spTgt spid="14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P spid="14340" grpId="0"/>
      <p:bldP spid="14346" grpId="0" animBg="1"/>
      <p:bldP spid="14351" grpId="0" animBg="1"/>
      <p:bldP spid="14355" grpId="0" animBg="1"/>
      <p:bldP spid="14356" grpId="0" animBg="1"/>
      <p:bldP spid="14367" grpId="0"/>
      <p:bldP spid="1436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3348038" y="2276475"/>
          <a:ext cx="5400675" cy="1160463"/>
        </p:xfrm>
        <a:graphic>
          <a:graphicData uri="http://schemas.openxmlformats.org/presentationml/2006/ole">
            <p:oleObj spid="_x0000_s171119" name="Equation" r:id="rId3" imgW="3136900" imgH="673100" progId="Equation.DSMT4">
              <p:embed/>
            </p:oleObj>
          </a:graphicData>
        </a:graphic>
      </p:graphicFrame>
      <p:sp>
        <p:nvSpPr>
          <p:cNvPr id="15363" name="Rectangle 3"/>
          <p:cNvSpPr>
            <a:spLocks noChangeArrowheads="1"/>
          </p:cNvSpPr>
          <p:nvPr/>
        </p:nvSpPr>
        <p:spPr bwMode="auto">
          <a:xfrm>
            <a:off x="323850" y="1630363"/>
            <a:ext cx="4572000" cy="579437"/>
          </a:xfrm>
          <a:prstGeom prst="rect">
            <a:avLst/>
          </a:prstGeom>
          <a:noFill/>
          <a:ln w="9525">
            <a:noFill/>
            <a:miter lim="800000"/>
            <a:headEnd/>
            <a:tailEnd/>
          </a:ln>
        </p:spPr>
        <p:txBody>
          <a:bodyPr>
            <a:spAutoFit/>
          </a:bodyPr>
          <a:lstStyle/>
          <a:p>
            <a:pPr eaLnBrk="1" hangingPunct="1"/>
            <a:r>
              <a:rPr kumimoji="1" lang="zh-CN" altLang="en-US">
                <a:solidFill>
                  <a:srgbClr val="FF0000"/>
                </a:solidFill>
                <a:latin typeface="Times New Roman" pitchFamily="18" charset="0"/>
                <a:ea typeface="黑体" pitchFamily="2" charset="-122"/>
              </a:rPr>
              <a:t>直线与平面的夹角公式</a:t>
            </a:r>
          </a:p>
        </p:txBody>
      </p:sp>
      <p:sp>
        <p:nvSpPr>
          <p:cNvPr id="15364" name="Rectangle 4"/>
          <p:cNvSpPr>
            <a:spLocks noChangeArrowheads="1"/>
          </p:cNvSpPr>
          <p:nvPr/>
        </p:nvSpPr>
        <p:spPr bwMode="auto">
          <a:xfrm>
            <a:off x="838200" y="3713163"/>
            <a:ext cx="4672013" cy="579437"/>
          </a:xfrm>
          <a:prstGeom prst="rect">
            <a:avLst/>
          </a:prstGeom>
          <a:noFill/>
          <a:ln w="9525">
            <a:noFill/>
            <a:miter lim="800000"/>
            <a:headEnd/>
            <a:tailEnd/>
          </a:ln>
        </p:spPr>
        <p:txBody>
          <a:bodyPr wrap="none">
            <a:spAutoFit/>
          </a:bodyPr>
          <a:lstStyle/>
          <a:p>
            <a:pPr eaLnBrk="1" hangingPunct="1"/>
            <a:r>
              <a:rPr kumimoji="1" lang="zh-CN" altLang="en-US">
                <a:latin typeface="Times New Roman" pitchFamily="18" charset="0"/>
                <a:ea typeface="黑体" pitchFamily="2" charset="-122"/>
              </a:rPr>
              <a:t>直线与平面的</a:t>
            </a:r>
            <a:r>
              <a:rPr kumimoji="1" lang="zh-CN" altLang="en-US">
                <a:solidFill>
                  <a:srgbClr val="FF0000"/>
                </a:solidFill>
                <a:latin typeface="Times New Roman" pitchFamily="18" charset="0"/>
                <a:ea typeface="黑体" pitchFamily="2" charset="-122"/>
              </a:rPr>
              <a:t>位置关系</a:t>
            </a:r>
            <a:r>
              <a:rPr kumimoji="1" lang="zh-CN" altLang="en-US">
                <a:solidFill>
                  <a:schemeClr val="accent2"/>
                </a:solidFill>
                <a:latin typeface="Times New Roman" pitchFamily="18" charset="0"/>
                <a:ea typeface="黑体" pitchFamily="2" charset="-122"/>
              </a:rPr>
              <a:t>：</a:t>
            </a:r>
          </a:p>
        </p:txBody>
      </p:sp>
      <p:graphicFrame>
        <p:nvGraphicFramePr>
          <p:cNvPr id="15365" name="Object 5"/>
          <p:cNvGraphicFramePr>
            <a:graphicFrameLocks noChangeAspect="1"/>
          </p:cNvGraphicFramePr>
          <p:nvPr/>
        </p:nvGraphicFramePr>
        <p:xfrm>
          <a:off x="990600" y="4641850"/>
          <a:ext cx="1714500" cy="404813"/>
        </p:xfrm>
        <a:graphic>
          <a:graphicData uri="http://schemas.openxmlformats.org/presentationml/2006/ole">
            <p:oleObj spid="_x0000_s171120" name="公式" r:id="rId4" imgW="1713756" imgH="406224" progId="Equation.3">
              <p:embed/>
            </p:oleObj>
          </a:graphicData>
        </a:graphic>
      </p:graphicFrame>
      <p:graphicFrame>
        <p:nvGraphicFramePr>
          <p:cNvPr id="15366" name="Object 6"/>
          <p:cNvGraphicFramePr>
            <a:graphicFrameLocks noChangeAspect="1"/>
          </p:cNvGraphicFramePr>
          <p:nvPr/>
        </p:nvGraphicFramePr>
        <p:xfrm>
          <a:off x="2965450" y="4316413"/>
          <a:ext cx="3190875" cy="1019175"/>
        </p:xfrm>
        <a:graphic>
          <a:graphicData uri="http://schemas.openxmlformats.org/presentationml/2006/ole">
            <p:oleObj spid="_x0000_s171121" name="公式" r:id="rId5" imgW="3060700" imgH="977900" progId="Equation.3">
              <p:embed/>
            </p:oleObj>
          </a:graphicData>
        </a:graphic>
      </p:graphicFrame>
      <p:grpSp>
        <p:nvGrpSpPr>
          <p:cNvPr id="15367" name="Group 7"/>
          <p:cNvGrpSpPr>
            <a:grpSpLocks/>
          </p:cNvGrpSpPr>
          <p:nvPr/>
        </p:nvGrpSpPr>
        <p:grpSpPr bwMode="auto">
          <a:xfrm>
            <a:off x="990600" y="5287963"/>
            <a:ext cx="1765300" cy="579437"/>
            <a:chOff x="868" y="3224"/>
            <a:chExt cx="1112" cy="365"/>
          </a:xfrm>
        </p:grpSpPr>
        <p:graphicFrame>
          <p:nvGraphicFramePr>
            <p:cNvPr id="171022" name="Object 8"/>
            <p:cNvGraphicFramePr>
              <a:graphicFrameLocks noChangeAspect="1"/>
            </p:cNvGraphicFramePr>
            <p:nvPr/>
          </p:nvGraphicFramePr>
          <p:xfrm>
            <a:off x="868" y="3312"/>
            <a:ext cx="1112" cy="255"/>
          </p:xfrm>
          <a:graphic>
            <a:graphicData uri="http://schemas.openxmlformats.org/presentationml/2006/ole">
              <p:oleObj spid="_x0000_s171122" name="公式" r:id="rId6" imgW="1764534" imgH="406224" progId="Equation.3">
                <p:embed/>
              </p:oleObj>
            </a:graphicData>
          </a:graphic>
        </p:graphicFrame>
        <p:sp>
          <p:nvSpPr>
            <p:cNvPr id="171023" name="Text Box 9"/>
            <p:cNvSpPr txBox="1">
              <a:spLocks noChangeArrowheads="1"/>
            </p:cNvSpPr>
            <p:nvPr/>
          </p:nvSpPr>
          <p:spPr bwMode="auto">
            <a:xfrm>
              <a:off x="1528" y="3224"/>
              <a:ext cx="384" cy="365"/>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Times New Roman" pitchFamily="18" charset="0"/>
                </a:rPr>
                <a:t>//</a:t>
              </a:r>
            </a:p>
          </p:txBody>
        </p:sp>
      </p:grpSp>
      <p:graphicFrame>
        <p:nvGraphicFramePr>
          <p:cNvPr id="15370" name="Object 10"/>
          <p:cNvGraphicFramePr>
            <a:graphicFrameLocks noChangeAspect="1"/>
          </p:cNvGraphicFramePr>
          <p:nvPr/>
        </p:nvGraphicFramePr>
        <p:xfrm>
          <a:off x="2971800" y="5443538"/>
          <a:ext cx="4408488" cy="433387"/>
        </p:xfrm>
        <a:graphic>
          <a:graphicData uri="http://schemas.openxmlformats.org/presentationml/2006/ole">
            <p:oleObj spid="_x0000_s171123" name="公式" r:id="rId7" imgW="4114800" imgH="406400" progId="Equation.3">
              <p:embed/>
            </p:oleObj>
          </a:graphicData>
        </a:graphic>
      </p:graphicFrame>
      <p:graphicFrame>
        <p:nvGraphicFramePr>
          <p:cNvPr id="171017" name="Object 15"/>
          <p:cNvGraphicFramePr>
            <a:graphicFrameLocks noChangeAspect="1"/>
          </p:cNvGraphicFramePr>
          <p:nvPr/>
        </p:nvGraphicFramePr>
        <p:xfrm>
          <a:off x="4500563" y="792163"/>
          <a:ext cx="3471862" cy="960437"/>
        </p:xfrm>
        <a:graphic>
          <a:graphicData uri="http://schemas.openxmlformats.org/presentationml/2006/ole">
            <p:oleObj spid="_x0000_s171124" name="Equation" r:id="rId8" imgW="1600200" imgH="457200" progId="Equation.DSMT4">
              <p:embed/>
            </p:oleObj>
          </a:graphicData>
        </a:graphic>
      </p:graphicFrame>
      <p:graphicFrame>
        <p:nvGraphicFramePr>
          <p:cNvPr id="171018" name="Object 17"/>
          <p:cNvGraphicFramePr>
            <a:graphicFrameLocks noChangeAspect="1"/>
          </p:cNvGraphicFramePr>
          <p:nvPr/>
        </p:nvGraphicFramePr>
        <p:xfrm>
          <a:off x="900113" y="671513"/>
          <a:ext cx="2520950" cy="1157287"/>
        </p:xfrm>
        <a:graphic>
          <a:graphicData uri="http://schemas.openxmlformats.org/presentationml/2006/ole">
            <p:oleObj spid="_x0000_s171125" name="Equation" r:id="rId9" imgW="1384300" imgH="635000" progId="Equation.DSMT4">
              <p:embed/>
            </p:oleObj>
          </a:graphicData>
        </a:graphic>
      </p:graphicFrame>
      <p:sp>
        <p:nvSpPr>
          <p:cNvPr id="171019" name="AutoShape 18"/>
          <p:cNvSpPr>
            <a:spLocks noChangeArrowheads="1"/>
          </p:cNvSpPr>
          <p:nvPr/>
        </p:nvSpPr>
        <p:spPr bwMode="auto">
          <a:xfrm>
            <a:off x="3635375" y="1158875"/>
            <a:ext cx="576263" cy="288925"/>
          </a:xfrm>
          <a:prstGeom prst="rightArrow">
            <a:avLst>
              <a:gd name="adj1" fmla="val 50000"/>
              <a:gd name="adj2" fmla="val 49863"/>
            </a:avLst>
          </a:prstGeom>
          <a:solidFill>
            <a:schemeClr val="accent1"/>
          </a:solidFill>
          <a:ln w="9525">
            <a:solidFill>
              <a:schemeClr val="tx1"/>
            </a:solidFill>
            <a:miter lim="800000"/>
            <a:headEnd/>
            <a:tailEnd/>
          </a:ln>
          <a:effectLst/>
        </p:spPr>
        <p:txBody>
          <a:bodyPr wrap="none" anchor="ctr"/>
          <a:lstStyle/>
          <a:p>
            <a:pPr eaLnBrk="1" hangingPunct="1"/>
            <a:endParaRPr lang="zh-CN" altLang="en-US"/>
          </a:p>
        </p:txBody>
      </p:sp>
      <p:graphicFrame>
        <p:nvGraphicFramePr>
          <p:cNvPr id="15380" name="Object 20"/>
          <p:cNvGraphicFramePr>
            <a:graphicFrameLocks noChangeAspect="1"/>
          </p:cNvGraphicFramePr>
          <p:nvPr/>
        </p:nvGraphicFramePr>
        <p:xfrm>
          <a:off x="468313" y="2151063"/>
          <a:ext cx="2879725" cy="1350962"/>
        </p:xfrm>
        <a:graphic>
          <a:graphicData uri="http://schemas.openxmlformats.org/presentationml/2006/ole">
            <p:oleObj spid="_x0000_s171126" name="Equation" r:id="rId10" imgW="1518480" imgH="686520" progId="Equation.DSMT4">
              <p:embed/>
            </p:oleObj>
          </a:graphicData>
        </a:graphic>
      </p:graphicFrame>
      <p:sp>
        <p:nvSpPr>
          <p:cNvPr id="15" name="Rectangle 16"/>
          <p:cNvSpPr txBox="1">
            <a:spLocks noChangeArrowheads="1"/>
          </p:cNvSpPr>
          <p:nvPr/>
        </p:nvSpPr>
        <p:spPr>
          <a:xfrm>
            <a:off x="152400" y="44450"/>
            <a:ext cx="5181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四、平面与直线的夹角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380"/>
                                        </p:tgtEl>
                                        <p:attrNameLst>
                                          <p:attrName>style.visibility</p:attrName>
                                        </p:attrNameLst>
                                      </p:cBhvr>
                                      <p:to>
                                        <p:strVal val="visible"/>
                                      </p:to>
                                    </p:set>
                                    <p:animEffect transition="in" filter="wipe(left)">
                                      <p:cBhvr>
                                        <p:cTn id="7" dur="1000"/>
                                        <p:tgtEl>
                                          <p:spTgt spid="153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wipe(left)">
                                      <p:cBhvr>
                                        <p:cTn id="12" dur="500"/>
                                        <p:tgtEl>
                                          <p:spTgt spid="153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15363"/>
                                        </p:tgtEl>
                                        <p:attrNameLst>
                                          <p:attrName>style.visibility</p:attrName>
                                        </p:attrNameLst>
                                      </p:cBhvr>
                                      <p:to>
                                        <p:strVal val="visible"/>
                                      </p:to>
                                    </p:set>
                                    <p:animEffect transition="in" filter="wipe(left)">
                                      <p:cBhvr>
                                        <p:cTn id="17" dur="75"/>
                                        <p:tgtEl>
                                          <p:spTgt spid="153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364"/>
                                        </p:tgtEl>
                                        <p:attrNameLst>
                                          <p:attrName>style.visibility</p:attrName>
                                        </p:attrNameLst>
                                      </p:cBhvr>
                                      <p:to>
                                        <p:strVal val="visible"/>
                                      </p:to>
                                    </p:set>
                                    <p:animEffect transition="in" filter="wipe(left)">
                                      <p:cBhvr>
                                        <p:cTn id="22" dur="500"/>
                                        <p:tgtEl>
                                          <p:spTgt spid="153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365"/>
                                        </p:tgtEl>
                                        <p:attrNameLst>
                                          <p:attrName>style.visibility</p:attrName>
                                        </p:attrNameLst>
                                      </p:cBhvr>
                                      <p:to>
                                        <p:strVal val="visible"/>
                                      </p:to>
                                    </p:set>
                                    <p:animEffect transition="in" filter="wipe(left)">
                                      <p:cBhvr>
                                        <p:cTn id="27" dur="500"/>
                                        <p:tgtEl>
                                          <p:spTgt spid="1536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366"/>
                                        </p:tgtEl>
                                        <p:attrNameLst>
                                          <p:attrName>style.visibility</p:attrName>
                                        </p:attrNameLst>
                                      </p:cBhvr>
                                      <p:to>
                                        <p:strVal val="visible"/>
                                      </p:to>
                                    </p:set>
                                    <p:animEffect transition="in" filter="wipe(left)">
                                      <p:cBhvr>
                                        <p:cTn id="32" dur="500"/>
                                        <p:tgtEl>
                                          <p:spTgt spid="153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367"/>
                                        </p:tgtEl>
                                        <p:attrNameLst>
                                          <p:attrName>style.visibility</p:attrName>
                                        </p:attrNameLst>
                                      </p:cBhvr>
                                      <p:to>
                                        <p:strVal val="visible"/>
                                      </p:to>
                                    </p:set>
                                    <p:animEffect transition="in" filter="wipe(left)">
                                      <p:cBhvr>
                                        <p:cTn id="37" dur="500"/>
                                        <p:tgtEl>
                                          <p:spTgt spid="1536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370"/>
                                        </p:tgtEl>
                                        <p:attrNameLst>
                                          <p:attrName>style.visibility</p:attrName>
                                        </p:attrNameLst>
                                      </p:cBhvr>
                                      <p:to>
                                        <p:strVal val="visible"/>
                                      </p:to>
                                    </p:set>
                                    <p:animEffect transition="in" filter="wipe(left)">
                                      <p:cBhvr>
                                        <p:cTn id="42" dur="500"/>
                                        <p:tgtEl>
                                          <p:spTgt spid="15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autoUpdateAnimBg="0"/>
      <p:bldP spid="15364"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611188" y="2060575"/>
            <a:ext cx="4572000" cy="579438"/>
          </a:xfrm>
          <a:prstGeom prst="rect">
            <a:avLst/>
          </a:prstGeom>
          <a:noFill/>
          <a:ln w="9525">
            <a:noFill/>
            <a:miter lim="800000"/>
            <a:headEnd/>
            <a:tailEnd/>
          </a:ln>
        </p:spPr>
        <p:txBody>
          <a:bodyPr>
            <a:spAutoFit/>
          </a:bodyPr>
          <a:lstStyle/>
          <a:p>
            <a:pPr eaLnBrk="1" hangingPunct="1">
              <a:spcBef>
                <a:spcPct val="50000"/>
              </a:spcBef>
            </a:pPr>
            <a:r>
              <a:rPr kumimoji="1" lang="zh-CN" altLang="en-US">
                <a:solidFill>
                  <a:schemeClr val="tx2"/>
                </a:solidFill>
                <a:latin typeface="华文中宋" pitchFamily="2" charset="-122"/>
                <a:ea typeface="华文中宋" pitchFamily="2" charset="-122"/>
              </a:rPr>
              <a:t>解</a:t>
            </a:r>
            <a:r>
              <a:rPr kumimoji="1" lang="zh-CN" altLang="en-US">
                <a:latin typeface="华文中宋" pitchFamily="2" charset="-122"/>
                <a:ea typeface="华文中宋" pitchFamily="2" charset="-122"/>
              </a:rPr>
              <a:t> 取已知平面的法向量</a:t>
            </a:r>
          </a:p>
        </p:txBody>
      </p:sp>
      <p:graphicFrame>
        <p:nvGraphicFramePr>
          <p:cNvPr id="23555" name="Object 3"/>
          <p:cNvGraphicFramePr>
            <a:graphicFrameLocks noChangeAspect="1"/>
          </p:cNvGraphicFramePr>
          <p:nvPr/>
        </p:nvGraphicFramePr>
        <p:xfrm>
          <a:off x="1619250" y="5157788"/>
          <a:ext cx="3529013" cy="1031875"/>
        </p:xfrm>
        <a:graphic>
          <a:graphicData uri="http://schemas.openxmlformats.org/presentationml/2006/ole">
            <p:oleObj spid="_x0000_s172098" name="Equation" r:id="rId3" imgW="2080080" imgH="572040" progId="Equation.DSMT4">
              <p:embed/>
            </p:oleObj>
          </a:graphicData>
        </a:graphic>
      </p:graphicFrame>
      <p:sp>
        <p:nvSpPr>
          <p:cNvPr id="23556" name="Text Box 4"/>
          <p:cNvSpPr txBox="1">
            <a:spLocks noChangeArrowheads="1"/>
          </p:cNvSpPr>
          <p:nvPr/>
        </p:nvSpPr>
        <p:spPr bwMode="auto">
          <a:xfrm>
            <a:off x="539750" y="4365625"/>
            <a:ext cx="4962525"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则直线的对称式方程为</a:t>
            </a:r>
          </a:p>
        </p:txBody>
      </p:sp>
      <p:graphicFrame>
        <p:nvGraphicFramePr>
          <p:cNvPr id="23557" name="Object 5"/>
          <p:cNvGraphicFramePr>
            <a:graphicFrameLocks noChangeAspect="1"/>
          </p:cNvGraphicFramePr>
          <p:nvPr/>
        </p:nvGraphicFramePr>
        <p:xfrm>
          <a:off x="827088" y="1470015"/>
          <a:ext cx="3503612" cy="530225"/>
        </p:xfrm>
        <a:graphic>
          <a:graphicData uri="http://schemas.openxmlformats.org/presentationml/2006/ole">
            <p:oleObj spid="_x0000_s172099" name="Equation" r:id="rId4" imgW="1872000" imgH="239040" progId="Equation.DSMT4">
              <p:embed/>
            </p:oleObj>
          </a:graphicData>
        </a:graphic>
      </p:graphicFrame>
      <p:sp>
        <p:nvSpPr>
          <p:cNvPr id="23558" name="Text Box 6"/>
          <p:cNvSpPr txBox="1">
            <a:spLocks noChangeArrowheads="1"/>
          </p:cNvSpPr>
          <p:nvPr/>
        </p:nvSpPr>
        <p:spPr bwMode="auto">
          <a:xfrm>
            <a:off x="4397375" y="1398577"/>
            <a:ext cx="4495800" cy="579438"/>
          </a:xfrm>
          <a:prstGeom prst="rect">
            <a:avLst/>
          </a:prstGeom>
          <a:noFill/>
          <a:ln w="9525">
            <a:noFill/>
            <a:miter lim="800000"/>
            <a:headEnd/>
            <a:tailEnd/>
          </a:ln>
          <a:effectLst/>
        </p:spPr>
        <p:txBody>
          <a:bodyPr anchor="ctr">
            <a:spAutoFit/>
          </a:bodyPr>
          <a:lstStyle/>
          <a:p>
            <a:pPr eaLnBrk="1" hangingPunct="1">
              <a:spcBef>
                <a:spcPct val="50000"/>
              </a:spcBef>
            </a:pPr>
            <a:r>
              <a:rPr kumimoji="1" lang="zh-CN" altLang="en-US">
                <a:latin typeface="华文中宋" pitchFamily="2" charset="-122"/>
                <a:ea typeface="华文中宋" pitchFamily="2" charset="-122"/>
              </a:rPr>
              <a:t>垂直的直线方程</a:t>
            </a:r>
            <a:r>
              <a:rPr kumimoji="1" lang="en-US" altLang="zh-CN">
                <a:latin typeface="华文中宋" pitchFamily="2" charset="-122"/>
                <a:ea typeface="华文中宋" pitchFamily="2" charset="-122"/>
              </a:rPr>
              <a:t>.</a:t>
            </a:r>
            <a:r>
              <a:rPr kumimoji="1" lang="en-US" altLang="zh-CN" sz="2800">
                <a:solidFill>
                  <a:schemeClr val="tx2"/>
                </a:solidFill>
                <a:latin typeface="华文中宋" pitchFamily="2" charset="-122"/>
                <a:ea typeface="华文中宋" pitchFamily="2" charset="-122"/>
              </a:rPr>
              <a:t> </a:t>
            </a:r>
          </a:p>
        </p:txBody>
      </p:sp>
      <p:sp>
        <p:nvSpPr>
          <p:cNvPr id="23559" name="Text Box 7"/>
          <p:cNvSpPr txBox="1">
            <a:spLocks noChangeArrowheads="1"/>
          </p:cNvSpPr>
          <p:nvPr/>
        </p:nvSpPr>
        <p:spPr bwMode="auto">
          <a:xfrm>
            <a:off x="611188" y="3573463"/>
            <a:ext cx="5064125"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为所求直线的方向向量</a:t>
            </a:r>
            <a:r>
              <a:rPr kumimoji="1" lang="en-US" altLang="zh-CN">
                <a:latin typeface="华文中宋" pitchFamily="2" charset="-122"/>
                <a:ea typeface="华文中宋" pitchFamily="2" charset="-122"/>
              </a:rPr>
              <a:t>.</a:t>
            </a:r>
            <a:r>
              <a:rPr kumimoji="1" lang="en-US" altLang="zh-CN" sz="2800">
                <a:latin typeface="华文中宋" pitchFamily="2" charset="-122"/>
                <a:ea typeface="华文中宋" pitchFamily="2" charset="-122"/>
              </a:rPr>
              <a:t> </a:t>
            </a:r>
          </a:p>
        </p:txBody>
      </p:sp>
      <p:sp>
        <p:nvSpPr>
          <p:cNvPr id="23560" name="AutoShape 8"/>
          <p:cNvSpPr>
            <a:spLocks noChangeArrowheads="1"/>
          </p:cNvSpPr>
          <p:nvPr/>
        </p:nvSpPr>
        <p:spPr bwMode="auto">
          <a:xfrm>
            <a:off x="6084888" y="3597275"/>
            <a:ext cx="2362200" cy="1143000"/>
          </a:xfrm>
          <a:prstGeom prst="parallelogram">
            <a:avLst>
              <a:gd name="adj" fmla="val 51667"/>
            </a:avLst>
          </a:prstGeom>
          <a:solidFill>
            <a:srgbClr val="66FF33"/>
          </a:solidFill>
          <a:ln w="9525">
            <a:solidFill>
              <a:srgbClr val="66FF33"/>
            </a:solidFill>
            <a:miter lim="800000"/>
            <a:headEnd/>
            <a:tailEnd/>
          </a:ln>
          <a:effectLst/>
        </p:spPr>
        <p:txBody>
          <a:bodyPr wrap="none" anchor="ctr"/>
          <a:lstStyle/>
          <a:p>
            <a:pPr eaLnBrk="1" hangingPunct="1"/>
            <a:endParaRPr lang="zh-CN" altLang="en-US"/>
          </a:p>
        </p:txBody>
      </p:sp>
      <p:sp>
        <p:nvSpPr>
          <p:cNvPr id="23561" name="Line 9"/>
          <p:cNvSpPr>
            <a:spLocks noChangeShapeType="1"/>
          </p:cNvSpPr>
          <p:nvPr/>
        </p:nvSpPr>
        <p:spPr bwMode="auto">
          <a:xfrm flipV="1">
            <a:off x="7661275" y="3063875"/>
            <a:ext cx="0" cy="990600"/>
          </a:xfrm>
          <a:prstGeom prst="line">
            <a:avLst/>
          </a:prstGeom>
          <a:noFill/>
          <a:ln w="38100">
            <a:solidFill>
              <a:schemeClr val="accent2"/>
            </a:solidFill>
            <a:round/>
            <a:headEnd/>
            <a:tailEnd type="triangle" w="sm" len="lg"/>
          </a:ln>
          <a:effectLst/>
        </p:spPr>
        <p:txBody>
          <a:bodyPr wrap="none" anchor="ctr"/>
          <a:lstStyle/>
          <a:p>
            <a:endParaRPr lang="zh-CN" altLang="en-US"/>
          </a:p>
        </p:txBody>
      </p:sp>
      <p:grpSp>
        <p:nvGrpSpPr>
          <p:cNvPr id="23562" name="Group 10"/>
          <p:cNvGrpSpPr>
            <a:grpSpLocks/>
          </p:cNvGrpSpPr>
          <p:nvPr/>
        </p:nvGrpSpPr>
        <p:grpSpPr bwMode="auto">
          <a:xfrm>
            <a:off x="7197725" y="2911475"/>
            <a:ext cx="0" cy="2514600"/>
            <a:chOff x="4512" y="1392"/>
            <a:chExt cx="0" cy="1584"/>
          </a:xfrm>
        </p:grpSpPr>
        <p:sp>
          <p:nvSpPr>
            <p:cNvPr id="172051" name="Line 11"/>
            <p:cNvSpPr>
              <a:spLocks noChangeShapeType="1"/>
            </p:cNvSpPr>
            <p:nvPr/>
          </p:nvSpPr>
          <p:spPr bwMode="auto">
            <a:xfrm>
              <a:off x="4512" y="1392"/>
              <a:ext cx="0" cy="912"/>
            </a:xfrm>
            <a:prstGeom prst="line">
              <a:avLst/>
            </a:prstGeom>
            <a:noFill/>
            <a:ln w="38100">
              <a:solidFill>
                <a:schemeClr val="tx1"/>
              </a:solidFill>
              <a:round/>
              <a:headEnd/>
              <a:tailEnd/>
            </a:ln>
            <a:effectLst/>
          </p:spPr>
          <p:txBody>
            <a:bodyPr wrap="none" anchor="ctr"/>
            <a:lstStyle/>
            <a:p>
              <a:endParaRPr lang="zh-CN" altLang="en-US"/>
            </a:p>
          </p:txBody>
        </p:sp>
        <p:sp>
          <p:nvSpPr>
            <p:cNvPr id="172052" name="Line 12"/>
            <p:cNvSpPr>
              <a:spLocks noChangeShapeType="1"/>
            </p:cNvSpPr>
            <p:nvPr/>
          </p:nvSpPr>
          <p:spPr bwMode="auto">
            <a:xfrm>
              <a:off x="4512" y="2544"/>
              <a:ext cx="0" cy="432"/>
            </a:xfrm>
            <a:prstGeom prst="line">
              <a:avLst/>
            </a:prstGeom>
            <a:noFill/>
            <a:ln w="38100">
              <a:solidFill>
                <a:schemeClr val="tx1"/>
              </a:solidFill>
              <a:round/>
              <a:headEnd/>
              <a:tailEnd/>
            </a:ln>
            <a:effectLst/>
          </p:spPr>
          <p:txBody>
            <a:bodyPr wrap="none" anchor="ctr"/>
            <a:lstStyle/>
            <a:p>
              <a:endParaRPr lang="zh-CN" altLang="en-US"/>
            </a:p>
          </p:txBody>
        </p:sp>
      </p:grpSp>
      <p:sp>
        <p:nvSpPr>
          <p:cNvPr id="23565" name="Oval 13"/>
          <p:cNvSpPr>
            <a:spLocks noChangeArrowheads="1"/>
          </p:cNvSpPr>
          <p:nvPr/>
        </p:nvSpPr>
        <p:spPr bwMode="auto">
          <a:xfrm>
            <a:off x="7173913" y="3063875"/>
            <a:ext cx="53975" cy="53975"/>
          </a:xfrm>
          <a:prstGeom prst="ellipse">
            <a:avLst/>
          </a:prstGeom>
          <a:solidFill>
            <a:schemeClr val="hlink"/>
          </a:solidFill>
          <a:ln w="9525">
            <a:solidFill>
              <a:schemeClr val="tx1"/>
            </a:solidFill>
            <a:round/>
            <a:headEnd/>
            <a:tailEnd/>
          </a:ln>
          <a:effectLst/>
        </p:spPr>
        <p:txBody>
          <a:bodyPr wrap="none" anchor="ctr"/>
          <a:lstStyle/>
          <a:p>
            <a:pPr eaLnBrk="1" hangingPunct="1"/>
            <a:endParaRPr lang="zh-CN" altLang="en-US"/>
          </a:p>
        </p:txBody>
      </p:sp>
      <p:sp>
        <p:nvSpPr>
          <p:cNvPr id="172044" name="Text Box 14"/>
          <p:cNvSpPr txBox="1">
            <a:spLocks noChangeArrowheads="1"/>
          </p:cNvSpPr>
          <p:nvPr/>
        </p:nvSpPr>
        <p:spPr bwMode="auto">
          <a:xfrm>
            <a:off x="7821613" y="1844675"/>
            <a:ext cx="361950" cy="519113"/>
          </a:xfrm>
          <a:prstGeom prst="rect">
            <a:avLst/>
          </a:prstGeom>
          <a:noFill/>
          <a:ln w="9525">
            <a:noFill/>
            <a:miter lim="800000"/>
            <a:headEnd/>
            <a:tailEnd/>
          </a:ln>
          <a:effectLst/>
        </p:spPr>
        <p:txBody>
          <a:bodyPr wrap="none">
            <a:spAutoFit/>
          </a:bodyPr>
          <a:lstStyle/>
          <a:p>
            <a:r>
              <a:rPr kumimoji="1" lang="en-US" altLang="zh-CN" sz="2800">
                <a:latin typeface="楷体_GB2312" pitchFamily="49" charset="-122"/>
                <a:ea typeface="楷体_GB2312" pitchFamily="49" charset="-122"/>
              </a:rPr>
              <a:t> </a:t>
            </a:r>
          </a:p>
        </p:txBody>
      </p:sp>
      <p:graphicFrame>
        <p:nvGraphicFramePr>
          <p:cNvPr id="23567" name="Object 15"/>
          <p:cNvGraphicFramePr>
            <a:graphicFrameLocks noChangeAspect="1"/>
          </p:cNvGraphicFramePr>
          <p:nvPr/>
        </p:nvGraphicFramePr>
        <p:xfrm>
          <a:off x="2124075" y="2924175"/>
          <a:ext cx="2465388" cy="527050"/>
        </p:xfrm>
        <a:graphic>
          <a:graphicData uri="http://schemas.openxmlformats.org/presentationml/2006/ole">
            <p:oleObj spid="_x0000_s172100" name="Equation" r:id="rId5" imgW="1372680" imgH="249480" progId="Equation.DSMT4">
              <p:embed/>
            </p:oleObj>
          </a:graphicData>
        </a:graphic>
      </p:graphicFrame>
      <p:grpSp>
        <p:nvGrpSpPr>
          <p:cNvPr id="23568" name="Group 16"/>
          <p:cNvGrpSpPr>
            <a:grpSpLocks/>
          </p:cNvGrpSpPr>
          <p:nvPr/>
        </p:nvGrpSpPr>
        <p:grpSpPr bwMode="auto">
          <a:xfrm>
            <a:off x="7737475" y="2987675"/>
            <a:ext cx="252413" cy="304800"/>
            <a:chOff x="4737" y="2256"/>
            <a:chExt cx="159" cy="192"/>
          </a:xfrm>
        </p:grpSpPr>
        <p:graphicFrame>
          <p:nvGraphicFramePr>
            <p:cNvPr id="172049" name="Object 17"/>
            <p:cNvGraphicFramePr>
              <a:graphicFrameLocks noChangeAspect="1"/>
            </p:cNvGraphicFramePr>
            <p:nvPr/>
          </p:nvGraphicFramePr>
          <p:xfrm>
            <a:off x="4753" y="2297"/>
            <a:ext cx="143" cy="151"/>
          </p:xfrm>
          <a:graphic>
            <a:graphicData uri="http://schemas.openxmlformats.org/presentationml/2006/ole">
              <p:oleObj spid="_x0000_s172101" name="Equation" r:id="rId6" imgW="197640" imgH="208080" progId="Equation.3">
                <p:embed/>
              </p:oleObj>
            </a:graphicData>
          </a:graphic>
        </p:graphicFrame>
        <p:sp>
          <p:nvSpPr>
            <p:cNvPr id="172050" name="Line 18"/>
            <p:cNvSpPr>
              <a:spLocks noChangeShapeType="1"/>
            </p:cNvSpPr>
            <p:nvPr/>
          </p:nvSpPr>
          <p:spPr bwMode="auto">
            <a:xfrm>
              <a:off x="4737" y="2256"/>
              <a:ext cx="159" cy="0"/>
            </a:xfrm>
            <a:prstGeom prst="line">
              <a:avLst/>
            </a:prstGeom>
            <a:noFill/>
            <a:ln w="9525">
              <a:solidFill>
                <a:schemeClr val="tx1"/>
              </a:solidFill>
              <a:round/>
              <a:headEnd/>
              <a:tailEnd type="triangle" w="med" len="med"/>
            </a:ln>
            <a:effectLst/>
          </p:spPr>
          <p:txBody>
            <a:bodyPr anchor="ctr"/>
            <a:lstStyle/>
            <a:p>
              <a:endParaRPr lang="zh-CN" altLang="en-US"/>
            </a:p>
          </p:txBody>
        </p:sp>
      </p:grpSp>
      <p:sp>
        <p:nvSpPr>
          <p:cNvPr id="23571" name="Rectangle 19"/>
          <p:cNvSpPr>
            <a:spLocks noChangeArrowheads="1"/>
          </p:cNvSpPr>
          <p:nvPr/>
        </p:nvSpPr>
        <p:spPr bwMode="auto">
          <a:xfrm>
            <a:off x="468313" y="677852"/>
            <a:ext cx="6696075" cy="847725"/>
          </a:xfrm>
          <a:prstGeom prst="rect">
            <a:avLst/>
          </a:prstGeom>
          <a:noFill/>
          <a:ln w="9525">
            <a:noFill/>
            <a:miter lim="800000"/>
            <a:headEnd/>
            <a:tailEnd/>
          </a:ln>
        </p:spPr>
        <p:txBody>
          <a:bodyPr anchor="ctr"/>
          <a:lstStyle/>
          <a:p>
            <a:pPr eaLnBrk="1" hangingPunct="1"/>
            <a:r>
              <a:rPr lang="zh-CN" altLang="en-US" dirty="0">
                <a:solidFill>
                  <a:schemeClr val="tx2"/>
                </a:solidFill>
                <a:latin typeface="黑体" pitchFamily="2" charset="-122"/>
                <a:ea typeface="黑体" pitchFamily="2" charset="-122"/>
              </a:rPr>
              <a:t>例</a:t>
            </a:r>
            <a:r>
              <a:rPr lang="en-US" altLang="zh-CN" dirty="0">
                <a:solidFill>
                  <a:schemeClr val="tx2"/>
                </a:solidFill>
                <a:latin typeface="黑体" pitchFamily="2" charset="-122"/>
                <a:ea typeface="黑体" pitchFamily="2" charset="-122"/>
              </a:rPr>
              <a:t>4</a:t>
            </a:r>
            <a:r>
              <a:rPr lang="en-US" altLang="zh-CN" dirty="0">
                <a:solidFill>
                  <a:schemeClr val="tx2"/>
                </a:solidFill>
                <a:latin typeface="华文中宋" pitchFamily="2" charset="-122"/>
                <a:ea typeface="华文中宋" pitchFamily="2" charset="-122"/>
              </a:rPr>
              <a:t>  </a:t>
            </a:r>
            <a:r>
              <a:rPr lang="zh-CN" altLang="en-US" dirty="0">
                <a:latin typeface="华文中宋" pitchFamily="2" charset="-122"/>
                <a:ea typeface="华文中宋" pitchFamily="2" charset="-122"/>
              </a:rPr>
              <a:t>求过点</a:t>
            </a:r>
            <a:r>
              <a:rPr lang="en-US" altLang="zh-CN" dirty="0">
                <a:latin typeface="Times New Roman" pitchFamily="18" charset="0"/>
                <a:ea typeface="华文中宋" pitchFamily="2" charset="-122"/>
              </a:rPr>
              <a:t>(1,</a:t>
            </a:r>
            <a:r>
              <a:rPr lang="zh-CN" altLang="en-US" dirty="0">
                <a:latin typeface="Times New Roman" pitchFamily="18" charset="0"/>
                <a:ea typeface="华文中宋" pitchFamily="2" charset="-122"/>
              </a:rPr>
              <a:t>－</a:t>
            </a:r>
            <a:r>
              <a:rPr lang="en-US" altLang="zh-CN" dirty="0">
                <a:latin typeface="Times New Roman" pitchFamily="18" charset="0"/>
                <a:ea typeface="华文中宋" pitchFamily="2" charset="-122"/>
              </a:rPr>
              <a:t>2 , 4)</a:t>
            </a:r>
            <a:r>
              <a:rPr lang="en-US" altLang="zh-CN" dirty="0">
                <a:solidFill>
                  <a:schemeClr val="tx2"/>
                </a:solidFill>
                <a:latin typeface="华文中宋" pitchFamily="2" charset="-122"/>
                <a:ea typeface="华文中宋" pitchFamily="2" charset="-122"/>
              </a:rPr>
              <a:t> </a:t>
            </a:r>
            <a:r>
              <a:rPr lang="zh-CN" altLang="en-US" dirty="0">
                <a:latin typeface="华文中宋" pitchFamily="2" charset="-122"/>
                <a:ea typeface="华文中宋" pitchFamily="2" charset="-122"/>
              </a:rPr>
              <a:t>且与平面</a:t>
            </a:r>
          </a:p>
        </p:txBody>
      </p:sp>
      <p:sp>
        <p:nvSpPr>
          <p:cNvPr id="20" name="Rectangle 16"/>
          <p:cNvSpPr txBox="1">
            <a:spLocks noChangeArrowheads="1"/>
          </p:cNvSpPr>
          <p:nvPr/>
        </p:nvSpPr>
        <p:spPr>
          <a:xfrm>
            <a:off x="152400" y="44450"/>
            <a:ext cx="5181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四、平面与直线的夹角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71">
                                            <p:txEl>
                                              <p:pRg st="0" end="0"/>
                                            </p:txEl>
                                          </p:spTgt>
                                        </p:tgtEl>
                                        <p:attrNameLst>
                                          <p:attrName>style.visibility</p:attrName>
                                        </p:attrNameLst>
                                      </p:cBhvr>
                                      <p:to>
                                        <p:strVal val="visible"/>
                                      </p:to>
                                    </p:set>
                                    <p:animEffect transition="in" filter="wipe(left)">
                                      <p:cBhvr>
                                        <p:cTn id="7" dur="500"/>
                                        <p:tgtEl>
                                          <p:spTgt spid="23571">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3557"/>
                                        </p:tgtEl>
                                        <p:attrNameLst>
                                          <p:attrName>style.visibility</p:attrName>
                                        </p:attrNameLst>
                                      </p:cBhvr>
                                      <p:to>
                                        <p:strVal val="visible"/>
                                      </p:to>
                                    </p:set>
                                    <p:animEffect transition="in" filter="wipe(left)">
                                      <p:cBhvr>
                                        <p:cTn id="11" dur="500"/>
                                        <p:tgtEl>
                                          <p:spTgt spid="2355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3558">
                                            <p:txEl>
                                              <p:pRg st="0" end="0"/>
                                            </p:txEl>
                                          </p:spTgt>
                                        </p:tgtEl>
                                        <p:attrNameLst>
                                          <p:attrName>style.visibility</p:attrName>
                                        </p:attrNameLst>
                                      </p:cBhvr>
                                      <p:to>
                                        <p:strVal val="visible"/>
                                      </p:to>
                                    </p:set>
                                    <p:animEffect transition="in" filter="wipe(left)">
                                      <p:cBhvr>
                                        <p:cTn id="16" dur="500"/>
                                        <p:tgtEl>
                                          <p:spTgt spid="23558">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560"/>
                                        </p:tgtEl>
                                        <p:attrNameLst>
                                          <p:attrName>style.visibility</p:attrName>
                                        </p:attrNameLst>
                                      </p:cBhvr>
                                      <p:to>
                                        <p:strVal val="visible"/>
                                      </p:to>
                                    </p:set>
                                    <p:animEffect transition="in" filter="wipe(left)">
                                      <p:cBhvr>
                                        <p:cTn id="21" dur="500"/>
                                        <p:tgtEl>
                                          <p:spTgt spid="23560"/>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3565"/>
                                        </p:tgtEl>
                                        <p:attrNameLst>
                                          <p:attrName>style.visibility</p:attrName>
                                        </p:attrNameLst>
                                      </p:cBhvr>
                                      <p:to>
                                        <p:strVal val="visible"/>
                                      </p:to>
                                    </p:set>
                                    <p:animEffect transition="in" filter="wipe(left)">
                                      <p:cBhvr>
                                        <p:cTn id="25" dur="500"/>
                                        <p:tgtEl>
                                          <p:spTgt spid="2356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23562"/>
                                        </p:tgtEl>
                                        <p:attrNameLst>
                                          <p:attrName>style.visibility</p:attrName>
                                        </p:attrNameLst>
                                      </p:cBhvr>
                                      <p:to>
                                        <p:strVal val="visible"/>
                                      </p:to>
                                    </p:set>
                                    <p:animEffect transition="in" filter="wipe(up)">
                                      <p:cBhvr>
                                        <p:cTn id="30" dur="500"/>
                                        <p:tgtEl>
                                          <p:spTgt spid="2356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3561"/>
                                        </p:tgtEl>
                                        <p:attrNameLst>
                                          <p:attrName>style.visibility</p:attrName>
                                        </p:attrNameLst>
                                      </p:cBhvr>
                                      <p:to>
                                        <p:strVal val="visible"/>
                                      </p:to>
                                    </p:set>
                                    <p:animEffect transition="in" filter="wipe(down)">
                                      <p:cBhvr>
                                        <p:cTn id="35" dur="500"/>
                                        <p:tgtEl>
                                          <p:spTgt spid="23561"/>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23568"/>
                                        </p:tgtEl>
                                        <p:attrNameLst>
                                          <p:attrName>style.visibility</p:attrName>
                                        </p:attrNameLst>
                                      </p:cBhvr>
                                      <p:to>
                                        <p:strVal val="visible"/>
                                      </p:to>
                                    </p:set>
                                    <p:animEffect transition="in" filter="wipe(left)">
                                      <p:cBhvr>
                                        <p:cTn id="39" dur="500"/>
                                        <p:tgtEl>
                                          <p:spTgt spid="2356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3554"/>
                                        </p:tgtEl>
                                        <p:attrNameLst>
                                          <p:attrName>style.visibility</p:attrName>
                                        </p:attrNameLst>
                                      </p:cBhvr>
                                      <p:to>
                                        <p:strVal val="visible"/>
                                      </p:to>
                                    </p:set>
                                    <p:animEffect transition="in" filter="wipe(left)">
                                      <p:cBhvr>
                                        <p:cTn id="44" dur="500"/>
                                        <p:tgtEl>
                                          <p:spTgt spid="2355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23567"/>
                                        </p:tgtEl>
                                        <p:attrNameLst>
                                          <p:attrName>style.visibility</p:attrName>
                                        </p:attrNameLst>
                                      </p:cBhvr>
                                      <p:to>
                                        <p:strVal val="visible"/>
                                      </p:to>
                                    </p:set>
                                    <p:animEffect transition="in" filter="wipe(left)">
                                      <p:cBhvr>
                                        <p:cTn id="49" dur="1000"/>
                                        <p:tgtEl>
                                          <p:spTgt spid="2356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3559"/>
                                        </p:tgtEl>
                                        <p:attrNameLst>
                                          <p:attrName>style.visibility</p:attrName>
                                        </p:attrNameLst>
                                      </p:cBhvr>
                                      <p:to>
                                        <p:strVal val="visible"/>
                                      </p:to>
                                    </p:set>
                                    <p:animEffect transition="in" filter="wipe(left)">
                                      <p:cBhvr>
                                        <p:cTn id="54" dur="500"/>
                                        <p:tgtEl>
                                          <p:spTgt spid="2355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3556"/>
                                        </p:tgtEl>
                                        <p:attrNameLst>
                                          <p:attrName>style.visibility</p:attrName>
                                        </p:attrNameLst>
                                      </p:cBhvr>
                                      <p:to>
                                        <p:strVal val="visible"/>
                                      </p:to>
                                    </p:set>
                                    <p:animEffect transition="in" filter="wipe(left)">
                                      <p:cBhvr>
                                        <p:cTn id="59" dur="500"/>
                                        <p:tgtEl>
                                          <p:spTgt spid="2355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3555"/>
                                        </p:tgtEl>
                                        <p:attrNameLst>
                                          <p:attrName>style.visibility</p:attrName>
                                        </p:attrNameLst>
                                      </p:cBhvr>
                                      <p:to>
                                        <p:strVal val="visible"/>
                                      </p:to>
                                    </p:set>
                                    <p:animEffect transition="in" filter="wipe(left)">
                                      <p:cBhvr>
                                        <p:cTn id="64"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utoUpdateAnimBg="0"/>
      <p:bldP spid="23556" grpId="0" autoUpdateAnimBg="0"/>
      <p:bldP spid="23558" grpId="0" build="p" autoUpdateAnimBg="0" advAuto="0"/>
      <p:bldP spid="23559" grpId="0" autoUpdateAnimBg="0"/>
      <p:bldP spid="23560" grpId="0" animBg="1"/>
      <p:bldP spid="23561" grpId="0" animBg="1"/>
      <p:bldP spid="23565" grpId="0" animBg="1"/>
      <p:bldP spid="23571" grpId="0" build="p"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3058" name="Object 2"/>
          <p:cNvGraphicFramePr>
            <a:graphicFrameLocks noChangeAspect="1"/>
          </p:cNvGraphicFramePr>
          <p:nvPr/>
        </p:nvGraphicFramePr>
        <p:xfrm>
          <a:off x="468313" y="638169"/>
          <a:ext cx="7839075" cy="1933575"/>
        </p:xfrm>
        <a:graphic>
          <a:graphicData uri="http://schemas.openxmlformats.org/presentationml/2006/ole">
            <p:oleObj spid="_x0000_s173150" name="Document" r:id="rId3" imgW="6938806" imgH="1716683" progId="Word.Document.8">
              <p:embed/>
            </p:oleObj>
          </a:graphicData>
        </a:graphic>
      </p:graphicFrame>
      <p:sp>
        <p:nvSpPr>
          <p:cNvPr id="16387" name="Text Box 3"/>
          <p:cNvSpPr txBox="1">
            <a:spLocks noChangeArrowheads="1"/>
          </p:cNvSpPr>
          <p:nvPr/>
        </p:nvSpPr>
        <p:spPr bwMode="auto">
          <a:xfrm>
            <a:off x="539750" y="2417763"/>
            <a:ext cx="9906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黑体" pitchFamily="2" charset="-122"/>
              </a:rPr>
              <a:t>解</a:t>
            </a:r>
          </a:p>
        </p:txBody>
      </p:sp>
      <p:graphicFrame>
        <p:nvGraphicFramePr>
          <p:cNvPr id="16388" name="Object 4"/>
          <p:cNvGraphicFramePr>
            <a:graphicFrameLocks noChangeAspect="1"/>
          </p:cNvGraphicFramePr>
          <p:nvPr/>
        </p:nvGraphicFramePr>
        <p:xfrm>
          <a:off x="1403350" y="2492375"/>
          <a:ext cx="2322513" cy="523875"/>
        </p:xfrm>
        <a:graphic>
          <a:graphicData uri="http://schemas.openxmlformats.org/presentationml/2006/ole">
            <p:oleObj spid="_x0000_s173151" name="Equation" r:id="rId4" imgW="1231366" imgH="279279" progId="Equation.DSMT4">
              <p:embed/>
            </p:oleObj>
          </a:graphicData>
        </a:graphic>
      </p:graphicFrame>
      <p:graphicFrame>
        <p:nvGraphicFramePr>
          <p:cNvPr id="16389" name="Object 5"/>
          <p:cNvGraphicFramePr>
            <a:graphicFrameLocks noChangeAspect="1"/>
          </p:cNvGraphicFramePr>
          <p:nvPr/>
        </p:nvGraphicFramePr>
        <p:xfrm>
          <a:off x="3995738" y="2424113"/>
          <a:ext cx="2592387" cy="585787"/>
        </p:xfrm>
        <a:graphic>
          <a:graphicData uri="http://schemas.openxmlformats.org/presentationml/2006/ole">
            <p:oleObj spid="_x0000_s173152" name="Equation" r:id="rId5" imgW="1231366" imgH="279279" progId="Equation.DSMT4">
              <p:embed/>
            </p:oleObj>
          </a:graphicData>
        </a:graphic>
      </p:graphicFrame>
      <p:graphicFrame>
        <p:nvGraphicFramePr>
          <p:cNvPr id="16390" name="Object 6"/>
          <p:cNvGraphicFramePr>
            <a:graphicFrameLocks noChangeAspect="1"/>
          </p:cNvGraphicFramePr>
          <p:nvPr/>
        </p:nvGraphicFramePr>
        <p:xfrm>
          <a:off x="1187450" y="3084513"/>
          <a:ext cx="6280150" cy="1068387"/>
        </p:xfrm>
        <a:graphic>
          <a:graphicData uri="http://schemas.openxmlformats.org/presentationml/2006/ole">
            <p:oleObj spid="_x0000_s173153" name="公式" r:id="rId6" imgW="5969000" imgH="1016000" progId="Equation.3">
              <p:embed/>
            </p:oleObj>
          </a:graphicData>
        </a:graphic>
      </p:graphicFrame>
      <p:graphicFrame>
        <p:nvGraphicFramePr>
          <p:cNvPr id="16391" name="Object 7"/>
          <p:cNvGraphicFramePr>
            <a:graphicFrameLocks noChangeAspect="1"/>
          </p:cNvGraphicFramePr>
          <p:nvPr/>
        </p:nvGraphicFramePr>
        <p:xfrm>
          <a:off x="2124075" y="4292600"/>
          <a:ext cx="4292600" cy="901700"/>
        </p:xfrm>
        <a:graphic>
          <a:graphicData uri="http://schemas.openxmlformats.org/presentationml/2006/ole">
            <p:oleObj spid="_x0000_s173154" name="公式" r:id="rId7" imgW="4292600" imgH="901700" progId="Equation.3">
              <p:embed/>
            </p:oleObj>
          </a:graphicData>
        </a:graphic>
      </p:graphicFrame>
      <p:graphicFrame>
        <p:nvGraphicFramePr>
          <p:cNvPr id="16392" name="Object 8"/>
          <p:cNvGraphicFramePr>
            <a:graphicFrameLocks noChangeAspect="1"/>
          </p:cNvGraphicFramePr>
          <p:nvPr/>
        </p:nvGraphicFramePr>
        <p:xfrm>
          <a:off x="6680200" y="4259263"/>
          <a:ext cx="1168400" cy="914400"/>
        </p:xfrm>
        <a:graphic>
          <a:graphicData uri="http://schemas.openxmlformats.org/presentationml/2006/ole">
            <p:oleObj spid="_x0000_s173155" name="公式" r:id="rId8" imgW="1168400" imgH="914400" progId="Equation.3">
              <p:embed/>
            </p:oleObj>
          </a:graphicData>
        </a:graphic>
      </p:graphicFrame>
      <p:graphicFrame>
        <p:nvGraphicFramePr>
          <p:cNvPr id="16393" name="Object 9"/>
          <p:cNvGraphicFramePr>
            <a:graphicFrameLocks noChangeAspect="1"/>
          </p:cNvGraphicFramePr>
          <p:nvPr/>
        </p:nvGraphicFramePr>
        <p:xfrm>
          <a:off x="971550" y="5235575"/>
          <a:ext cx="3124200" cy="950913"/>
        </p:xfrm>
        <a:graphic>
          <a:graphicData uri="http://schemas.openxmlformats.org/presentationml/2006/ole">
            <p:oleObj spid="_x0000_s173156" name="Equation" r:id="rId9" imgW="2794000" imgH="850900" progId="Equation.3">
              <p:embed/>
            </p:oleObj>
          </a:graphicData>
        </a:graphic>
      </p:graphicFrame>
      <p:sp>
        <p:nvSpPr>
          <p:cNvPr id="16394" name="Text Box 10"/>
          <p:cNvSpPr txBox="1">
            <a:spLocks noChangeArrowheads="1"/>
          </p:cNvSpPr>
          <p:nvPr/>
        </p:nvSpPr>
        <p:spPr bwMode="auto">
          <a:xfrm>
            <a:off x="4191000" y="5426075"/>
            <a:ext cx="28194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为所求夹角．</a:t>
            </a:r>
          </a:p>
        </p:txBody>
      </p:sp>
      <p:sp>
        <p:nvSpPr>
          <p:cNvPr id="11" name="Rectangle 16"/>
          <p:cNvSpPr txBox="1">
            <a:spLocks noChangeArrowheads="1"/>
          </p:cNvSpPr>
          <p:nvPr/>
        </p:nvSpPr>
        <p:spPr>
          <a:xfrm>
            <a:off x="152400" y="44450"/>
            <a:ext cx="5181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四、平面与直线的夹角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wipe(left)">
                                      <p:cBhvr>
                                        <p:cTn id="7" dur="500"/>
                                        <p:tgtEl>
                                          <p:spTgt spid="163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wipe(left)">
                                      <p:cBhvr>
                                        <p:cTn id="12" dur="500"/>
                                        <p:tgtEl>
                                          <p:spTgt spid="163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389"/>
                                        </p:tgtEl>
                                        <p:attrNameLst>
                                          <p:attrName>style.visibility</p:attrName>
                                        </p:attrNameLst>
                                      </p:cBhvr>
                                      <p:to>
                                        <p:strVal val="visible"/>
                                      </p:to>
                                    </p:set>
                                    <p:animEffect transition="in" filter="wipe(left)">
                                      <p:cBhvr>
                                        <p:cTn id="17" dur="500"/>
                                        <p:tgtEl>
                                          <p:spTgt spid="163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wipe(left)">
                                      <p:cBhvr>
                                        <p:cTn id="22" dur="500"/>
                                        <p:tgtEl>
                                          <p:spTgt spid="163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391"/>
                                        </p:tgtEl>
                                        <p:attrNameLst>
                                          <p:attrName>style.visibility</p:attrName>
                                        </p:attrNameLst>
                                      </p:cBhvr>
                                      <p:to>
                                        <p:strVal val="visible"/>
                                      </p:to>
                                    </p:set>
                                    <p:animEffect transition="in" filter="wipe(left)">
                                      <p:cBhvr>
                                        <p:cTn id="27" dur="500"/>
                                        <p:tgtEl>
                                          <p:spTgt spid="1639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6392"/>
                                        </p:tgtEl>
                                        <p:attrNameLst>
                                          <p:attrName>style.visibility</p:attrName>
                                        </p:attrNameLst>
                                      </p:cBhvr>
                                      <p:to>
                                        <p:strVal val="visible"/>
                                      </p:to>
                                    </p:set>
                                    <p:animEffect transition="in" filter="wipe(left)">
                                      <p:cBhvr>
                                        <p:cTn id="32" dur="500"/>
                                        <p:tgtEl>
                                          <p:spTgt spid="163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6393"/>
                                        </p:tgtEl>
                                        <p:attrNameLst>
                                          <p:attrName>style.visibility</p:attrName>
                                        </p:attrNameLst>
                                      </p:cBhvr>
                                      <p:to>
                                        <p:strVal val="visible"/>
                                      </p:to>
                                    </p:set>
                                    <p:animEffect transition="in" filter="wipe(left)">
                                      <p:cBhvr>
                                        <p:cTn id="37" dur="500"/>
                                        <p:tgtEl>
                                          <p:spTgt spid="16393"/>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6394"/>
                                        </p:tgtEl>
                                        <p:attrNameLst>
                                          <p:attrName>style.visibility</p:attrName>
                                        </p:attrNameLst>
                                      </p:cBhvr>
                                      <p:to>
                                        <p:strVal val="visible"/>
                                      </p:to>
                                    </p:set>
                                    <p:animEffect transition="in" filter="wipe(left)">
                                      <p:cBhvr>
                                        <p:cTn id="41"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utoUpdateAnimBg="0"/>
      <p:bldP spid="16394"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082" name="Object 2"/>
          <p:cNvGraphicFramePr>
            <a:graphicFrameLocks noChangeAspect="1"/>
          </p:cNvGraphicFramePr>
          <p:nvPr/>
        </p:nvGraphicFramePr>
        <p:xfrm>
          <a:off x="400050" y="642918"/>
          <a:ext cx="8410575" cy="1828800"/>
        </p:xfrm>
        <a:graphic>
          <a:graphicData uri="http://schemas.openxmlformats.org/presentationml/2006/ole">
            <p:oleObj spid="_x0000_s174154" name="文档" r:id="rId3" imgW="7865766" imgH="1714626" progId="Word.Document.8">
              <p:embed/>
            </p:oleObj>
          </a:graphicData>
        </a:graphic>
      </p:graphicFrame>
      <p:sp>
        <p:nvSpPr>
          <p:cNvPr id="12291" name="Text Box 3"/>
          <p:cNvSpPr txBox="1">
            <a:spLocks noChangeArrowheads="1"/>
          </p:cNvSpPr>
          <p:nvPr/>
        </p:nvSpPr>
        <p:spPr bwMode="auto">
          <a:xfrm>
            <a:off x="323850" y="2276475"/>
            <a:ext cx="13716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黑体" pitchFamily="2" charset="-122"/>
              </a:rPr>
              <a:t>解</a:t>
            </a:r>
          </a:p>
        </p:txBody>
      </p:sp>
      <p:grpSp>
        <p:nvGrpSpPr>
          <p:cNvPr id="12301" name="Group 13"/>
          <p:cNvGrpSpPr>
            <a:grpSpLocks/>
          </p:cNvGrpSpPr>
          <p:nvPr/>
        </p:nvGrpSpPr>
        <p:grpSpPr bwMode="auto">
          <a:xfrm>
            <a:off x="900113" y="2276475"/>
            <a:ext cx="7559675" cy="579438"/>
            <a:chOff x="567" y="1434"/>
            <a:chExt cx="4762" cy="365"/>
          </a:xfrm>
        </p:grpSpPr>
        <p:sp>
          <p:nvSpPr>
            <p:cNvPr id="174092" name="Text Box 5"/>
            <p:cNvSpPr txBox="1">
              <a:spLocks noChangeArrowheads="1"/>
            </p:cNvSpPr>
            <p:nvPr/>
          </p:nvSpPr>
          <p:spPr bwMode="auto">
            <a:xfrm>
              <a:off x="567" y="1434"/>
              <a:ext cx="4762" cy="365"/>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先作一过点</a:t>
              </a:r>
              <a:r>
                <a:rPr kumimoji="1" lang="en-US" altLang="zh-CN" i="1">
                  <a:latin typeface="华文中宋" pitchFamily="2" charset="-122"/>
                  <a:ea typeface="华文中宋" pitchFamily="2" charset="-122"/>
                </a:rPr>
                <a:t>M</a:t>
              </a:r>
              <a:r>
                <a:rPr kumimoji="1" lang="zh-CN" altLang="en-US">
                  <a:latin typeface="华文中宋" pitchFamily="2" charset="-122"/>
                  <a:ea typeface="华文中宋" pitchFamily="2" charset="-122"/>
                </a:rPr>
                <a:t>且与已知直线垂直的平面   </a:t>
              </a:r>
            </a:p>
          </p:txBody>
        </p:sp>
        <p:graphicFrame>
          <p:nvGraphicFramePr>
            <p:cNvPr id="174093" name="Object 6"/>
            <p:cNvGraphicFramePr>
              <a:graphicFrameLocks noChangeAspect="1"/>
            </p:cNvGraphicFramePr>
            <p:nvPr/>
          </p:nvGraphicFramePr>
          <p:xfrm>
            <a:off x="5011" y="1525"/>
            <a:ext cx="228" cy="222"/>
          </p:xfrm>
          <a:graphic>
            <a:graphicData uri="http://schemas.openxmlformats.org/presentationml/2006/ole">
              <p:oleObj spid="_x0000_s174155" name="公式" r:id="rId4" imgW="342751" imgH="304668" progId="Equation.3">
                <p:embed/>
              </p:oleObj>
            </a:graphicData>
          </a:graphic>
        </p:graphicFrame>
      </p:grpSp>
      <p:graphicFrame>
        <p:nvGraphicFramePr>
          <p:cNvPr id="12295" name="Object 7"/>
          <p:cNvGraphicFramePr>
            <a:graphicFrameLocks noChangeAspect="1"/>
          </p:cNvGraphicFramePr>
          <p:nvPr/>
        </p:nvGraphicFramePr>
        <p:xfrm>
          <a:off x="1547813" y="2997200"/>
          <a:ext cx="5400675" cy="463550"/>
        </p:xfrm>
        <a:graphic>
          <a:graphicData uri="http://schemas.openxmlformats.org/presentationml/2006/ole">
            <p:oleObj spid="_x0000_s174156" name="公式" r:id="rId5" imgW="4724400" imgH="406400" progId="Equation.3">
              <p:embed/>
            </p:oleObj>
          </a:graphicData>
        </a:graphic>
      </p:graphicFrame>
      <p:sp>
        <p:nvSpPr>
          <p:cNvPr id="12296" name="Rectangle 8"/>
          <p:cNvSpPr>
            <a:spLocks noChangeArrowheads="1"/>
          </p:cNvSpPr>
          <p:nvPr/>
        </p:nvSpPr>
        <p:spPr bwMode="auto">
          <a:xfrm>
            <a:off x="611188" y="3573463"/>
            <a:ext cx="6513512" cy="579437"/>
          </a:xfrm>
          <a:prstGeom prst="rect">
            <a:avLst/>
          </a:prstGeom>
          <a:noFill/>
          <a:ln w="9525">
            <a:noFill/>
            <a:miter lim="800000"/>
            <a:headEnd/>
            <a:tailEnd/>
          </a:ln>
        </p:spPr>
        <p:txBody>
          <a:bodyPr>
            <a:spAutoFit/>
          </a:bodyPr>
          <a:lstStyle/>
          <a:p>
            <a:pPr eaLnBrk="1" hangingPunct="1"/>
            <a:r>
              <a:rPr kumimoji="1" lang="zh-CN" altLang="en-US">
                <a:latin typeface="华文中宋" pitchFamily="2" charset="-122"/>
                <a:ea typeface="华文中宋" pitchFamily="2" charset="-122"/>
              </a:rPr>
              <a:t>再求已知直线与该平面的交点</a:t>
            </a:r>
            <a:r>
              <a:rPr kumimoji="1" lang="en-US" altLang="zh-CN" i="1">
                <a:latin typeface="华文中宋" pitchFamily="2" charset="-122"/>
                <a:ea typeface="华文中宋" pitchFamily="2" charset="-122"/>
              </a:rPr>
              <a:t>N</a:t>
            </a:r>
            <a:r>
              <a:rPr kumimoji="1" lang="en-US" altLang="zh-CN">
                <a:latin typeface="华文中宋" pitchFamily="2" charset="-122"/>
                <a:ea typeface="华文中宋" pitchFamily="2" charset="-122"/>
              </a:rPr>
              <a:t>,</a:t>
            </a:r>
          </a:p>
        </p:txBody>
      </p:sp>
      <p:grpSp>
        <p:nvGrpSpPr>
          <p:cNvPr id="12297" name="Group 9"/>
          <p:cNvGrpSpPr>
            <a:grpSpLocks/>
          </p:cNvGrpSpPr>
          <p:nvPr/>
        </p:nvGrpSpPr>
        <p:grpSpPr bwMode="auto">
          <a:xfrm>
            <a:off x="900113" y="4437063"/>
            <a:ext cx="4433887" cy="1125537"/>
            <a:chOff x="864" y="2784"/>
            <a:chExt cx="2496" cy="560"/>
          </a:xfrm>
        </p:grpSpPr>
        <p:sp>
          <p:nvSpPr>
            <p:cNvPr id="174090" name="Text Box 10"/>
            <p:cNvSpPr txBox="1">
              <a:spLocks noChangeArrowheads="1"/>
            </p:cNvSpPr>
            <p:nvPr/>
          </p:nvSpPr>
          <p:spPr bwMode="auto">
            <a:xfrm>
              <a:off x="864" y="2880"/>
              <a:ext cx="384" cy="259"/>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rPr>
                <a:t>令</a:t>
              </a:r>
            </a:p>
          </p:txBody>
        </p:sp>
        <p:graphicFrame>
          <p:nvGraphicFramePr>
            <p:cNvPr id="174091" name="Object 11"/>
            <p:cNvGraphicFramePr>
              <a:graphicFrameLocks noChangeAspect="1"/>
            </p:cNvGraphicFramePr>
            <p:nvPr/>
          </p:nvGraphicFramePr>
          <p:xfrm>
            <a:off x="1256" y="2784"/>
            <a:ext cx="2104" cy="560"/>
          </p:xfrm>
          <a:graphic>
            <a:graphicData uri="http://schemas.openxmlformats.org/presentationml/2006/ole">
              <p:oleObj spid="_x0000_s174157" name="公式" r:id="rId6" imgW="3340100" imgH="889000" progId="Equation.3">
                <p:embed/>
              </p:oleObj>
            </a:graphicData>
          </a:graphic>
        </p:graphicFrame>
      </p:grpSp>
      <p:graphicFrame>
        <p:nvGraphicFramePr>
          <p:cNvPr id="12300" name="Object 12"/>
          <p:cNvGraphicFramePr>
            <a:graphicFrameLocks noChangeAspect="1"/>
          </p:cNvGraphicFramePr>
          <p:nvPr/>
        </p:nvGraphicFramePr>
        <p:xfrm>
          <a:off x="5727700" y="4179888"/>
          <a:ext cx="2444750" cy="1731962"/>
        </p:xfrm>
        <a:graphic>
          <a:graphicData uri="http://schemas.openxmlformats.org/presentationml/2006/ole">
            <p:oleObj spid="_x0000_s174158" name="Equation" r:id="rId7" imgW="2133600" imgH="1511300" progId="Equation.3">
              <p:embed/>
            </p:oleObj>
          </a:graphicData>
        </a:graphic>
      </p:graphicFrame>
      <p:sp>
        <p:nvSpPr>
          <p:cNvPr id="13" name="Rectangle 16"/>
          <p:cNvSpPr txBox="1">
            <a:spLocks noChangeArrowheads="1"/>
          </p:cNvSpPr>
          <p:nvPr/>
        </p:nvSpPr>
        <p:spPr>
          <a:xfrm>
            <a:off x="152400" y="44450"/>
            <a:ext cx="5181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四、平面与直线的夹角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301"/>
                                        </p:tgtEl>
                                        <p:attrNameLst>
                                          <p:attrName>style.visibility</p:attrName>
                                        </p:attrNameLst>
                                      </p:cBhvr>
                                      <p:to>
                                        <p:strVal val="visible"/>
                                      </p:to>
                                    </p:set>
                                    <p:animEffect transition="in" filter="wipe(left)">
                                      <p:cBhvr>
                                        <p:cTn id="12" dur="1000"/>
                                        <p:tgtEl>
                                          <p:spTgt spid="12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295"/>
                                        </p:tgtEl>
                                        <p:attrNameLst>
                                          <p:attrName>style.visibility</p:attrName>
                                        </p:attrNameLst>
                                      </p:cBhvr>
                                      <p:to>
                                        <p:strVal val="visible"/>
                                      </p:to>
                                    </p:set>
                                    <p:animEffect transition="in" filter="wipe(left)">
                                      <p:cBhvr>
                                        <p:cTn id="17" dur="500"/>
                                        <p:tgtEl>
                                          <p:spTgt spid="122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96"/>
                                        </p:tgtEl>
                                        <p:attrNameLst>
                                          <p:attrName>style.visibility</p:attrName>
                                        </p:attrNameLst>
                                      </p:cBhvr>
                                      <p:to>
                                        <p:strVal val="visible"/>
                                      </p:to>
                                    </p:set>
                                    <p:animEffect transition="in" filter="wipe(left)">
                                      <p:cBhvr>
                                        <p:cTn id="22" dur="500"/>
                                        <p:tgtEl>
                                          <p:spTgt spid="122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297"/>
                                        </p:tgtEl>
                                        <p:attrNameLst>
                                          <p:attrName>style.visibility</p:attrName>
                                        </p:attrNameLst>
                                      </p:cBhvr>
                                      <p:to>
                                        <p:strVal val="visible"/>
                                      </p:to>
                                    </p:set>
                                    <p:animEffect transition="in" filter="wipe(left)">
                                      <p:cBhvr>
                                        <p:cTn id="27" dur="500"/>
                                        <p:tgtEl>
                                          <p:spTgt spid="122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300"/>
                                        </p:tgtEl>
                                        <p:attrNameLst>
                                          <p:attrName>style.visibility</p:attrName>
                                        </p:attrNameLst>
                                      </p:cBhvr>
                                      <p:to>
                                        <p:strVal val="visible"/>
                                      </p:to>
                                    </p:set>
                                    <p:animEffect transition="in" filter="wipe(left)">
                                      <p:cBhvr>
                                        <p:cTn id="32" dur="500"/>
                                        <p:tgtEl>
                                          <p:spTgt spid="12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utoUpdateAnimBg="0"/>
      <p:bldP spid="12296"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539750" y="908050"/>
            <a:ext cx="4537075"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代入平面方程得           </a:t>
            </a:r>
            <a:r>
              <a:rPr kumimoji="1" lang="en-US" altLang="zh-CN">
                <a:latin typeface="华文中宋" pitchFamily="2" charset="-122"/>
                <a:ea typeface="华文中宋" pitchFamily="2" charset="-122"/>
              </a:rPr>
              <a:t>,</a:t>
            </a:r>
          </a:p>
        </p:txBody>
      </p:sp>
      <p:graphicFrame>
        <p:nvGraphicFramePr>
          <p:cNvPr id="175107" name="Object 3"/>
          <p:cNvGraphicFramePr>
            <a:graphicFrameLocks noChangeAspect="1"/>
          </p:cNvGraphicFramePr>
          <p:nvPr/>
        </p:nvGraphicFramePr>
        <p:xfrm>
          <a:off x="3563938" y="765175"/>
          <a:ext cx="876300" cy="1008063"/>
        </p:xfrm>
        <a:graphic>
          <a:graphicData uri="http://schemas.openxmlformats.org/presentationml/2006/ole">
            <p:oleObj spid="_x0000_s175207" name="公式" r:id="rId3" imgW="774364" imgH="888614" progId="Equation.3">
              <p:embed/>
            </p:oleObj>
          </a:graphicData>
        </a:graphic>
      </p:graphicFrame>
      <p:grpSp>
        <p:nvGrpSpPr>
          <p:cNvPr id="175108" name="Group 18"/>
          <p:cNvGrpSpPr>
            <a:grpSpLocks/>
          </p:cNvGrpSpPr>
          <p:nvPr/>
        </p:nvGrpSpPr>
        <p:grpSpPr bwMode="auto">
          <a:xfrm>
            <a:off x="4932363" y="811213"/>
            <a:ext cx="3040062" cy="889000"/>
            <a:chOff x="3107" y="511"/>
            <a:chExt cx="1915" cy="560"/>
          </a:xfrm>
        </p:grpSpPr>
        <p:sp>
          <p:nvSpPr>
            <p:cNvPr id="175121" name="Text Box 5"/>
            <p:cNvSpPr txBox="1">
              <a:spLocks noChangeArrowheads="1"/>
            </p:cNvSpPr>
            <p:nvPr/>
          </p:nvSpPr>
          <p:spPr bwMode="auto">
            <a:xfrm>
              <a:off x="3107" y="572"/>
              <a:ext cx="952" cy="365"/>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交点</a:t>
              </a:r>
            </a:p>
          </p:txBody>
        </p:sp>
        <p:graphicFrame>
          <p:nvGraphicFramePr>
            <p:cNvPr id="175122" name="Object 6"/>
            <p:cNvGraphicFramePr>
              <a:graphicFrameLocks noChangeAspect="1"/>
            </p:cNvGraphicFramePr>
            <p:nvPr/>
          </p:nvGraphicFramePr>
          <p:xfrm>
            <a:off x="3742" y="511"/>
            <a:ext cx="1280" cy="560"/>
          </p:xfrm>
          <a:graphic>
            <a:graphicData uri="http://schemas.openxmlformats.org/presentationml/2006/ole">
              <p:oleObj spid="_x0000_s175208" name="公式" r:id="rId4" imgW="2032000" imgH="889000" progId="Equation.3">
                <p:embed/>
              </p:oleObj>
            </a:graphicData>
          </a:graphic>
        </p:graphicFrame>
      </p:grpSp>
      <p:sp>
        <p:nvSpPr>
          <p:cNvPr id="13319" name="Text Box 7"/>
          <p:cNvSpPr txBox="1">
            <a:spLocks noChangeArrowheads="1"/>
          </p:cNvSpPr>
          <p:nvPr/>
        </p:nvSpPr>
        <p:spPr bwMode="auto">
          <a:xfrm>
            <a:off x="611188" y="1916113"/>
            <a:ext cx="5616575"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取所求直线的方向向量为</a:t>
            </a:r>
          </a:p>
        </p:txBody>
      </p:sp>
      <p:grpSp>
        <p:nvGrpSpPr>
          <p:cNvPr id="13320" name="Group 8"/>
          <p:cNvGrpSpPr>
            <a:grpSpLocks/>
          </p:cNvGrpSpPr>
          <p:nvPr/>
        </p:nvGrpSpPr>
        <p:grpSpPr bwMode="auto">
          <a:xfrm>
            <a:off x="5292725" y="2060575"/>
            <a:ext cx="722313" cy="385763"/>
            <a:chOff x="2652" y="2016"/>
            <a:chExt cx="455" cy="243"/>
          </a:xfrm>
        </p:grpSpPr>
        <p:graphicFrame>
          <p:nvGraphicFramePr>
            <p:cNvPr id="175119" name="Object 9"/>
            <p:cNvGraphicFramePr>
              <a:graphicFrameLocks noChangeAspect="1"/>
            </p:cNvGraphicFramePr>
            <p:nvPr/>
          </p:nvGraphicFramePr>
          <p:xfrm>
            <a:off x="2652" y="2060"/>
            <a:ext cx="455" cy="199"/>
          </p:xfrm>
          <a:graphic>
            <a:graphicData uri="http://schemas.openxmlformats.org/presentationml/2006/ole">
              <p:oleObj spid="_x0000_s175209" name="公式" r:id="rId5" imgW="723586" imgH="317362" progId="Equation.3">
                <p:embed/>
              </p:oleObj>
            </a:graphicData>
          </a:graphic>
        </p:graphicFrame>
        <p:sp>
          <p:nvSpPr>
            <p:cNvPr id="175120" name="Line 10"/>
            <p:cNvSpPr>
              <a:spLocks noChangeShapeType="1"/>
            </p:cNvSpPr>
            <p:nvPr/>
          </p:nvSpPr>
          <p:spPr bwMode="auto">
            <a:xfrm>
              <a:off x="2688" y="2016"/>
              <a:ext cx="384" cy="0"/>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13323" name="Group 11"/>
          <p:cNvGrpSpPr>
            <a:grpSpLocks/>
          </p:cNvGrpSpPr>
          <p:nvPr/>
        </p:nvGrpSpPr>
        <p:grpSpPr bwMode="auto">
          <a:xfrm>
            <a:off x="684213" y="2894013"/>
            <a:ext cx="822325" cy="431800"/>
            <a:chOff x="2652" y="2016"/>
            <a:chExt cx="455" cy="243"/>
          </a:xfrm>
        </p:grpSpPr>
        <p:graphicFrame>
          <p:nvGraphicFramePr>
            <p:cNvPr id="175117" name="Object 12"/>
            <p:cNvGraphicFramePr>
              <a:graphicFrameLocks noChangeAspect="1"/>
            </p:cNvGraphicFramePr>
            <p:nvPr/>
          </p:nvGraphicFramePr>
          <p:xfrm>
            <a:off x="2652" y="2060"/>
            <a:ext cx="455" cy="199"/>
          </p:xfrm>
          <a:graphic>
            <a:graphicData uri="http://schemas.openxmlformats.org/presentationml/2006/ole">
              <p:oleObj spid="_x0000_s175210" name="公式" r:id="rId6" imgW="723586" imgH="317362" progId="Equation.3">
                <p:embed/>
              </p:oleObj>
            </a:graphicData>
          </a:graphic>
        </p:graphicFrame>
        <p:sp>
          <p:nvSpPr>
            <p:cNvPr id="175118" name="Line 13"/>
            <p:cNvSpPr>
              <a:spLocks noChangeShapeType="1"/>
            </p:cNvSpPr>
            <p:nvPr/>
          </p:nvSpPr>
          <p:spPr bwMode="auto">
            <a:xfrm>
              <a:off x="2688" y="2016"/>
              <a:ext cx="384"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13326" name="Object 14"/>
          <p:cNvGraphicFramePr>
            <a:graphicFrameLocks noChangeAspect="1"/>
          </p:cNvGraphicFramePr>
          <p:nvPr/>
        </p:nvGraphicFramePr>
        <p:xfrm>
          <a:off x="1476375" y="2671763"/>
          <a:ext cx="3816350" cy="966787"/>
        </p:xfrm>
        <a:graphic>
          <a:graphicData uri="http://schemas.openxmlformats.org/presentationml/2006/ole">
            <p:oleObj spid="_x0000_s175211" name="Equation" r:id="rId7" imgW="2209800" imgH="558800" progId="Equation.DSMT4">
              <p:embed/>
            </p:oleObj>
          </a:graphicData>
        </a:graphic>
      </p:graphicFrame>
      <p:graphicFrame>
        <p:nvGraphicFramePr>
          <p:cNvPr id="13327" name="Object 15"/>
          <p:cNvGraphicFramePr>
            <a:graphicFrameLocks noChangeAspect="1"/>
          </p:cNvGraphicFramePr>
          <p:nvPr/>
        </p:nvGraphicFramePr>
        <p:xfrm>
          <a:off x="5364163" y="2781300"/>
          <a:ext cx="2376487" cy="817563"/>
        </p:xfrm>
        <a:graphic>
          <a:graphicData uri="http://schemas.openxmlformats.org/presentationml/2006/ole">
            <p:oleObj spid="_x0000_s175212" name="Equation" r:id="rId8" imgW="1625600" imgH="558800" progId="Equation.DSMT4">
              <p:embed/>
            </p:oleObj>
          </a:graphicData>
        </a:graphic>
      </p:graphicFrame>
      <p:sp>
        <p:nvSpPr>
          <p:cNvPr id="13328" name="Text Box 16"/>
          <p:cNvSpPr txBox="1">
            <a:spLocks noChangeArrowheads="1"/>
          </p:cNvSpPr>
          <p:nvPr/>
        </p:nvSpPr>
        <p:spPr bwMode="auto">
          <a:xfrm>
            <a:off x="684213" y="3933825"/>
            <a:ext cx="32004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所求直线方程为</a:t>
            </a:r>
          </a:p>
        </p:txBody>
      </p:sp>
      <p:graphicFrame>
        <p:nvGraphicFramePr>
          <p:cNvPr id="13329" name="Object 17"/>
          <p:cNvGraphicFramePr>
            <a:graphicFrameLocks noChangeAspect="1"/>
          </p:cNvGraphicFramePr>
          <p:nvPr/>
        </p:nvGraphicFramePr>
        <p:xfrm>
          <a:off x="2124075" y="4724400"/>
          <a:ext cx="3857625" cy="1027113"/>
        </p:xfrm>
        <a:graphic>
          <a:graphicData uri="http://schemas.openxmlformats.org/presentationml/2006/ole">
            <p:oleObj spid="_x0000_s175213" name="Equation" r:id="rId9" imgW="3098800" imgH="825500" progId="Equation.3">
              <p:embed/>
            </p:oleObj>
          </a:graphicData>
        </a:graphic>
      </p:graphicFrame>
      <p:sp>
        <p:nvSpPr>
          <p:cNvPr id="18" name="Rectangle 16"/>
          <p:cNvSpPr txBox="1">
            <a:spLocks noChangeArrowheads="1"/>
          </p:cNvSpPr>
          <p:nvPr/>
        </p:nvSpPr>
        <p:spPr>
          <a:xfrm>
            <a:off x="152400" y="44450"/>
            <a:ext cx="5181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四、平面与直线的夹角</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9"/>
                                        </p:tgtEl>
                                        <p:attrNameLst>
                                          <p:attrName>style.visibility</p:attrName>
                                        </p:attrNameLst>
                                      </p:cBhvr>
                                      <p:to>
                                        <p:strVal val="visible"/>
                                      </p:to>
                                    </p:set>
                                    <p:animEffect transition="in" filter="wipe(left)">
                                      <p:cBhvr>
                                        <p:cTn id="7" dur="500"/>
                                        <p:tgtEl>
                                          <p:spTgt spid="1331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3320"/>
                                        </p:tgtEl>
                                        <p:attrNameLst>
                                          <p:attrName>style.visibility</p:attrName>
                                        </p:attrNameLst>
                                      </p:cBhvr>
                                      <p:to>
                                        <p:strVal val="visible"/>
                                      </p:to>
                                    </p:set>
                                    <p:animEffect transition="in" filter="wipe(left)">
                                      <p:cBhvr>
                                        <p:cTn id="11" dur="500"/>
                                        <p:tgtEl>
                                          <p:spTgt spid="1332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3323"/>
                                        </p:tgtEl>
                                        <p:attrNameLst>
                                          <p:attrName>style.visibility</p:attrName>
                                        </p:attrNameLst>
                                      </p:cBhvr>
                                      <p:to>
                                        <p:strVal val="visible"/>
                                      </p:to>
                                    </p:set>
                                    <p:animEffect transition="in" filter="wipe(left)">
                                      <p:cBhvr>
                                        <p:cTn id="16" dur="500"/>
                                        <p:tgtEl>
                                          <p:spTgt spid="13323"/>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3326"/>
                                        </p:tgtEl>
                                        <p:attrNameLst>
                                          <p:attrName>style.visibility</p:attrName>
                                        </p:attrNameLst>
                                      </p:cBhvr>
                                      <p:to>
                                        <p:strVal val="visible"/>
                                      </p:to>
                                    </p:set>
                                    <p:animEffect transition="in" filter="wipe(left)">
                                      <p:cBhvr>
                                        <p:cTn id="20" dur="500"/>
                                        <p:tgtEl>
                                          <p:spTgt spid="1332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3327"/>
                                        </p:tgtEl>
                                        <p:attrNameLst>
                                          <p:attrName>style.visibility</p:attrName>
                                        </p:attrNameLst>
                                      </p:cBhvr>
                                      <p:to>
                                        <p:strVal val="visible"/>
                                      </p:to>
                                    </p:set>
                                    <p:animEffect transition="in" filter="wipe(left)">
                                      <p:cBhvr>
                                        <p:cTn id="25" dur="500"/>
                                        <p:tgtEl>
                                          <p:spTgt spid="1332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328"/>
                                        </p:tgtEl>
                                        <p:attrNameLst>
                                          <p:attrName>style.visibility</p:attrName>
                                        </p:attrNameLst>
                                      </p:cBhvr>
                                      <p:to>
                                        <p:strVal val="visible"/>
                                      </p:to>
                                    </p:set>
                                    <p:animEffect transition="in" filter="wipe(left)">
                                      <p:cBhvr>
                                        <p:cTn id="30" dur="500"/>
                                        <p:tgtEl>
                                          <p:spTgt spid="13328"/>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13329"/>
                                        </p:tgtEl>
                                        <p:attrNameLst>
                                          <p:attrName>style.visibility</p:attrName>
                                        </p:attrNameLst>
                                      </p:cBhvr>
                                      <p:to>
                                        <p:strVal val="visible"/>
                                      </p:to>
                                    </p:set>
                                    <p:animEffect transition="in" filter="wipe(left)">
                                      <p:cBhvr>
                                        <p:cTn id="34" dur="500"/>
                                        <p:tgtEl>
                                          <p:spTgt spid="13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autoUpdateAnimBg="0"/>
      <p:bldP spid="13328"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4"/>
          <p:cNvSpPr>
            <a:spLocks noChangeArrowheads="1"/>
          </p:cNvSpPr>
          <p:nvPr/>
        </p:nvSpPr>
        <p:spPr bwMode="auto">
          <a:xfrm>
            <a:off x="685800" y="1143000"/>
            <a:ext cx="4822825" cy="533400"/>
          </a:xfrm>
          <a:prstGeom prst="rect">
            <a:avLst/>
          </a:prstGeom>
          <a:noFill/>
          <a:ln w="9525">
            <a:noFill/>
            <a:miter lim="800000"/>
            <a:headEnd/>
            <a:tailEnd/>
          </a:ln>
        </p:spPr>
        <p:txBody>
          <a:bodyPr anchor="ctr"/>
          <a:lstStyle/>
          <a:p>
            <a:pPr eaLnBrk="1" hangingPunct="1"/>
            <a:r>
              <a:rPr lang="zh-CN" altLang="en-US">
                <a:solidFill>
                  <a:schemeClr val="tx2"/>
                </a:solidFill>
                <a:latin typeface="宋体" pitchFamily="2" charset="-122"/>
                <a:ea typeface="华文中宋" pitchFamily="2" charset="-122"/>
              </a:rPr>
              <a:t>一、空间直线方程</a:t>
            </a:r>
          </a:p>
        </p:txBody>
      </p:sp>
      <p:sp>
        <p:nvSpPr>
          <p:cNvPr id="24581" name="Text Box 5"/>
          <p:cNvSpPr txBox="1">
            <a:spLocks noChangeArrowheads="1"/>
          </p:cNvSpPr>
          <p:nvPr/>
        </p:nvSpPr>
        <p:spPr bwMode="auto">
          <a:xfrm>
            <a:off x="755650" y="2057400"/>
            <a:ext cx="15240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一般式</a:t>
            </a:r>
          </a:p>
        </p:txBody>
      </p:sp>
      <p:sp>
        <p:nvSpPr>
          <p:cNvPr id="24582" name="Text Box 6"/>
          <p:cNvSpPr txBox="1">
            <a:spLocks noChangeArrowheads="1"/>
          </p:cNvSpPr>
          <p:nvPr/>
        </p:nvSpPr>
        <p:spPr bwMode="auto">
          <a:xfrm>
            <a:off x="755650" y="3213100"/>
            <a:ext cx="1524000"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对称式</a:t>
            </a:r>
          </a:p>
        </p:txBody>
      </p:sp>
      <p:sp>
        <p:nvSpPr>
          <p:cNvPr id="24583" name="Text Box 7"/>
          <p:cNvSpPr txBox="1">
            <a:spLocks noChangeArrowheads="1"/>
          </p:cNvSpPr>
          <p:nvPr/>
        </p:nvSpPr>
        <p:spPr bwMode="auto">
          <a:xfrm>
            <a:off x="755650" y="4437063"/>
            <a:ext cx="15240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参数式</a:t>
            </a:r>
          </a:p>
        </p:txBody>
      </p:sp>
      <p:graphicFrame>
        <p:nvGraphicFramePr>
          <p:cNvPr id="24584" name="Object 8"/>
          <p:cNvGraphicFramePr>
            <a:graphicFrameLocks noChangeAspect="1"/>
          </p:cNvGraphicFramePr>
          <p:nvPr/>
        </p:nvGraphicFramePr>
        <p:xfrm>
          <a:off x="2484438" y="1916113"/>
          <a:ext cx="3576637" cy="981075"/>
        </p:xfrm>
        <a:graphic>
          <a:graphicData uri="http://schemas.openxmlformats.org/presentationml/2006/ole">
            <p:oleObj spid="_x0000_s176186" name="Equation" r:id="rId3" imgW="2683080" imgH="696960" progId="Equation.DSMT4">
              <p:embed/>
            </p:oleObj>
          </a:graphicData>
        </a:graphic>
      </p:graphicFrame>
      <p:graphicFrame>
        <p:nvGraphicFramePr>
          <p:cNvPr id="24585" name="Object 9"/>
          <p:cNvGraphicFramePr>
            <a:graphicFrameLocks noChangeAspect="1"/>
          </p:cNvGraphicFramePr>
          <p:nvPr/>
        </p:nvGraphicFramePr>
        <p:xfrm>
          <a:off x="2051050" y="4149725"/>
          <a:ext cx="2592388" cy="1944688"/>
        </p:xfrm>
        <a:graphic>
          <a:graphicData uri="http://schemas.openxmlformats.org/presentationml/2006/ole">
            <p:oleObj spid="_x0000_s176187" name="Equation" r:id="rId4" imgW="1445760" imgH="1071360" progId="Equation.DSMT4">
              <p:embed/>
            </p:oleObj>
          </a:graphicData>
        </a:graphic>
      </p:graphicFrame>
      <p:graphicFrame>
        <p:nvGraphicFramePr>
          <p:cNvPr id="24586" name="Object 10"/>
          <p:cNvGraphicFramePr>
            <a:graphicFrameLocks noChangeAspect="1"/>
          </p:cNvGraphicFramePr>
          <p:nvPr/>
        </p:nvGraphicFramePr>
        <p:xfrm>
          <a:off x="2195513" y="2997200"/>
          <a:ext cx="4352925" cy="1104900"/>
        </p:xfrm>
        <a:graphic>
          <a:graphicData uri="http://schemas.openxmlformats.org/presentationml/2006/ole">
            <p:oleObj spid="_x0000_s176188" name="Equation" r:id="rId5" imgW="2568960" imgH="613440" progId="Equation.DSMT4">
              <p:embed/>
            </p:oleObj>
          </a:graphicData>
        </a:graphic>
      </p:graphicFrame>
      <p:graphicFrame>
        <p:nvGraphicFramePr>
          <p:cNvPr id="24587" name="Object 11"/>
          <p:cNvGraphicFramePr>
            <a:graphicFrameLocks noChangeAspect="1"/>
          </p:cNvGraphicFramePr>
          <p:nvPr/>
        </p:nvGraphicFramePr>
        <p:xfrm>
          <a:off x="4932363" y="4652963"/>
          <a:ext cx="2987675" cy="549275"/>
        </p:xfrm>
        <a:graphic>
          <a:graphicData uri="http://schemas.openxmlformats.org/presentationml/2006/ole">
            <p:oleObj spid="_x0000_s176189" name="Equation" r:id="rId6" imgW="1830240" imgH="291240" progId="Equation.DSMT4">
              <p:embed/>
            </p:oleObj>
          </a:graphicData>
        </a:graphic>
      </p:graphicFrame>
      <p:sp>
        <p:nvSpPr>
          <p:cNvPr id="11" name="Rectangle 16"/>
          <p:cNvSpPr txBox="1">
            <a:spLocks noChangeArrowheads="1"/>
          </p:cNvSpPr>
          <p:nvPr/>
        </p:nvSpPr>
        <p:spPr>
          <a:xfrm>
            <a:off x="152400" y="44450"/>
            <a:ext cx="5181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五、小结</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81">
                                            <p:txEl>
                                              <p:pRg st="0" end="0"/>
                                            </p:txEl>
                                          </p:spTgt>
                                        </p:tgtEl>
                                        <p:attrNameLst>
                                          <p:attrName>style.visibility</p:attrName>
                                        </p:attrNameLst>
                                      </p:cBhvr>
                                      <p:to>
                                        <p:strVal val="visible"/>
                                      </p:to>
                                    </p:set>
                                    <p:animEffect transition="in" filter="wipe(left)">
                                      <p:cBhvr>
                                        <p:cTn id="7" dur="500"/>
                                        <p:tgtEl>
                                          <p:spTgt spid="245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584"/>
                                        </p:tgtEl>
                                        <p:attrNameLst>
                                          <p:attrName>style.visibility</p:attrName>
                                        </p:attrNameLst>
                                      </p:cBhvr>
                                      <p:to>
                                        <p:strVal val="visible"/>
                                      </p:to>
                                    </p:set>
                                    <p:animEffect transition="in" filter="wipe(left)">
                                      <p:cBhvr>
                                        <p:cTn id="12" dur="500"/>
                                        <p:tgtEl>
                                          <p:spTgt spid="245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582">
                                            <p:txEl>
                                              <p:pRg st="0" end="0"/>
                                            </p:txEl>
                                          </p:spTgt>
                                        </p:tgtEl>
                                        <p:attrNameLst>
                                          <p:attrName>style.visibility</p:attrName>
                                        </p:attrNameLst>
                                      </p:cBhvr>
                                      <p:to>
                                        <p:strVal val="visible"/>
                                      </p:to>
                                    </p:set>
                                    <p:animEffect transition="in" filter="wipe(left)">
                                      <p:cBhvr>
                                        <p:cTn id="17" dur="500"/>
                                        <p:tgtEl>
                                          <p:spTgt spid="2458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4586"/>
                                        </p:tgtEl>
                                        <p:attrNameLst>
                                          <p:attrName>style.visibility</p:attrName>
                                        </p:attrNameLst>
                                      </p:cBhvr>
                                      <p:to>
                                        <p:strVal val="visible"/>
                                      </p:to>
                                    </p:set>
                                    <p:animEffect transition="in" filter="wipe(left)">
                                      <p:cBhvr>
                                        <p:cTn id="22" dur="500"/>
                                        <p:tgtEl>
                                          <p:spTgt spid="245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583">
                                            <p:txEl>
                                              <p:pRg st="0" end="0"/>
                                            </p:txEl>
                                          </p:spTgt>
                                        </p:tgtEl>
                                        <p:attrNameLst>
                                          <p:attrName>style.visibility</p:attrName>
                                        </p:attrNameLst>
                                      </p:cBhvr>
                                      <p:to>
                                        <p:strVal val="visible"/>
                                      </p:to>
                                    </p:set>
                                    <p:animEffect transition="in" filter="wipe(left)">
                                      <p:cBhvr>
                                        <p:cTn id="27" dur="500"/>
                                        <p:tgtEl>
                                          <p:spTgt spid="2458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4585"/>
                                        </p:tgtEl>
                                        <p:attrNameLst>
                                          <p:attrName>style.visibility</p:attrName>
                                        </p:attrNameLst>
                                      </p:cBhvr>
                                      <p:to>
                                        <p:strVal val="visible"/>
                                      </p:to>
                                    </p:set>
                                    <p:animEffect transition="in" filter="wipe(left)">
                                      <p:cBhvr>
                                        <p:cTn id="32" dur="500"/>
                                        <p:tgtEl>
                                          <p:spTgt spid="2458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4587"/>
                                        </p:tgtEl>
                                        <p:attrNameLst>
                                          <p:attrName>style.visibility</p:attrName>
                                        </p:attrNameLst>
                                      </p:cBhvr>
                                      <p:to>
                                        <p:strVal val="visible"/>
                                      </p:to>
                                    </p:set>
                                    <p:animEffect transition="in" filter="wipe(left)">
                                      <p:cBhvr>
                                        <p:cTn id="37" dur="500"/>
                                        <p:tgtEl>
                                          <p:spTgt spid="24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autoUpdateAnimBg="0"/>
      <p:bldP spid="24582" grpId="0" build="p" autoUpdateAnimBg="0"/>
      <p:bldP spid="24583"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457200" y="838200"/>
            <a:ext cx="5246687" cy="48895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eaLnBrk="1" hangingPunct="1">
              <a:spcBef>
                <a:spcPct val="50000"/>
              </a:spcBef>
            </a:pPr>
            <a:r>
              <a:rPr lang="zh-CN" altLang="en-US" sz="2600" dirty="0">
                <a:solidFill>
                  <a:srgbClr val="FF0066"/>
                </a:solidFill>
                <a:latin typeface="黑体" pitchFamily="2" charset="-122"/>
                <a:ea typeface="黑体" pitchFamily="2" charset="-122"/>
              </a:rPr>
              <a:t>注：此定理是建立数轴的理论依据</a:t>
            </a:r>
            <a:r>
              <a:rPr lang="en-US" altLang="zh-CN" sz="2600" dirty="0">
                <a:solidFill>
                  <a:srgbClr val="FF0066"/>
                </a:solidFill>
                <a:latin typeface="黑体" pitchFamily="2" charset="-122"/>
                <a:ea typeface="黑体" pitchFamily="2" charset="-122"/>
              </a:rPr>
              <a:t>.</a:t>
            </a:r>
          </a:p>
        </p:txBody>
      </p:sp>
      <p:graphicFrame>
        <p:nvGraphicFramePr>
          <p:cNvPr id="112645" name="Object 5"/>
          <p:cNvGraphicFramePr>
            <a:graphicFrameLocks noChangeAspect="1"/>
          </p:cNvGraphicFramePr>
          <p:nvPr/>
        </p:nvGraphicFramePr>
        <p:xfrm>
          <a:off x="1168400" y="1398588"/>
          <a:ext cx="5308600" cy="430212"/>
        </p:xfrm>
        <a:graphic>
          <a:graphicData uri="http://schemas.openxmlformats.org/presentationml/2006/ole">
            <p:oleObj spid="_x0000_s21717" name="公式" r:id="rId4" imgW="5308600" imgH="431800" progId="Equation.3">
              <p:embed/>
            </p:oleObj>
          </a:graphicData>
        </a:graphic>
      </p:graphicFrame>
      <p:graphicFrame>
        <p:nvGraphicFramePr>
          <p:cNvPr id="112646" name="Object 6"/>
          <p:cNvGraphicFramePr>
            <a:graphicFrameLocks noChangeAspect="1"/>
          </p:cNvGraphicFramePr>
          <p:nvPr/>
        </p:nvGraphicFramePr>
        <p:xfrm>
          <a:off x="1676400" y="4876800"/>
          <a:ext cx="557213" cy="990600"/>
        </p:xfrm>
        <a:graphic>
          <a:graphicData uri="http://schemas.openxmlformats.org/presentationml/2006/ole">
            <p:oleObj spid="_x0000_s21718" name="Equation" r:id="rId5" imgW="114201" imgH="253780" progId="Equation.3">
              <p:embed/>
            </p:oleObj>
          </a:graphicData>
        </a:graphic>
      </p:graphicFrame>
      <p:sp>
        <p:nvSpPr>
          <p:cNvPr id="112647" name="Line 7"/>
          <p:cNvSpPr>
            <a:spLocks noChangeShapeType="1"/>
          </p:cNvSpPr>
          <p:nvPr/>
        </p:nvSpPr>
        <p:spPr bwMode="auto">
          <a:xfrm>
            <a:off x="1905000" y="5105400"/>
            <a:ext cx="609600" cy="0"/>
          </a:xfrm>
          <a:prstGeom prst="line">
            <a:avLst/>
          </a:prstGeom>
          <a:noFill/>
          <a:ln w="28575">
            <a:solidFill>
              <a:schemeClr val="tx1"/>
            </a:solidFill>
            <a:round/>
            <a:headEnd/>
            <a:tailEnd type="triangle" w="med" len="med"/>
          </a:ln>
          <a:effectLst/>
        </p:spPr>
        <p:txBody>
          <a:bodyPr/>
          <a:lstStyle/>
          <a:p>
            <a:endParaRPr lang="zh-CN" altLang="en-US"/>
          </a:p>
        </p:txBody>
      </p:sp>
      <p:sp>
        <p:nvSpPr>
          <p:cNvPr id="112648" name="Line 8"/>
          <p:cNvSpPr>
            <a:spLocks noChangeShapeType="1"/>
          </p:cNvSpPr>
          <p:nvPr/>
        </p:nvSpPr>
        <p:spPr bwMode="auto">
          <a:xfrm>
            <a:off x="1187450" y="5105400"/>
            <a:ext cx="4800600" cy="0"/>
          </a:xfrm>
          <a:prstGeom prst="line">
            <a:avLst/>
          </a:prstGeom>
          <a:noFill/>
          <a:ln w="28575">
            <a:solidFill>
              <a:schemeClr val="tx1"/>
            </a:solidFill>
            <a:round/>
            <a:headEnd/>
            <a:tailEnd type="triangle" w="med" len="med"/>
          </a:ln>
          <a:effectLst/>
        </p:spPr>
        <p:txBody>
          <a:bodyPr/>
          <a:lstStyle/>
          <a:p>
            <a:endParaRPr lang="zh-CN" altLang="en-US"/>
          </a:p>
        </p:txBody>
      </p:sp>
      <p:graphicFrame>
        <p:nvGraphicFramePr>
          <p:cNvPr id="112649" name="Object 9"/>
          <p:cNvGraphicFramePr>
            <a:graphicFrameLocks noChangeAspect="1"/>
          </p:cNvGraphicFramePr>
          <p:nvPr/>
        </p:nvGraphicFramePr>
        <p:xfrm>
          <a:off x="2209800" y="5105400"/>
          <a:ext cx="446088" cy="609600"/>
        </p:xfrm>
        <a:graphic>
          <a:graphicData uri="http://schemas.openxmlformats.org/presentationml/2006/ole">
            <p:oleObj spid="_x0000_s21719" name="Equation" r:id="rId6" imgW="114201" imgH="203024" progId="Equation.3">
              <p:embed/>
            </p:oleObj>
          </a:graphicData>
        </a:graphic>
      </p:graphicFrame>
      <p:graphicFrame>
        <p:nvGraphicFramePr>
          <p:cNvPr id="112650" name="Object 10"/>
          <p:cNvGraphicFramePr>
            <a:graphicFrameLocks noChangeAspect="1"/>
          </p:cNvGraphicFramePr>
          <p:nvPr/>
        </p:nvGraphicFramePr>
        <p:xfrm>
          <a:off x="5791200" y="5105400"/>
          <a:ext cx="409575" cy="450850"/>
        </p:xfrm>
        <a:graphic>
          <a:graphicData uri="http://schemas.openxmlformats.org/presentationml/2006/ole">
            <p:oleObj spid="_x0000_s21720" name="Equation" r:id="rId7" imgW="126835" imgH="139518" progId="Equation.3">
              <p:embed/>
            </p:oleObj>
          </a:graphicData>
        </a:graphic>
      </p:graphicFrame>
      <p:graphicFrame>
        <p:nvGraphicFramePr>
          <p:cNvPr id="112651" name="Object 11"/>
          <p:cNvGraphicFramePr>
            <a:graphicFrameLocks noChangeAspect="1"/>
          </p:cNvGraphicFramePr>
          <p:nvPr/>
        </p:nvGraphicFramePr>
        <p:xfrm>
          <a:off x="1143000" y="2032000"/>
          <a:ext cx="2895600" cy="406400"/>
        </p:xfrm>
        <a:graphic>
          <a:graphicData uri="http://schemas.openxmlformats.org/presentationml/2006/ole">
            <p:oleObj spid="_x0000_s21721" name="Equation" r:id="rId8" imgW="2895600" imgH="406400" progId="Equation.DSMT4">
              <p:embed/>
            </p:oleObj>
          </a:graphicData>
        </a:graphic>
      </p:graphicFrame>
      <p:graphicFrame>
        <p:nvGraphicFramePr>
          <p:cNvPr id="112652" name="Object 12"/>
          <p:cNvGraphicFramePr>
            <a:graphicFrameLocks noChangeAspect="1"/>
          </p:cNvGraphicFramePr>
          <p:nvPr/>
        </p:nvGraphicFramePr>
        <p:xfrm>
          <a:off x="4343400" y="4895850"/>
          <a:ext cx="423863" cy="742950"/>
        </p:xfrm>
        <a:graphic>
          <a:graphicData uri="http://schemas.openxmlformats.org/presentationml/2006/ole">
            <p:oleObj spid="_x0000_s21722" name="Equation" r:id="rId9" imgW="152268" imgH="266469" progId="Equation.3">
              <p:embed/>
            </p:oleObj>
          </a:graphicData>
        </a:graphic>
      </p:graphicFrame>
      <p:graphicFrame>
        <p:nvGraphicFramePr>
          <p:cNvPr id="112653" name="Object 13"/>
          <p:cNvGraphicFramePr>
            <a:graphicFrameLocks noChangeAspect="1"/>
          </p:cNvGraphicFramePr>
          <p:nvPr/>
        </p:nvGraphicFramePr>
        <p:xfrm>
          <a:off x="3810000" y="2044700"/>
          <a:ext cx="3136900" cy="469900"/>
        </p:xfrm>
        <a:graphic>
          <a:graphicData uri="http://schemas.openxmlformats.org/presentationml/2006/ole">
            <p:oleObj spid="_x0000_s21723" name="Equation" r:id="rId10" imgW="3136900" imgH="469900" progId="Equation.DSMT4">
              <p:embed/>
            </p:oleObj>
          </a:graphicData>
        </a:graphic>
      </p:graphicFrame>
      <p:graphicFrame>
        <p:nvGraphicFramePr>
          <p:cNvPr id="112654" name="Object 14"/>
          <p:cNvGraphicFramePr>
            <a:graphicFrameLocks noChangeAspect="1"/>
          </p:cNvGraphicFramePr>
          <p:nvPr/>
        </p:nvGraphicFramePr>
        <p:xfrm>
          <a:off x="1116013" y="2636838"/>
          <a:ext cx="6032500" cy="444500"/>
        </p:xfrm>
        <a:graphic>
          <a:graphicData uri="http://schemas.openxmlformats.org/presentationml/2006/ole">
            <p:oleObj spid="_x0000_s21724" name="公式" r:id="rId11" imgW="6032500" imgH="444500" progId="Equation.3">
              <p:embed/>
            </p:oleObj>
          </a:graphicData>
        </a:graphic>
      </p:graphicFrame>
      <p:graphicFrame>
        <p:nvGraphicFramePr>
          <p:cNvPr id="112655" name="Object 15"/>
          <p:cNvGraphicFramePr>
            <a:graphicFrameLocks noChangeAspect="1"/>
          </p:cNvGraphicFramePr>
          <p:nvPr/>
        </p:nvGraphicFramePr>
        <p:xfrm>
          <a:off x="1187450" y="3357563"/>
          <a:ext cx="5765800" cy="444500"/>
        </p:xfrm>
        <a:graphic>
          <a:graphicData uri="http://schemas.openxmlformats.org/presentationml/2006/ole">
            <p:oleObj spid="_x0000_s21725" name="公式" r:id="rId12" imgW="5765800" imgH="444500" progId="Equation.3">
              <p:embed/>
            </p:oleObj>
          </a:graphicData>
        </a:graphic>
      </p:graphicFrame>
      <p:graphicFrame>
        <p:nvGraphicFramePr>
          <p:cNvPr id="112656" name="Object 16"/>
          <p:cNvGraphicFramePr>
            <a:graphicFrameLocks noChangeAspect="1"/>
          </p:cNvGraphicFramePr>
          <p:nvPr/>
        </p:nvGraphicFramePr>
        <p:xfrm>
          <a:off x="1258888" y="4292600"/>
          <a:ext cx="1863725" cy="381000"/>
        </p:xfrm>
        <a:graphic>
          <a:graphicData uri="http://schemas.openxmlformats.org/presentationml/2006/ole">
            <p:oleObj spid="_x0000_s21726" name="公式" r:id="rId13" imgW="1866900" imgH="381000" progId="Equation.3">
              <p:embed/>
            </p:oleObj>
          </a:graphicData>
        </a:graphic>
      </p:graphicFrame>
      <p:graphicFrame>
        <p:nvGraphicFramePr>
          <p:cNvPr id="112657" name="Object 17"/>
          <p:cNvGraphicFramePr>
            <a:graphicFrameLocks noChangeAspect="1"/>
          </p:cNvGraphicFramePr>
          <p:nvPr/>
        </p:nvGraphicFramePr>
        <p:xfrm>
          <a:off x="3208338" y="4267200"/>
          <a:ext cx="1287462" cy="395287"/>
        </p:xfrm>
        <a:graphic>
          <a:graphicData uri="http://schemas.openxmlformats.org/presentationml/2006/ole">
            <p:oleObj spid="_x0000_s21727" name="公式" r:id="rId14" imgW="1282700" imgH="393700" progId="Equation.3">
              <p:embed/>
            </p:oleObj>
          </a:graphicData>
        </a:graphic>
      </p:graphicFrame>
      <p:graphicFrame>
        <p:nvGraphicFramePr>
          <p:cNvPr id="112658" name="Object 18"/>
          <p:cNvGraphicFramePr>
            <a:graphicFrameLocks noChangeAspect="1"/>
          </p:cNvGraphicFramePr>
          <p:nvPr/>
        </p:nvGraphicFramePr>
        <p:xfrm>
          <a:off x="4643438" y="4271963"/>
          <a:ext cx="1381125" cy="381000"/>
        </p:xfrm>
        <a:graphic>
          <a:graphicData uri="http://schemas.openxmlformats.org/presentationml/2006/ole">
            <p:oleObj spid="_x0000_s21728" name="公式" r:id="rId15" imgW="1384300" imgH="381000" progId="Equation.3">
              <p:embed/>
            </p:oleObj>
          </a:graphicData>
        </a:graphic>
      </p:graphicFrame>
      <p:graphicFrame>
        <p:nvGraphicFramePr>
          <p:cNvPr id="112659" name="Object 19"/>
          <p:cNvGraphicFramePr>
            <a:graphicFrameLocks noChangeAspect="1"/>
          </p:cNvGraphicFramePr>
          <p:nvPr/>
        </p:nvGraphicFramePr>
        <p:xfrm>
          <a:off x="6146800" y="4267200"/>
          <a:ext cx="1854200" cy="419100"/>
        </p:xfrm>
        <a:graphic>
          <a:graphicData uri="http://schemas.openxmlformats.org/presentationml/2006/ole">
            <p:oleObj spid="_x0000_s21729" name="公式" r:id="rId16" imgW="1854200" imgH="419100" progId="Equation.3">
              <p:embed/>
            </p:oleObj>
          </a:graphicData>
        </a:graphic>
      </p:graphicFrame>
      <p:graphicFrame>
        <p:nvGraphicFramePr>
          <p:cNvPr id="112660" name="Object 20"/>
          <p:cNvGraphicFramePr>
            <a:graphicFrameLocks noChangeAspect="1"/>
          </p:cNvGraphicFramePr>
          <p:nvPr/>
        </p:nvGraphicFramePr>
        <p:xfrm>
          <a:off x="1147763" y="5822950"/>
          <a:ext cx="3784600" cy="414338"/>
        </p:xfrm>
        <a:graphic>
          <a:graphicData uri="http://schemas.openxmlformats.org/presentationml/2006/ole">
            <p:oleObj spid="_x0000_s21730" name="Equation" r:id="rId17" imgW="3784600" imgH="419100" progId="Equation.DSMT4">
              <p:embed/>
            </p:oleObj>
          </a:graphicData>
        </a:graphic>
      </p:graphicFrame>
      <p:graphicFrame>
        <p:nvGraphicFramePr>
          <p:cNvPr id="112661" name="Object 21"/>
          <p:cNvGraphicFramePr>
            <a:graphicFrameLocks noChangeAspect="1"/>
          </p:cNvGraphicFramePr>
          <p:nvPr/>
        </p:nvGraphicFramePr>
        <p:xfrm>
          <a:off x="2286000" y="4648200"/>
          <a:ext cx="204788" cy="381000"/>
        </p:xfrm>
        <a:graphic>
          <a:graphicData uri="http://schemas.openxmlformats.org/presentationml/2006/ole">
            <p:oleObj spid="_x0000_s21731" name="Equation" r:id="rId18" imgW="88707" imgH="164742" progId="Equation.3">
              <p:embed/>
            </p:oleObj>
          </a:graphicData>
        </a:graphic>
      </p:graphicFrame>
      <p:graphicFrame>
        <p:nvGraphicFramePr>
          <p:cNvPr id="112662" name="Object 22"/>
          <p:cNvGraphicFramePr>
            <a:graphicFrameLocks noChangeAspect="1"/>
          </p:cNvGraphicFramePr>
          <p:nvPr/>
        </p:nvGraphicFramePr>
        <p:xfrm>
          <a:off x="4419600" y="4724400"/>
          <a:ext cx="347663" cy="381000"/>
        </p:xfrm>
        <a:graphic>
          <a:graphicData uri="http://schemas.openxmlformats.org/presentationml/2006/ole">
            <p:oleObj spid="_x0000_s21732" name="Equation" r:id="rId19" imgW="126835" imgH="139518" progId="Equation.3">
              <p:embed/>
            </p:oleObj>
          </a:graphicData>
        </a:graphic>
      </p:graphicFrame>
      <p:sp>
        <p:nvSpPr>
          <p:cNvPr id="21525" name="WordArt 11"/>
          <p:cNvSpPr>
            <a:spLocks noChangeArrowheads="1" noChangeShapeType="1" noTextEdit="1"/>
          </p:cNvSpPr>
          <p:nvPr/>
        </p:nvSpPr>
        <p:spPr bwMode="auto">
          <a:xfrm>
            <a:off x="228600" y="152400"/>
            <a:ext cx="421005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二、向量的线性运算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2645"/>
                                        </p:tgtEl>
                                        <p:attrNameLst>
                                          <p:attrName>style.visibility</p:attrName>
                                        </p:attrNameLst>
                                      </p:cBhvr>
                                      <p:to>
                                        <p:strVal val="visible"/>
                                      </p:to>
                                    </p:set>
                                    <p:anim calcmode="lin" valueType="num">
                                      <p:cBhvr additive="base">
                                        <p:cTn id="7" dur="500" fill="hold"/>
                                        <p:tgtEl>
                                          <p:spTgt spid="112645"/>
                                        </p:tgtEl>
                                        <p:attrNameLst>
                                          <p:attrName>ppt_x</p:attrName>
                                        </p:attrNameLst>
                                      </p:cBhvr>
                                      <p:tavLst>
                                        <p:tav tm="0">
                                          <p:val>
                                            <p:strVal val="0-#ppt_w/2"/>
                                          </p:val>
                                        </p:tav>
                                        <p:tav tm="100000">
                                          <p:val>
                                            <p:strVal val="#ppt_x"/>
                                          </p:val>
                                        </p:tav>
                                      </p:tavLst>
                                    </p:anim>
                                    <p:anim calcmode="lin" valueType="num">
                                      <p:cBhvr additive="base">
                                        <p:cTn id="8" dur="500" fill="hold"/>
                                        <p:tgtEl>
                                          <p:spTgt spid="11264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12646"/>
                                        </p:tgtEl>
                                        <p:attrNameLst>
                                          <p:attrName>style.visibility</p:attrName>
                                        </p:attrNameLst>
                                      </p:cBhvr>
                                      <p:to>
                                        <p:strVal val="visible"/>
                                      </p:to>
                                    </p:set>
                                    <p:anim calcmode="lin" valueType="num">
                                      <p:cBhvr additive="base">
                                        <p:cTn id="13" dur="500" fill="hold"/>
                                        <p:tgtEl>
                                          <p:spTgt spid="112646"/>
                                        </p:tgtEl>
                                        <p:attrNameLst>
                                          <p:attrName>ppt_x</p:attrName>
                                        </p:attrNameLst>
                                      </p:cBhvr>
                                      <p:tavLst>
                                        <p:tav tm="0">
                                          <p:val>
                                            <p:strVal val="0-#ppt_w/2"/>
                                          </p:val>
                                        </p:tav>
                                        <p:tav tm="100000">
                                          <p:val>
                                            <p:strVal val="#ppt_x"/>
                                          </p:val>
                                        </p:tav>
                                      </p:tavLst>
                                    </p:anim>
                                    <p:anim calcmode="lin" valueType="num">
                                      <p:cBhvr additive="base">
                                        <p:cTn id="14" dur="500" fill="hold"/>
                                        <p:tgtEl>
                                          <p:spTgt spid="11264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2647"/>
                                        </p:tgtEl>
                                        <p:attrNameLst>
                                          <p:attrName>style.visibility</p:attrName>
                                        </p:attrNameLst>
                                      </p:cBhvr>
                                      <p:to>
                                        <p:strVal val="visible"/>
                                      </p:to>
                                    </p:set>
                                    <p:anim calcmode="lin" valueType="num">
                                      <p:cBhvr additive="base">
                                        <p:cTn id="19" dur="500" fill="hold"/>
                                        <p:tgtEl>
                                          <p:spTgt spid="112647"/>
                                        </p:tgtEl>
                                        <p:attrNameLst>
                                          <p:attrName>ppt_x</p:attrName>
                                        </p:attrNameLst>
                                      </p:cBhvr>
                                      <p:tavLst>
                                        <p:tav tm="0">
                                          <p:val>
                                            <p:strVal val="0-#ppt_w/2"/>
                                          </p:val>
                                        </p:tav>
                                        <p:tav tm="100000">
                                          <p:val>
                                            <p:strVal val="#ppt_x"/>
                                          </p:val>
                                        </p:tav>
                                      </p:tavLst>
                                    </p:anim>
                                    <p:anim calcmode="lin" valueType="num">
                                      <p:cBhvr additive="base">
                                        <p:cTn id="20" dur="500" fill="hold"/>
                                        <p:tgtEl>
                                          <p:spTgt spid="11264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12649"/>
                                        </p:tgtEl>
                                        <p:attrNameLst>
                                          <p:attrName>style.visibility</p:attrName>
                                        </p:attrNameLst>
                                      </p:cBhvr>
                                      <p:to>
                                        <p:strVal val="visible"/>
                                      </p:to>
                                    </p:set>
                                    <p:anim calcmode="lin" valueType="num">
                                      <p:cBhvr additive="base">
                                        <p:cTn id="25" dur="500" fill="hold"/>
                                        <p:tgtEl>
                                          <p:spTgt spid="112649"/>
                                        </p:tgtEl>
                                        <p:attrNameLst>
                                          <p:attrName>ppt_x</p:attrName>
                                        </p:attrNameLst>
                                      </p:cBhvr>
                                      <p:tavLst>
                                        <p:tav tm="0">
                                          <p:val>
                                            <p:strVal val="0-#ppt_w/2"/>
                                          </p:val>
                                        </p:tav>
                                        <p:tav tm="100000">
                                          <p:val>
                                            <p:strVal val="#ppt_x"/>
                                          </p:val>
                                        </p:tav>
                                      </p:tavLst>
                                    </p:anim>
                                    <p:anim calcmode="lin" valueType="num">
                                      <p:cBhvr additive="base">
                                        <p:cTn id="26" dur="500" fill="hold"/>
                                        <p:tgtEl>
                                          <p:spTgt spid="11264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12661"/>
                                        </p:tgtEl>
                                        <p:attrNameLst>
                                          <p:attrName>style.visibility</p:attrName>
                                        </p:attrNameLst>
                                      </p:cBhvr>
                                      <p:to>
                                        <p:strVal val="visible"/>
                                      </p:to>
                                    </p:set>
                                    <p:anim calcmode="lin" valueType="num">
                                      <p:cBhvr additive="base">
                                        <p:cTn id="31" dur="500" fill="hold"/>
                                        <p:tgtEl>
                                          <p:spTgt spid="112661"/>
                                        </p:tgtEl>
                                        <p:attrNameLst>
                                          <p:attrName>ppt_x</p:attrName>
                                        </p:attrNameLst>
                                      </p:cBhvr>
                                      <p:tavLst>
                                        <p:tav tm="0">
                                          <p:val>
                                            <p:strVal val="0-#ppt_w/2"/>
                                          </p:val>
                                        </p:tav>
                                        <p:tav tm="100000">
                                          <p:val>
                                            <p:strVal val="#ppt_x"/>
                                          </p:val>
                                        </p:tav>
                                      </p:tavLst>
                                    </p:anim>
                                    <p:anim calcmode="lin" valueType="num">
                                      <p:cBhvr additive="base">
                                        <p:cTn id="32" dur="500" fill="hold"/>
                                        <p:tgtEl>
                                          <p:spTgt spid="11266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2648"/>
                                        </p:tgtEl>
                                        <p:attrNameLst>
                                          <p:attrName>style.visibility</p:attrName>
                                        </p:attrNameLst>
                                      </p:cBhvr>
                                      <p:to>
                                        <p:strVal val="visible"/>
                                      </p:to>
                                    </p:set>
                                    <p:anim calcmode="lin" valueType="num">
                                      <p:cBhvr additive="base">
                                        <p:cTn id="37" dur="500" fill="hold"/>
                                        <p:tgtEl>
                                          <p:spTgt spid="112648"/>
                                        </p:tgtEl>
                                        <p:attrNameLst>
                                          <p:attrName>ppt_x</p:attrName>
                                        </p:attrNameLst>
                                      </p:cBhvr>
                                      <p:tavLst>
                                        <p:tav tm="0">
                                          <p:val>
                                            <p:strVal val="0-#ppt_w/2"/>
                                          </p:val>
                                        </p:tav>
                                        <p:tav tm="100000">
                                          <p:val>
                                            <p:strVal val="#ppt_x"/>
                                          </p:val>
                                        </p:tav>
                                      </p:tavLst>
                                    </p:anim>
                                    <p:anim calcmode="lin" valueType="num">
                                      <p:cBhvr additive="base">
                                        <p:cTn id="38" dur="500" fill="hold"/>
                                        <p:tgtEl>
                                          <p:spTgt spid="11264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12650"/>
                                        </p:tgtEl>
                                        <p:attrNameLst>
                                          <p:attrName>style.visibility</p:attrName>
                                        </p:attrNameLst>
                                      </p:cBhvr>
                                      <p:to>
                                        <p:strVal val="visible"/>
                                      </p:to>
                                    </p:set>
                                    <p:anim calcmode="lin" valueType="num">
                                      <p:cBhvr additive="base">
                                        <p:cTn id="43" dur="500" fill="hold"/>
                                        <p:tgtEl>
                                          <p:spTgt spid="112650"/>
                                        </p:tgtEl>
                                        <p:attrNameLst>
                                          <p:attrName>ppt_x</p:attrName>
                                        </p:attrNameLst>
                                      </p:cBhvr>
                                      <p:tavLst>
                                        <p:tav tm="0">
                                          <p:val>
                                            <p:strVal val="0-#ppt_w/2"/>
                                          </p:val>
                                        </p:tav>
                                        <p:tav tm="100000">
                                          <p:val>
                                            <p:strVal val="#ppt_x"/>
                                          </p:val>
                                        </p:tav>
                                      </p:tavLst>
                                    </p:anim>
                                    <p:anim calcmode="lin" valueType="num">
                                      <p:cBhvr additive="base">
                                        <p:cTn id="44" dur="500" fill="hold"/>
                                        <p:tgtEl>
                                          <p:spTgt spid="112650"/>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12651"/>
                                        </p:tgtEl>
                                        <p:attrNameLst>
                                          <p:attrName>style.visibility</p:attrName>
                                        </p:attrNameLst>
                                      </p:cBhvr>
                                      <p:to>
                                        <p:strVal val="visible"/>
                                      </p:to>
                                    </p:set>
                                    <p:anim calcmode="lin" valueType="num">
                                      <p:cBhvr additive="base">
                                        <p:cTn id="49" dur="500" fill="hold"/>
                                        <p:tgtEl>
                                          <p:spTgt spid="112651"/>
                                        </p:tgtEl>
                                        <p:attrNameLst>
                                          <p:attrName>ppt_x</p:attrName>
                                        </p:attrNameLst>
                                      </p:cBhvr>
                                      <p:tavLst>
                                        <p:tav tm="0">
                                          <p:val>
                                            <p:strVal val="0-#ppt_w/2"/>
                                          </p:val>
                                        </p:tav>
                                        <p:tav tm="100000">
                                          <p:val>
                                            <p:strVal val="#ppt_x"/>
                                          </p:val>
                                        </p:tav>
                                      </p:tavLst>
                                    </p:anim>
                                    <p:anim calcmode="lin" valueType="num">
                                      <p:cBhvr additive="base">
                                        <p:cTn id="50" dur="500" fill="hold"/>
                                        <p:tgtEl>
                                          <p:spTgt spid="112651"/>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12652"/>
                                        </p:tgtEl>
                                        <p:attrNameLst>
                                          <p:attrName>style.visibility</p:attrName>
                                        </p:attrNameLst>
                                      </p:cBhvr>
                                      <p:to>
                                        <p:strVal val="visible"/>
                                      </p:to>
                                    </p:set>
                                    <p:anim calcmode="lin" valueType="num">
                                      <p:cBhvr additive="base">
                                        <p:cTn id="55" dur="500" fill="hold"/>
                                        <p:tgtEl>
                                          <p:spTgt spid="112652"/>
                                        </p:tgtEl>
                                        <p:attrNameLst>
                                          <p:attrName>ppt_x</p:attrName>
                                        </p:attrNameLst>
                                      </p:cBhvr>
                                      <p:tavLst>
                                        <p:tav tm="0">
                                          <p:val>
                                            <p:strVal val="0-#ppt_w/2"/>
                                          </p:val>
                                        </p:tav>
                                        <p:tav tm="100000">
                                          <p:val>
                                            <p:strVal val="#ppt_x"/>
                                          </p:val>
                                        </p:tav>
                                      </p:tavLst>
                                    </p:anim>
                                    <p:anim calcmode="lin" valueType="num">
                                      <p:cBhvr additive="base">
                                        <p:cTn id="56" dur="500" fill="hold"/>
                                        <p:tgtEl>
                                          <p:spTgt spid="112652"/>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112653"/>
                                        </p:tgtEl>
                                        <p:attrNameLst>
                                          <p:attrName>style.visibility</p:attrName>
                                        </p:attrNameLst>
                                      </p:cBhvr>
                                      <p:to>
                                        <p:strVal val="visible"/>
                                      </p:to>
                                    </p:set>
                                    <p:anim calcmode="lin" valueType="num">
                                      <p:cBhvr additive="base">
                                        <p:cTn id="61" dur="500" fill="hold"/>
                                        <p:tgtEl>
                                          <p:spTgt spid="112653"/>
                                        </p:tgtEl>
                                        <p:attrNameLst>
                                          <p:attrName>ppt_x</p:attrName>
                                        </p:attrNameLst>
                                      </p:cBhvr>
                                      <p:tavLst>
                                        <p:tav tm="0">
                                          <p:val>
                                            <p:strVal val="0-#ppt_w/2"/>
                                          </p:val>
                                        </p:tav>
                                        <p:tav tm="100000">
                                          <p:val>
                                            <p:strVal val="#ppt_x"/>
                                          </p:val>
                                        </p:tav>
                                      </p:tavLst>
                                    </p:anim>
                                    <p:anim calcmode="lin" valueType="num">
                                      <p:cBhvr additive="base">
                                        <p:cTn id="62" dur="500" fill="hold"/>
                                        <p:tgtEl>
                                          <p:spTgt spid="112653"/>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112654"/>
                                        </p:tgtEl>
                                        <p:attrNameLst>
                                          <p:attrName>style.visibility</p:attrName>
                                        </p:attrNameLst>
                                      </p:cBhvr>
                                      <p:to>
                                        <p:strVal val="visible"/>
                                      </p:to>
                                    </p:set>
                                    <p:anim calcmode="lin" valueType="num">
                                      <p:cBhvr additive="base">
                                        <p:cTn id="67" dur="500" fill="hold"/>
                                        <p:tgtEl>
                                          <p:spTgt spid="112654"/>
                                        </p:tgtEl>
                                        <p:attrNameLst>
                                          <p:attrName>ppt_x</p:attrName>
                                        </p:attrNameLst>
                                      </p:cBhvr>
                                      <p:tavLst>
                                        <p:tav tm="0">
                                          <p:val>
                                            <p:strVal val="0-#ppt_w/2"/>
                                          </p:val>
                                        </p:tav>
                                        <p:tav tm="100000">
                                          <p:val>
                                            <p:strVal val="#ppt_x"/>
                                          </p:val>
                                        </p:tav>
                                      </p:tavLst>
                                    </p:anim>
                                    <p:anim calcmode="lin" valueType="num">
                                      <p:cBhvr additive="base">
                                        <p:cTn id="68" dur="500" fill="hold"/>
                                        <p:tgtEl>
                                          <p:spTgt spid="112654"/>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nodeType="clickEffect">
                                  <p:stCondLst>
                                    <p:cond delay="0"/>
                                  </p:stCondLst>
                                  <p:childTnLst>
                                    <p:set>
                                      <p:cBhvr>
                                        <p:cTn id="72" dur="1" fill="hold">
                                          <p:stCondLst>
                                            <p:cond delay="0"/>
                                          </p:stCondLst>
                                        </p:cTn>
                                        <p:tgtEl>
                                          <p:spTgt spid="112655"/>
                                        </p:tgtEl>
                                        <p:attrNameLst>
                                          <p:attrName>style.visibility</p:attrName>
                                        </p:attrNameLst>
                                      </p:cBhvr>
                                      <p:to>
                                        <p:strVal val="visible"/>
                                      </p:to>
                                    </p:set>
                                    <p:anim calcmode="lin" valueType="num">
                                      <p:cBhvr additive="base">
                                        <p:cTn id="73" dur="500" fill="hold"/>
                                        <p:tgtEl>
                                          <p:spTgt spid="112655"/>
                                        </p:tgtEl>
                                        <p:attrNameLst>
                                          <p:attrName>ppt_x</p:attrName>
                                        </p:attrNameLst>
                                      </p:cBhvr>
                                      <p:tavLst>
                                        <p:tav tm="0">
                                          <p:val>
                                            <p:strVal val="0-#ppt_w/2"/>
                                          </p:val>
                                        </p:tav>
                                        <p:tav tm="100000">
                                          <p:val>
                                            <p:strVal val="#ppt_x"/>
                                          </p:val>
                                        </p:tav>
                                      </p:tavLst>
                                    </p:anim>
                                    <p:anim calcmode="lin" valueType="num">
                                      <p:cBhvr additive="base">
                                        <p:cTn id="74" dur="500" fill="hold"/>
                                        <p:tgtEl>
                                          <p:spTgt spid="112655"/>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nodeType="clickEffect">
                                  <p:stCondLst>
                                    <p:cond delay="0"/>
                                  </p:stCondLst>
                                  <p:childTnLst>
                                    <p:set>
                                      <p:cBhvr>
                                        <p:cTn id="78" dur="1" fill="hold">
                                          <p:stCondLst>
                                            <p:cond delay="0"/>
                                          </p:stCondLst>
                                        </p:cTn>
                                        <p:tgtEl>
                                          <p:spTgt spid="112656"/>
                                        </p:tgtEl>
                                        <p:attrNameLst>
                                          <p:attrName>style.visibility</p:attrName>
                                        </p:attrNameLst>
                                      </p:cBhvr>
                                      <p:to>
                                        <p:strVal val="visible"/>
                                      </p:to>
                                    </p:set>
                                    <p:anim calcmode="lin" valueType="num">
                                      <p:cBhvr additive="base">
                                        <p:cTn id="79" dur="500" fill="hold"/>
                                        <p:tgtEl>
                                          <p:spTgt spid="112656"/>
                                        </p:tgtEl>
                                        <p:attrNameLst>
                                          <p:attrName>ppt_x</p:attrName>
                                        </p:attrNameLst>
                                      </p:cBhvr>
                                      <p:tavLst>
                                        <p:tav tm="0">
                                          <p:val>
                                            <p:strVal val="0-#ppt_w/2"/>
                                          </p:val>
                                        </p:tav>
                                        <p:tav tm="100000">
                                          <p:val>
                                            <p:strVal val="#ppt_x"/>
                                          </p:val>
                                        </p:tav>
                                      </p:tavLst>
                                    </p:anim>
                                    <p:anim calcmode="lin" valueType="num">
                                      <p:cBhvr additive="base">
                                        <p:cTn id="80" dur="500" fill="hold"/>
                                        <p:tgtEl>
                                          <p:spTgt spid="112656"/>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nodeType="clickEffect">
                                  <p:stCondLst>
                                    <p:cond delay="0"/>
                                  </p:stCondLst>
                                  <p:childTnLst>
                                    <p:set>
                                      <p:cBhvr>
                                        <p:cTn id="84" dur="1" fill="hold">
                                          <p:stCondLst>
                                            <p:cond delay="0"/>
                                          </p:stCondLst>
                                        </p:cTn>
                                        <p:tgtEl>
                                          <p:spTgt spid="112657"/>
                                        </p:tgtEl>
                                        <p:attrNameLst>
                                          <p:attrName>style.visibility</p:attrName>
                                        </p:attrNameLst>
                                      </p:cBhvr>
                                      <p:to>
                                        <p:strVal val="visible"/>
                                      </p:to>
                                    </p:set>
                                    <p:anim calcmode="lin" valueType="num">
                                      <p:cBhvr additive="base">
                                        <p:cTn id="85" dur="500" fill="hold"/>
                                        <p:tgtEl>
                                          <p:spTgt spid="112657"/>
                                        </p:tgtEl>
                                        <p:attrNameLst>
                                          <p:attrName>ppt_x</p:attrName>
                                        </p:attrNameLst>
                                      </p:cBhvr>
                                      <p:tavLst>
                                        <p:tav tm="0">
                                          <p:val>
                                            <p:strVal val="0-#ppt_w/2"/>
                                          </p:val>
                                        </p:tav>
                                        <p:tav tm="100000">
                                          <p:val>
                                            <p:strVal val="#ppt_x"/>
                                          </p:val>
                                        </p:tav>
                                      </p:tavLst>
                                    </p:anim>
                                    <p:anim calcmode="lin" valueType="num">
                                      <p:cBhvr additive="base">
                                        <p:cTn id="86" dur="500" fill="hold"/>
                                        <p:tgtEl>
                                          <p:spTgt spid="112657"/>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nodeType="clickEffect">
                                  <p:stCondLst>
                                    <p:cond delay="0"/>
                                  </p:stCondLst>
                                  <p:childTnLst>
                                    <p:set>
                                      <p:cBhvr>
                                        <p:cTn id="90" dur="1" fill="hold">
                                          <p:stCondLst>
                                            <p:cond delay="0"/>
                                          </p:stCondLst>
                                        </p:cTn>
                                        <p:tgtEl>
                                          <p:spTgt spid="112658"/>
                                        </p:tgtEl>
                                        <p:attrNameLst>
                                          <p:attrName>style.visibility</p:attrName>
                                        </p:attrNameLst>
                                      </p:cBhvr>
                                      <p:to>
                                        <p:strVal val="visible"/>
                                      </p:to>
                                    </p:set>
                                    <p:anim calcmode="lin" valueType="num">
                                      <p:cBhvr additive="base">
                                        <p:cTn id="91" dur="500" fill="hold"/>
                                        <p:tgtEl>
                                          <p:spTgt spid="112658"/>
                                        </p:tgtEl>
                                        <p:attrNameLst>
                                          <p:attrName>ppt_x</p:attrName>
                                        </p:attrNameLst>
                                      </p:cBhvr>
                                      <p:tavLst>
                                        <p:tav tm="0">
                                          <p:val>
                                            <p:strVal val="0-#ppt_w/2"/>
                                          </p:val>
                                        </p:tav>
                                        <p:tav tm="100000">
                                          <p:val>
                                            <p:strVal val="#ppt_x"/>
                                          </p:val>
                                        </p:tav>
                                      </p:tavLst>
                                    </p:anim>
                                    <p:anim calcmode="lin" valueType="num">
                                      <p:cBhvr additive="base">
                                        <p:cTn id="92" dur="500" fill="hold"/>
                                        <p:tgtEl>
                                          <p:spTgt spid="112658"/>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2" fill="hold" nodeType="clickEffect">
                                  <p:stCondLst>
                                    <p:cond delay="0"/>
                                  </p:stCondLst>
                                  <p:childTnLst>
                                    <p:set>
                                      <p:cBhvr>
                                        <p:cTn id="96" dur="1" fill="hold">
                                          <p:stCondLst>
                                            <p:cond delay="0"/>
                                          </p:stCondLst>
                                        </p:cTn>
                                        <p:tgtEl>
                                          <p:spTgt spid="112659"/>
                                        </p:tgtEl>
                                        <p:attrNameLst>
                                          <p:attrName>style.visibility</p:attrName>
                                        </p:attrNameLst>
                                      </p:cBhvr>
                                      <p:to>
                                        <p:strVal val="visible"/>
                                      </p:to>
                                    </p:set>
                                    <p:anim calcmode="lin" valueType="num">
                                      <p:cBhvr additive="base">
                                        <p:cTn id="97" dur="500" fill="hold"/>
                                        <p:tgtEl>
                                          <p:spTgt spid="112659"/>
                                        </p:tgtEl>
                                        <p:attrNameLst>
                                          <p:attrName>ppt_x</p:attrName>
                                        </p:attrNameLst>
                                      </p:cBhvr>
                                      <p:tavLst>
                                        <p:tav tm="0">
                                          <p:val>
                                            <p:strVal val="1+#ppt_w/2"/>
                                          </p:val>
                                        </p:tav>
                                        <p:tav tm="100000">
                                          <p:val>
                                            <p:strVal val="#ppt_x"/>
                                          </p:val>
                                        </p:tav>
                                      </p:tavLst>
                                    </p:anim>
                                    <p:anim calcmode="lin" valueType="num">
                                      <p:cBhvr additive="base">
                                        <p:cTn id="98" dur="500" fill="hold"/>
                                        <p:tgtEl>
                                          <p:spTgt spid="112659"/>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nodeType="clickEffect">
                                  <p:stCondLst>
                                    <p:cond delay="0"/>
                                  </p:stCondLst>
                                  <p:childTnLst>
                                    <p:set>
                                      <p:cBhvr>
                                        <p:cTn id="102" dur="1" fill="hold">
                                          <p:stCondLst>
                                            <p:cond delay="0"/>
                                          </p:stCondLst>
                                        </p:cTn>
                                        <p:tgtEl>
                                          <p:spTgt spid="112662"/>
                                        </p:tgtEl>
                                        <p:attrNameLst>
                                          <p:attrName>style.visibility</p:attrName>
                                        </p:attrNameLst>
                                      </p:cBhvr>
                                      <p:to>
                                        <p:strVal val="visible"/>
                                      </p:to>
                                    </p:set>
                                    <p:anim calcmode="lin" valueType="num">
                                      <p:cBhvr additive="base">
                                        <p:cTn id="103" dur="500" fill="hold"/>
                                        <p:tgtEl>
                                          <p:spTgt spid="112662"/>
                                        </p:tgtEl>
                                        <p:attrNameLst>
                                          <p:attrName>ppt_x</p:attrName>
                                        </p:attrNameLst>
                                      </p:cBhvr>
                                      <p:tavLst>
                                        <p:tav tm="0">
                                          <p:val>
                                            <p:strVal val="0-#ppt_w/2"/>
                                          </p:val>
                                        </p:tav>
                                        <p:tav tm="100000">
                                          <p:val>
                                            <p:strVal val="#ppt_x"/>
                                          </p:val>
                                        </p:tav>
                                      </p:tavLst>
                                    </p:anim>
                                    <p:anim calcmode="lin" valueType="num">
                                      <p:cBhvr additive="base">
                                        <p:cTn id="104" dur="500" fill="hold"/>
                                        <p:tgtEl>
                                          <p:spTgt spid="112662"/>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nodeType="clickEffect">
                                  <p:stCondLst>
                                    <p:cond delay="0"/>
                                  </p:stCondLst>
                                  <p:childTnLst>
                                    <p:set>
                                      <p:cBhvr>
                                        <p:cTn id="108" dur="1" fill="hold">
                                          <p:stCondLst>
                                            <p:cond delay="0"/>
                                          </p:stCondLst>
                                        </p:cTn>
                                        <p:tgtEl>
                                          <p:spTgt spid="112660"/>
                                        </p:tgtEl>
                                        <p:attrNameLst>
                                          <p:attrName>style.visibility</p:attrName>
                                        </p:attrNameLst>
                                      </p:cBhvr>
                                      <p:to>
                                        <p:strVal val="visible"/>
                                      </p:to>
                                    </p:set>
                                    <p:anim calcmode="lin" valueType="num">
                                      <p:cBhvr additive="base">
                                        <p:cTn id="109" dur="500" fill="hold"/>
                                        <p:tgtEl>
                                          <p:spTgt spid="112660"/>
                                        </p:tgtEl>
                                        <p:attrNameLst>
                                          <p:attrName>ppt_x</p:attrName>
                                        </p:attrNameLst>
                                      </p:cBhvr>
                                      <p:tavLst>
                                        <p:tav tm="0">
                                          <p:val>
                                            <p:strVal val="0-#ppt_w/2"/>
                                          </p:val>
                                        </p:tav>
                                        <p:tav tm="100000">
                                          <p:val>
                                            <p:strVal val="#ppt_x"/>
                                          </p:val>
                                        </p:tav>
                                      </p:tavLst>
                                    </p:anim>
                                    <p:anim calcmode="lin" valueType="num">
                                      <p:cBhvr additive="base">
                                        <p:cTn id="110" dur="500" fill="hold"/>
                                        <p:tgtEl>
                                          <p:spTgt spid="1126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7" grpId="0" animBg="1"/>
      <p:bldP spid="112648" grpId="0" animBg="1"/>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nvGraphicFramePr>
        <p:xfrm>
          <a:off x="1547813" y="1401763"/>
          <a:ext cx="3960812" cy="919162"/>
        </p:xfrm>
        <a:graphic>
          <a:graphicData uri="http://schemas.openxmlformats.org/presentationml/2006/ole">
            <p:oleObj spid="_x0000_s177305" name="Equation" r:id="rId3" imgW="2870280" imgH="623880" progId="Equation.DSMT4">
              <p:embed/>
            </p:oleObj>
          </a:graphicData>
        </a:graphic>
      </p:graphicFrame>
      <p:sp>
        <p:nvSpPr>
          <p:cNvPr id="25603" name="Text Box 3"/>
          <p:cNvSpPr txBox="1">
            <a:spLocks noChangeArrowheads="1"/>
          </p:cNvSpPr>
          <p:nvPr/>
        </p:nvSpPr>
        <p:spPr bwMode="auto">
          <a:xfrm>
            <a:off x="468313" y="1506538"/>
            <a:ext cx="11430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直线</a:t>
            </a:r>
          </a:p>
        </p:txBody>
      </p:sp>
      <p:graphicFrame>
        <p:nvGraphicFramePr>
          <p:cNvPr id="25604" name="Object 4"/>
          <p:cNvGraphicFramePr>
            <a:graphicFrameLocks noChangeAspect="1"/>
          </p:cNvGraphicFramePr>
          <p:nvPr/>
        </p:nvGraphicFramePr>
        <p:xfrm>
          <a:off x="5146675" y="3286125"/>
          <a:ext cx="3529013" cy="496888"/>
        </p:xfrm>
        <a:graphic>
          <a:graphicData uri="http://schemas.openxmlformats.org/presentationml/2006/ole">
            <p:oleObj spid="_x0000_s177306" name="Equation" r:id="rId4" imgW="2319120" imgH="280800" progId="Equation.DSMT4">
              <p:embed/>
            </p:oleObj>
          </a:graphicData>
        </a:graphic>
      </p:graphicFrame>
      <p:graphicFrame>
        <p:nvGraphicFramePr>
          <p:cNvPr id="25605" name="Object 5"/>
          <p:cNvGraphicFramePr>
            <a:graphicFrameLocks noChangeAspect="1"/>
          </p:cNvGraphicFramePr>
          <p:nvPr/>
        </p:nvGraphicFramePr>
        <p:xfrm>
          <a:off x="1476375" y="2359025"/>
          <a:ext cx="4032250" cy="917575"/>
        </p:xfrm>
        <a:graphic>
          <a:graphicData uri="http://schemas.openxmlformats.org/presentationml/2006/ole">
            <p:oleObj spid="_x0000_s177307" name="Equation" r:id="rId5" imgW="2932920" imgH="623880" progId="Equation.DSMT4">
              <p:embed/>
            </p:oleObj>
          </a:graphicData>
        </a:graphic>
      </p:graphicFrame>
      <p:graphicFrame>
        <p:nvGraphicFramePr>
          <p:cNvPr id="25606" name="Object 6"/>
          <p:cNvGraphicFramePr>
            <a:graphicFrameLocks noChangeAspect="1"/>
          </p:cNvGraphicFramePr>
          <p:nvPr/>
        </p:nvGraphicFramePr>
        <p:xfrm>
          <a:off x="5364163" y="3933825"/>
          <a:ext cx="2232025" cy="1042988"/>
        </p:xfrm>
        <a:graphic>
          <a:graphicData uri="http://schemas.openxmlformats.org/presentationml/2006/ole">
            <p:oleObj spid="_x0000_s177308" name="Equation" r:id="rId6" imgW="1404000" imgH="623880" progId="Equation.DSMT4">
              <p:embed/>
            </p:oleObj>
          </a:graphicData>
        </a:graphic>
      </p:graphicFrame>
      <p:sp>
        <p:nvSpPr>
          <p:cNvPr id="177159" name="Rectangle 7"/>
          <p:cNvSpPr>
            <a:spLocks noGrp="1" noChangeArrowheads="1"/>
          </p:cNvSpPr>
          <p:nvPr>
            <p:ph type="title"/>
          </p:nvPr>
        </p:nvSpPr>
        <p:spPr bwMode="auto">
          <a:xfrm>
            <a:off x="179388" y="806450"/>
            <a:ext cx="4030662" cy="533400"/>
          </a:xfrm>
          <a:noFill/>
          <a:ln>
            <a:miter lim="800000"/>
            <a:headEnd/>
            <a:tailEnd/>
          </a:ln>
        </p:spPr>
        <p:txBody>
          <a:bodyPr vert="horz" wrap="square" lIns="91440" tIns="45720" rIns="91440" bIns="45720" numCol="1" anchor="t" anchorCtr="0" compatLnSpc="1">
            <a:prstTxWarp prst="textNoShape">
              <a:avLst/>
            </a:prstTxWarp>
          </a:bodyPr>
          <a:lstStyle/>
          <a:p>
            <a:r>
              <a:rPr lang="zh-CN" altLang="en-US" sz="3200" b="1" smtClean="0">
                <a:latin typeface="华文中宋" pitchFamily="2" charset="-122"/>
                <a:ea typeface="华文中宋" pitchFamily="2" charset="-122"/>
              </a:rPr>
              <a:t>二、线与线的关系</a:t>
            </a:r>
          </a:p>
        </p:txBody>
      </p:sp>
      <p:sp>
        <p:nvSpPr>
          <p:cNvPr id="25608" name="Text Box 8"/>
          <p:cNvSpPr txBox="1">
            <a:spLocks noChangeArrowheads="1"/>
          </p:cNvSpPr>
          <p:nvPr/>
        </p:nvSpPr>
        <p:spPr bwMode="auto">
          <a:xfrm>
            <a:off x="395288" y="2459038"/>
            <a:ext cx="1295400" cy="579437"/>
          </a:xfrm>
          <a:prstGeom prst="rect">
            <a:avLst/>
          </a:prstGeom>
          <a:noFill/>
          <a:ln w="9525">
            <a:noFill/>
            <a:miter lim="800000"/>
            <a:headEnd/>
            <a:tailEnd/>
          </a:ln>
          <a:effectLst/>
        </p:spPr>
        <p:txBody>
          <a:bodyPr anchor="ctr">
            <a:spAutoFit/>
          </a:bodyPr>
          <a:lstStyle/>
          <a:p>
            <a:pPr eaLnBrk="1" hangingPunct="1">
              <a:spcBef>
                <a:spcPct val="50000"/>
              </a:spcBef>
            </a:pPr>
            <a:r>
              <a:rPr kumimoji="1" lang="zh-CN" altLang="en-US">
                <a:latin typeface="华文中宋" pitchFamily="2" charset="-122"/>
                <a:ea typeface="华文中宋" pitchFamily="2" charset="-122"/>
              </a:rPr>
              <a:t>直线</a:t>
            </a:r>
          </a:p>
        </p:txBody>
      </p:sp>
      <p:sp>
        <p:nvSpPr>
          <p:cNvPr id="25609" name="Text Box 9"/>
          <p:cNvSpPr txBox="1">
            <a:spLocks noChangeArrowheads="1"/>
          </p:cNvSpPr>
          <p:nvPr/>
        </p:nvSpPr>
        <p:spPr bwMode="auto">
          <a:xfrm>
            <a:off x="609600" y="5297488"/>
            <a:ext cx="2286000" cy="579437"/>
          </a:xfrm>
          <a:prstGeom prst="rect">
            <a:avLst/>
          </a:prstGeom>
          <a:noFill/>
          <a:ln w="9525">
            <a:noFill/>
            <a:miter lim="800000"/>
            <a:headEnd/>
            <a:tailEnd/>
          </a:ln>
          <a:effectLst/>
        </p:spPr>
        <p:txBody>
          <a:bodyPr anchor="ctr">
            <a:spAutoFit/>
          </a:bodyPr>
          <a:lstStyle/>
          <a:p>
            <a:pPr eaLnBrk="1" hangingPunct="1">
              <a:spcBef>
                <a:spcPct val="50000"/>
              </a:spcBef>
            </a:pPr>
            <a:r>
              <a:rPr kumimoji="1" lang="zh-CN" altLang="en-US">
                <a:latin typeface="华文中宋" pitchFamily="2" charset="-122"/>
                <a:ea typeface="华文中宋" pitchFamily="2" charset="-122"/>
              </a:rPr>
              <a:t>夹角公式</a:t>
            </a:r>
            <a:r>
              <a:rPr kumimoji="1" lang="en-US" altLang="zh-CN">
                <a:latin typeface="华文中宋" pitchFamily="2" charset="-122"/>
                <a:ea typeface="华文中宋" pitchFamily="2" charset="-122"/>
              </a:rPr>
              <a:t>:</a:t>
            </a:r>
          </a:p>
        </p:txBody>
      </p:sp>
      <p:sp>
        <p:nvSpPr>
          <p:cNvPr id="25610" name="AutoShape 10"/>
          <p:cNvSpPr>
            <a:spLocks noChangeArrowheads="1"/>
          </p:cNvSpPr>
          <p:nvPr/>
        </p:nvSpPr>
        <p:spPr bwMode="auto">
          <a:xfrm>
            <a:off x="4356100" y="3429000"/>
            <a:ext cx="641350" cy="215900"/>
          </a:xfrm>
          <a:prstGeom prst="leftRightArrow">
            <a:avLst>
              <a:gd name="adj1" fmla="val 50000"/>
              <a:gd name="adj2" fmla="val 59412"/>
            </a:avLst>
          </a:prstGeom>
          <a:noFill/>
          <a:ln w="9525">
            <a:solidFill>
              <a:schemeClr val="tx1"/>
            </a:solidFill>
            <a:miter lim="800000"/>
            <a:headEnd/>
            <a:tailEnd/>
          </a:ln>
          <a:effectLst/>
        </p:spPr>
        <p:txBody>
          <a:bodyPr wrap="none" anchor="ctr"/>
          <a:lstStyle/>
          <a:p>
            <a:pPr eaLnBrk="1" hangingPunct="1"/>
            <a:endParaRPr lang="zh-CN" altLang="en-US"/>
          </a:p>
        </p:txBody>
      </p:sp>
      <p:sp>
        <p:nvSpPr>
          <p:cNvPr id="25611" name="AutoShape 11"/>
          <p:cNvSpPr>
            <a:spLocks noChangeArrowheads="1"/>
          </p:cNvSpPr>
          <p:nvPr/>
        </p:nvSpPr>
        <p:spPr bwMode="auto">
          <a:xfrm>
            <a:off x="4495800" y="4365625"/>
            <a:ext cx="581025" cy="158750"/>
          </a:xfrm>
          <a:prstGeom prst="leftRightArrow">
            <a:avLst>
              <a:gd name="adj1" fmla="val 50000"/>
              <a:gd name="adj2" fmla="val 73200"/>
            </a:avLst>
          </a:prstGeom>
          <a:noFill/>
          <a:ln w="9525">
            <a:solidFill>
              <a:schemeClr val="tx1"/>
            </a:solidFill>
            <a:miter lim="800000"/>
            <a:headEnd/>
            <a:tailEnd/>
          </a:ln>
          <a:effectLst/>
        </p:spPr>
        <p:txBody>
          <a:bodyPr wrap="none" anchor="ctr"/>
          <a:lstStyle/>
          <a:p>
            <a:pPr eaLnBrk="1" hangingPunct="1"/>
            <a:endParaRPr lang="zh-CN" altLang="en-US"/>
          </a:p>
        </p:txBody>
      </p:sp>
      <p:graphicFrame>
        <p:nvGraphicFramePr>
          <p:cNvPr id="25613" name="Object 13"/>
          <p:cNvGraphicFramePr>
            <a:graphicFrameLocks noChangeAspect="1"/>
          </p:cNvGraphicFramePr>
          <p:nvPr/>
        </p:nvGraphicFramePr>
        <p:xfrm>
          <a:off x="5724525" y="1617663"/>
          <a:ext cx="2519363" cy="503237"/>
        </p:xfrm>
        <a:graphic>
          <a:graphicData uri="http://schemas.openxmlformats.org/presentationml/2006/ole">
            <p:oleObj spid="_x0000_s177309" name="Equation" r:id="rId7" imgW="1612080" imgH="280800" progId="Equation.DSMT4">
              <p:embed/>
            </p:oleObj>
          </a:graphicData>
        </a:graphic>
      </p:graphicFrame>
      <p:graphicFrame>
        <p:nvGraphicFramePr>
          <p:cNvPr id="25617" name="Object 17"/>
          <p:cNvGraphicFramePr>
            <a:graphicFrameLocks noChangeAspect="1"/>
          </p:cNvGraphicFramePr>
          <p:nvPr/>
        </p:nvGraphicFramePr>
        <p:xfrm>
          <a:off x="5699125" y="2482850"/>
          <a:ext cx="2617788" cy="508000"/>
        </p:xfrm>
        <a:graphic>
          <a:graphicData uri="http://schemas.openxmlformats.org/presentationml/2006/ole">
            <p:oleObj spid="_x0000_s177310" name="Equation" r:id="rId8" imgW="1663920" imgH="280800" progId="Equation.DSMT4">
              <p:embed/>
            </p:oleObj>
          </a:graphicData>
        </a:graphic>
      </p:graphicFrame>
      <p:graphicFrame>
        <p:nvGraphicFramePr>
          <p:cNvPr id="25619" name="Object 19"/>
          <p:cNvGraphicFramePr>
            <a:graphicFrameLocks noChangeAspect="1"/>
          </p:cNvGraphicFramePr>
          <p:nvPr/>
        </p:nvGraphicFramePr>
        <p:xfrm>
          <a:off x="2484438" y="3233738"/>
          <a:ext cx="1655762" cy="585787"/>
        </p:xfrm>
        <a:graphic>
          <a:graphicData uri="http://schemas.openxmlformats.org/presentationml/2006/ole">
            <p:oleObj spid="_x0000_s177311" name="Equation" r:id="rId9" imgW="894240" imgH="280800" progId="Equation.DSMT4">
              <p:embed/>
            </p:oleObj>
          </a:graphicData>
        </a:graphic>
      </p:graphicFrame>
      <p:graphicFrame>
        <p:nvGraphicFramePr>
          <p:cNvPr id="25622" name="Object 22"/>
          <p:cNvGraphicFramePr>
            <a:graphicFrameLocks noChangeAspect="1"/>
          </p:cNvGraphicFramePr>
          <p:nvPr/>
        </p:nvGraphicFramePr>
        <p:xfrm>
          <a:off x="395288" y="3236913"/>
          <a:ext cx="1295400" cy="544512"/>
        </p:xfrm>
        <a:graphic>
          <a:graphicData uri="http://schemas.openxmlformats.org/presentationml/2006/ole">
            <p:oleObj spid="_x0000_s177312" name="Equation" r:id="rId10" imgW="738360" imgH="280800" progId="Equation.DSMT4">
              <p:embed/>
            </p:oleObj>
          </a:graphicData>
        </a:graphic>
      </p:graphicFrame>
      <p:graphicFrame>
        <p:nvGraphicFramePr>
          <p:cNvPr id="25623" name="Object 23"/>
          <p:cNvGraphicFramePr>
            <a:graphicFrameLocks noChangeAspect="1"/>
          </p:cNvGraphicFramePr>
          <p:nvPr/>
        </p:nvGraphicFramePr>
        <p:xfrm>
          <a:off x="395288" y="4149725"/>
          <a:ext cx="1206500" cy="557213"/>
        </p:xfrm>
        <a:graphic>
          <a:graphicData uri="http://schemas.openxmlformats.org/presentationml/2006/ole">
            <p:oleObj spid="_x0000_s177313" name="Equation" r:id="rId11" imgW="665640" imgH="280800" progId="Equation.DSMT4">
              <p:embed/>
            </p:oleObj>
          </a:graphicData>
        </a:graphic>
      </p:graphicFrame>
      <p:graphicFrame>
        <p:nvGraphicFramePr>
          <p:cNvPr id="25626" name="Object 26"/>
          <p:cNvGraphicFramePr>
            <a:graphicFrameLocks noChangeAspect="1"/>
          </p:cNvGraphicFramePr>
          <p:nvPr/>
        </p:nvGraphicFramePr>
        <p:xfrm>
          <a:off x="2484438" y="4173538"/>
          <a:ext cx="1800225" cy="590550"/>
        </p:xfrm>
        <a:graphic>
          <a:graphicData uri="http://schemas.openxmlformats.org/presentationml/2006/ole">
            <p:oleObj spid="_x0000_s177314" name="Equation" r:id="rId12" imgW="956880" imgH="280800" progId="Equation.DSMT4">
              <p:embed/>
            </p:oleObj>
          </a:graphicData>
        </a:graphic>
      </p:graphicFrame>
      <p:sp>
        <p:nvSpPr>
          <p:cNvPr id="25629" name="AutoShape 29"/>
          <p:cNvSpPr>
            <a:spLocks noChangeArrowheads="1"/>
          </p:cNvSpPr>
          <p:nvPr/>
        </p:nvSpPr>
        <p:spPr bwMode="auto">
          <a:xfrm>
            <a:off x="1905000" y="3500438"/>
            <a:ext cx="506413" cy="215900"/>
          </a:xfrm>
          <a:prstGeom prst="leftRightArrow">
            <a:avLst>
              <a:gd name="adj1" fmla="val 50000"/>
              <a:gd name="adj2" fmla="val 46912"/>
            </a:avLst>
          </a:prstGeom>
          <a:noFill/>
          <a:ln w="9525">
            <a:solidFill>
              <a:schemeClr val="tx1"/>
            </a:solidFill>
            <a:miter lim="800000"/>
            <a:headEnd/>
            <a:tailEnd/>
          </a:ln>
          <a:effectLst/>
        </p:spPr>
        <p:txBody>
          <a:bodyPr wrap="none" anchor="ctr"/>
          <a:lstStyle/>
          <a:p>
            <a:pPr eaLnBrk="1" hangingPunct="1"/>
            <a:endParaRPr lang="zh-CN" altLang="en-US"/>
          </a:p>
        </p:txBody>
      </p:sp>
      <p:sp>
        <p:nvSpPr>
          <p:cNvPr id="25630" name="AutoShape 30"/>
          <p:cNvSpPr>
            <a:spLocks noChangeArrowheads="1"/>
          </p:cNvSpPr>
          <p:nvPr/>
        </p:nvSpPr>
        <p:spPr bwMode="auto">
          <a:xfrm>
            <a:off x="1905000" y="4365625"/>
            <a:ext cx="579438" cy="206375"/>
          </a:xfrm>
          <a:prstGeom prst="leftRightArrow">
            <a:avLst>
              <a:gd name="adj1" fmla="val 50000"/>
              <a:gd name="adj2" fmla="val 56154"/>
            </a:avLst>
          </a:prstGeom>
          <a:noFill/>
          <a:ln w="9525">
            <a:solidFill>
              <a:schemeClr val="tx1"/>
            </a:solidFill>
            <a:miter lim="800000"/>
            <a:headEnd/>
            <a:tailEnd/>
          </a:ln>
          <a:effectLst/>
        </p:spPr>
        <p:txBody>
          <a:bodyPr wrap="none" anchor="ctr"/>
          <a:lstStyle/>
          <a:p>
            <a:pPr eaLnBrk="1" hangingPunct="1"/>
            <a:endParaRPr lang="zh-CN" altLang="en-US"/>
          </a:p>
        </p:txBody>
      </p:sp>
      <p:graphicFrame>
        <p:nvGraphicFramePr>
          <p:cNvPr id="25632" name="Object 32"/>
          <p:cNvGraphicFramePr>
            <a:graphicFrameLocks noChangeAspect="1"/>
          </p:cNvGraphicFramePr>
          <p:nvPr/>
        </p:nvGraphicFramePr>
        <p:xfrm>
          <a:off x="2700338" y="4941888"/>
          <a:ext cx="3024187" cy="1296987"/>
        </p:xfrm>
        <a:graphic>
          <a:graphicData uri="http://schemas.openxmlformats.org/presentationml/2006/ole">
            <p:oleObj spid="_x0000_s177315" name="Equation" r:id="rId13" imgW="1695240" imgH="696960" progId="Equation.DSMT4">
              <p:embed/>
            </p:oleObj>
          </a:graphicData>
        </a:graphic>
      </p:graphicFrame>
      <p:sp>
        <p:nvSpPr>
          <p:cNvPr id="21" name="Rectangle 16"/>
          <p:cNvSpPr txBox="1">
            <a:spLocks noChangeArrowheads="1"/>
          </p:cNvSpPr>
          <p:nvPr/>
        </p:nvSpPr>
        <p:spPr>
          <a:xfrm>
            <a:off x="152400" y="44450"/>
            <a:ext cx="5181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五、小结</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wipe(left)">
                                      <p:cBhvr>
                                        <p:cTn id="7" dur="500"/>
                                        <p:tgtEl>
                                          <p:spTgt spid="25603">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602"/>
                                        </p:tgtEl>
                                        <p:attrNameLst>
                                          <p:attrName>style.visibility</p:attrName>
                                        </p:attrNameLst>
                                      </p:cBhvr>
                                      <p:to>
                                        <p:strVal val="visible"/>
                                      </p:to>
                                    </p:set>
                                    <p:animEffect transition="in" filter="wipe(left)">
                                      <p:cBhvr>
                                        <p:cTn id="11" dur="500"/>
                                        <p:tgtEl>
                                          <p:spTgt spid="256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5613"/>
                                        </p:tgtEl>
                                        <p:attrNameLst>
                                          <p:attrName>style.visibility</p:attrName>
                                        </p:attrNameLst>
                                      </p:cBhvr>
                                      <p:to>
                                        <p:strVal val="visible"/>
                                      </p:to>
                                    </p:set>
                                    <p:animEffect transition="in" filter="wipe(left)">
                                      <p:cBhvr>
                                        <p:cTn id="16" dur="500"/>
                                        <p:tgtEl>
                                          <p:spTgt spid="256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608"/>
                                        </p:tgtEl>
                                        <p:attrNameLst>
                                          <p:attrName>style.visibility</p:attrName>
                                        </p:attrNameLst>
                                      </p:cBhvr>
                                      <p:to>
                                        <p:strVal val="visible"/>
                                      </p:to>
                                    </p:set>
                                    <p:animEffect transition="in" filter="wipe(left)">
                                      <p:cBhvr>
                                        <p:cTn id="21" dur="500"/>
                                        <p:tgtEl>
                                          <p:spTgt spid="25608"/>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25605"/>
                                        </p:tgtEl>
                                        <p:attrNameLst>
                                          <p:attrName>style.visibility</p:attrName>
                                        </p:attrNameLst>
                                      </p:cBhvr>
                                      <p:to>
                                        <p:strVal val="visible"/>
                                      </p:to>
                                    </p:set>
                                    <p:animEffect transition="in" filter="wipe(left)">
                                      <p:cBhvr>
                                        <p:cTn id="25" dur="500"/>
                                        <p:tgtEl>
                                          <p:spTgt spid="2560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5617"/>
                                        </p:tgtEl>
                                        <p:attrNameLst>
                                          <p:attrName>style.visibility</p:attrName>
                                        </p:attrNameLst>
                                      </p:cBhvr>
                                      <p:to>
                                        <p:strVal val="visible"/>
                                      </p:to>
                                    </p:set>
                                    <p:animEffect transition="in" filter="wipe(left)">
                                      <p:cBhvr>
                                        <p:cTn id="30" dur="500"/>
                                        <p:tgtEl>
                                          <p:spTgt spid="2561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5622"/>
                                        </p:tgtEl>
                                        <p:attrNameLst>
                                          <p:attrName>style.visibility</p:attrName>
                                        </p:attrNameLst>
                                      </p:cBhvr>
                                      <p:to>
                                        <p:strVal val="visible"/>
                                      </p:to>
                                    </p:set>
                                    <p:animEffect transition="in" filter="wipe(left)">
                                      <p:cBhvr>
                                        <p:cTn id="35" dur="500"/>
                                        <p:tgtEl>
                                          <p:spTgt spid="2562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629"/>
                                        </p:tgtEl>
                                        <p:attrNameLst>
                                          <p:attrName>style.visibility</p:attrName>
                                        </p:attrNameLst>
                                      </p:cBhvr>
                                      <p:to>
                                        <p:strVal val="visible"/>
                                      </p:to>
                                    </p:set>
                                    <p:animEffect transition="in" filter="wipe(left)">
                                      <p:cBhvr>
                                        <p:cTn id="40" dur="500"/>
                                        <p:tgtEl>
                                          <p:spTgt spid="2562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25619"/>
                                        </p:tgtEl>
                                        <p:attrNameLst>
                                          <p:attrName>style.visibility</p:attrName>
                                        </p:attrNameLst>
                                      </p:cBhvr>
                                      <p:to>
                                        <p:strVal val="visible"/>
                                      </p:to>
                                    </p:set>
                                    <p:animEffect transition="in" filter="wipe(left)">
                                      <p:cBhvr>
                                        <p:cTn id="45" dur="1000"/>
                                        <p:tgtEl>
                                          <p:spTgt spid="2561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5610"/>
                                        </p:tgtEl>
                                        <p:attrNameLst>
                                          <p:attrName>style.visibility</p:attrName>
                                        </p:attrNameLst>
                                      </p:cBhvr>
                                      <p:to>
                                        <p:strVal val="visible"/>
                                      </p:to>
                                    </p:set>
                                    <p:animEffect transition="in" filter="wipe(left)">
                                      <p:cBhvr>
                                        <p:cTn id="50" dur="500"/>
                                        <p:tgtEl>
                                          <p:spTgt spid="2561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5604"/>
                                        </p:tgtEl>
                                        <p:attrNameLst>
                                          <p:attrName>style.visibility</p:attrName>
                                        </p:attrNameLst>
                                      </p:cBhvr>
                                      <p:to>
                                        <p:strVal val="visible"/>
                                      </p:to>
                                    </p:set>
                                    <p:animEffect transition="in" filter="wipe(left)">
                                      <p:cBhvr>
                                        <p:cTn id="55" dur="500"/>
                                        <p:tgtEl>
                                          <p:spTgt spid="2560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25623"/>
                                        </p:tgtEl>
                                        <p:attrNameLst>
                                          <p:attrName>style.visibility</p:attrName>
                                        </p:attrNameLst>
                                      </p:cBhvr>
                                      <p:to>
                                        <p:strVal val="visible"/>
                                      </p:to>
                                    </p:set>
                                    <p:animEffect transition="in" filter="wipe(left)">
                                      <p:cBhvr>
                                        <p:cTn id="60" dur="500"/>
                                        <p:tgtEl>
                                          <p:spTgt spid="2562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5630"/>
                                        </p:tgtEl>
                                        <p:attrNameLst>
                                          <p:attrName>style.visibility</p:attrName>
                                        </p:attrNameLst>
                                      </p:cBhvr>
                                      <p:to>
                                        <p:strVal val="visible"/>
                                      </p:to>
                                    </p:set>
                                    <p:animEffect transition="in" filter="wipe(left)">
                                      <p:cBhvr>
                                        <p:cTn id="65" dur="500"/>
                                        <p:tgtEl>
                                          <p:spTgt spid="2563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25626"/>
                                        </p:tgtEl>
                                        <p:attrNameLst>
                                          <p:attrName>style.visibility</p:attrName>
                                        </p:attrNameLst>
                                      </p:cBhvr>
                                      <p:to>
                                        <p:strVal val="visible"/>
                                      </p:to>
                                    </p:set>
                                    <p:animEffect transition="in" filter="wipe(left)">
                                      <p:cBhvr>
                                        <p:cTn id="70" dur="1000"/>
                                        <p:tgtEl>
                                          <p:spTgt spid="2562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5611"/>
                                        </p:tgtEl>
                                        <p:attrNameLst>
                                          <p:attrName>style.visibility</p:attrName>
                                        </p:attrNameLst>
                                      </p:cBhvr>
                                      <p:to>
                                        <p:strVal val="visible"/>
                                      </p:to>
                                    </p:set>
                                    <p:animEffect transition="in" filter="wipe(left)">
                                      <p:cBhvr>
                                        <p:cTn id="75" dur="500"/>
                                        <p:tgtEl>
                                          <p:spTgt spid="2561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25606"/>
                                        </p:tgtEl>
                                        <p:attrNameLst>
                                          <p:attrName>style.visibility</p:attrName>
                                        </p:attrNameLst>
                                      </p:cBhvr>
                                      <p:to>
                                        <p:strVal val="visible"/>
                                      </p:to>
                                    </p:set>
                                    <p:animEffect transition="in" filter="wipe(left)">
                                      <p:cBhvr>
                                        <p:cTn id="80" dur="500"/>
                                        <p:tgtEl>
                                          <p:spTgt spid="25606"/>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5609"/>
                                        </p:tgtEl>
                                        <p:attrNameLst>
                                          <p:attrName>style.visibility</p:attrName>
                                        </p:attrNameLst>
                                      </p:cBhvr>
                                      <p:to>
                                        <p:strVal val="visible"/>
                                      </p:to>
                                    </p:set>
                                    <p:animEffect transition="in" filter="wipe(left)">
                                      <p:cBhvr>
                                        <p:cTn id="85" dur="500"/>
                                        <p:tgtEl>
                                          <p:spTgt spid="25609"/>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25632"/>
                                        </p:tgtEl>
                                        <p:attrNameLst>
                                          <p:attrName>style.visibility</p:attrName>
                                        </p:attrNameLst>
                                      </p:cBhvr>
                                      <p:to>
                                        <p:strVal val="visible"/>
                                      </p:to>
                                    </p:set>
                                    <p:animEffect transition="in" filter="wipe(left)">
                                      <p:cBhvr>
                                        <p:cTn id="90" dur="1000"/>
                                        <p:tgtEl>
                                          <p:spTgt spid="25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P spid="25608" grpId="0" autoUpdateAnimBg="0"/>
      <p:bldP spid="25609" grpId="0" autoUpdateAnimBg="0"/>
      <p:bldP spid="25610" grpId="0" animBg="1"/>
      <p:bldP spid="25611" grpId="0" animBg="1"/>
      <p:bldP spid="25629" grpId="0" animBg="1"/>
      <p:bldP spid="2563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nvGraphicFramePr>
        <p:xfrm>
          <a:off x="2268538" y="1433513"/>
          <a:ext cx="3816350" cy="488950"/>
        </p:xfrm>
        <a:graphic>
          <a:graphicData uri="http://schemas.openxmlformats.org/presentationml/2006/ole">
            <p:oleObj spid="_x0000_s178364" name="Equation" r:id="rId3" imgW="2225520" imgH="239040" progId="Equation.DSMT4">
              <p:embed/>
            </p:oleObj>
          </a:graphicData>
        </a:graphic>
      </p:graphicFrame>
      <p:graphicFrame>
        <p:nvGraphicFramePr>
          <p:cNvPr id="26627" name="Object 3"/>
          <p:cNvGraphicFramePr>
            <a:graphicFrameLocks noChangeAspect="1"/>
          </p:cNvGraphicFramePr>
          <p:nvPr/>
        </p:nvGraphicFramePr>
        <p:xfrm>
          <a:off x="5508625" y="2878138"/>
          <a:ext cx="1943100" cy="922337"/>
        </p:xfrm>
        <a:graphic>
          <a:graphicData uri="http://schemas.openxmlformats.org/presentationml/2006/ole">
            <p:oleObj spid="_x0000_s178365" name="Equation" r:id="rId4" imgW="1268640" imgH="572040" progId="Equation.DSMT4">
              <p:embed/>
            </p:oleObj>
          </a:graphicData>
        </a:graphic>
      </p:graphicFrame>
      <p:sp>
        <p:nvSpPr>
          <p:cNvPr id="26628" name="Text Box 4"/>
          <p:cNvSpPr txBox="1">
            <a:spLocks noChangeArrowheads="1"/>
          </p:cNvSpPr>
          <p:nvPr/>
        </p:nvSpPr>
        <p:spPr bwMode="auto">
          <a:xfrm>
            <a:off x="611188" y="1371600"/>
            <a:ext cx="3097212" cy="579438"/>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平面 </a:t>
            </a:r>
            <a:r>
              <a:rPr kumimoji="1" lang="zh-CN" altLang="en-US">
                <a:latin typeface="Times New Roman" pitchFamily="18" charset="0"/>
                <a:ea typeface="华文中宋" pitchFamily="2" charset="-122"/>
                <a:sym typeface="Symbol" pitchFamily="18" charset="2"/>
              </a:rPr>
              <a:t></a:t>
            </a:r>
            <a:r>
              <a:rPr kumimoji="1" lang="zh-CN" altLang="en-US">
                <a:latin typeface="华文中宋" pitchFamily="2" charset="-122"/>
                <a:ea typeface="华文中宋" pitchFamily="2" charset="-122"/>
                <a:sym typeface="Symbol" pitchFamily="18" charset="2"/>
              </a:rPr>
              <a:t> </a:t>
            </a:r>
            <a:r>
              <a:rPr kumimoji="1" lang="en-US" altLang="zh-CN">
                <a:latin typeface="华文中宋" pitchFamily="2" charset="-122"/>
                <a:ea typeface="华文中宋" pitchFamily="2" charset="-122"/>
              </a:rPr>
              <a:t>:</a:t>
            </a:r>
          </a:p>
        </p:txBody>
      </p:sp>
      <p:sp>
        <p:nvSpPr>
          <p:cNvPr id="26629" name="Text Box 5"/>
          <p:cNvSpPr txBox="1">
            <a:spLocks noChangeArrowheads="1"/>
          </p:cNvSpPr>
          <p:nvPr/>
        </p:nvSpPr>
        <p:spPr bwMode="auto">
          <a:xfrm>
            <a:off x="685800" y="3138488"/>
            <a:ext cx="1447800" cy="579437"/>
          </a:xfrm>
          <a:prstGeom prst="rect">
            <a:avLst/>
          </a:prstGeom>
          <a:noFill/>
          <a:ln w="9525">
            <a:noFill/>
            <a:miter lim="800000"/>
            <a:headEnd/>
            <a:tailEnd/>
          </a:ln>
        </p:spPr>
        <p:txBody>
          <a:bodyPr>
            <a:spAutoFit/>
          </a:bodyPr>
          <a:lstStyle/>
          <a:p>
            <a:pPr eaLnBrk="1" hangingPunct="1">
              <a:spcBef>
                <a:spcPct val="50000"/>
              </a:spcBef>
            </a:pPr>
            <a:r>
              <a:rPr kumimoji="1" lang="en-US" altLang="zh-CN" i="1">
                <a:latin typeface="Times New Roman" pitchFamily="18" charset="0"/>
                <a:ea typeface="楷体_GB2312" pitchFamily="49" charset="-122"/>
                <a:sym typeface="Symbol" pitchFamily="18" charset="2"/>
              </a:rPr>
              <a:t>L</a:t>
            </a:r>
            <a:r>
              <a:rPr kumimoji="1" lang="en-US" altLang="zh-CN">
                <a:latin typeface="Times New Roman" pitchFamily="18" charset="0"/>
                <a:ea typeface="楷体_GB2312" pitchFamily="49" charset="-122"/>
              </a:rPr>
              <a:t>⊥</a:t>
            </a:r>
            <a:r>
              <a:rPr kumimoji="1" lang="en-US" altLang="zh-CN">
                <a:latin typeface="Times New Roman" pitchFamily="18" charset="0"/>
                <a:ea typeface="楷体_GB2312" pitchFamily="49" charset="-122"/>
                <a:sym typeface="Symbol" pitchFamily="18" charset="2"/>
              </a:rPr>
              <a:t></a:t>
            </a:r>
            <a:r>
              <a:rPr kumimoji="1" lang="en-US" altLang="zh-CN" sz="2800">
                <a:latin typeface="Times New Roman" pitchFamily="18" charset="0"/>
                <a:ea typeface="楷体_GB2312" pitchFamily="49" charset="-122"/>
              </a:rPr>
              <a:t> </a:t>
            </a:r>
          </a:p>
        </p:txBody>
      </p:sp>
      <p:sp>
        <p:nvSpPr>
          <p:cNvPr id="26630" name="Text Box 6"/>
          <p:cNvSpPr txBox="1">
            <a:spLocks noChangeArrowheads="1"/>
          </p:cNvSpPr>
          <p:nvPr/>
        </p:nvSpPr>
        <p:spPr bwMode="auto">
          <a:xfrm>
            <a:off x="609600" y="3962400"/>
            <a:ext cx="1371600" cy="579438"/>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Times New Roman" pitchFamily="18" charset="0"/>
                <a:ea typeface="楷体_GB2312" pitchFamily="49" charset="-122"/>
              </a:rPr>
              <a:t>L // </a:t>
            </a:r>
            <a:r>
              <a:rPr kumimoji="1" lang="en-US" altLang="zh-CN">
                <a:latin typeface="Times New Roman" pitchFamily="18" charset="0"/>
                <a:ea typeface="楷体_GB2312" pitchFamily="49" charset="-122"/>
                <a:sym typeface="Symbol" pitchFamily="18" charset="2"/>
              </a:rPr>
              <a:t></a:t>
            </a:r>
            <a:endParaRPr kumimoji="1" lang="en-US" altLang="zh-CN">
              <a:latin typeface="Times New Roman" pitchFamily="18" charset="0"/>
              <a:ea typeface="楷体_GB2312" pitchFamily="49" charset="-122"/>
            </a:endParaRPr>
          </a:p>
        </p:txBody>
      </p:sp>
      <p:sp>
        <p:nvSpPr>
          <p:cNvPr id="26631" name="Text Box 7"/>
          <p:cNvSpPr txBox="1">
            <a:spLocks noChangeArrowheads="1"/>
          </p:cNvSpPr>
          <p:nvPr/>
        </p:nvSpPr>
        <p:spPr bwMode="auto">
          <a:xfrm>
            <a:off x="609600" y="4967288"/>
            <a:ext cx="19050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夹角公式：</a:t>
            </a:r>
          </a:p>
        </p:txBody>
      </p:sp>
      <p:graphicFrame>
        <p:nvGraphicFramePr>
          <p:cNvPr id="26632" name="Object 8"/>
          <p:cNvGraphicFramePr>
            <a:graphicFrameLocks noChangeAspect="1"/>
          </p:cNvGraphicFramePr>
          <p:nvPr/>
        </p:nvGraphicFramePr>
        <p:xfrm>
          <a:off x="5219700" y="4067175"/>
          <a:ext cx="3219450" cy="463550"/>
        </p:xfrm>
        <a:graphic>
          <a:graphicData uri="http://schemas.openxmlformats.org/presentationml/2006/ole">
            <p:oleObj spid="_x0000_s178366" name="Equation" r:id="rId5" imgW="1976040" imgH="239040" progId="Equation.DSMT4">
              <p:embed/>
            </p:oleObj>
          </a:graphicData>
        </a:graphic>
      </p:graphicFrame>
      <p:graphicFrame>
        <p:nvGraphicFramePr>
          <p:cNvPr id="26633" name="Object 9"/>
          <p:cNvGraphicFramePr>
            <a:graphicFrameLocks noChangeAspect="1"/>
          </p:cNvGraphicFramePr>
          <p:nvPr/>
        </p:nvGraphicFramePr>
        <p:xfrm>
          <a:off x="2627313" y="5033963"/>
          <a:ext cx="1033462" cy="557212"/>
        </p:xfrm>
        <a:graphic>
          <a:graphicData uri="http://schemas.openxmlformats.org/presentationml/2006/ole">
            <p:oleObj spid="_x0000_s178367" name="Equation" r:id="rId6" imgW="488880" imgH="239040" progId="Equation.DSMT4">
              <p:embed/>
            </p:oleObj>
          </a:graphicData>
        </a:graphic>
      </p:graphicFrame>
      <p:graphicFrame>
        <p:nvGraphicFramePr>
          <p:cNvPr id="26634" name="Object 10"/>
          <p:cNvGraphicFramePr>
            <a:graphicFrameLocks noChangeAspect="1"/>
          </p:cNvGraphicFramePr>
          <p:nvPr/>
        </p:nvGraphicFramePr>
        <p:xfrm>
          <a:off x="2195513" y="1884363"/>
          <a:ext cx="3671887" cy="1062037"/>
        </p:xfrm>
        <a:graphic>
          <a:graphicData uri="http://schemas.openxmlformats.org/presentationml/2006/ole">
            <p:oleObj spid="_x0000_s178368" name="Equation" r:id="rId7" imgW="2246400" imgH="613440" progId="Equation.DSMT4">
              <p:embed/>
            </p:oleObj>
          </a:graphicData>
        </a:graphic>
      </p:graphicFrame>
      <p:sp>
        <p:nvSpPr>
          <p:cNvPr id="178187" name="Rectangle 11"/>
          <p:cNvSpPr>
            <a:spLocks noGrp="1" noChangeArrowheads="1"/>
          </p:cNvSpPr>
          <p:nvPr>
            <p:ph type="title"/>
          </p:nvPr>
        </p:nvSpPr>
        <p:spPr bwMode="auto">
          <a:xfrm>
            <a:off x="609600" y="744538"/>
            <a:ext cx="4754563" cy="627062"/>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3200" b="1" smtClean="0">
                <a:latin typeface="华文中宋" pitchFamily="2" charset="-122"/>
                <a:ea typeface="华文中宋" pitchFamily="2" charset="-122"/>
              </a:rPr>
              <a:t>三、面与线间的关系</a:t>
            </a:r>
          </a:p>
        </p:txBody>
      </p:sp>
      <p:sp>
        <p:nvSpPr>
          <p:cNvPr id="26636" name="Text Box 12"/>
          <p:cNvSpPr txBox="1">
            <a:spLocks noChangeArrowheads="1"/>
          </p:cNvSpPr>
          <p:nvPr/>
        </p:nvSpPr>
        <p:spPr bwMode="auto">
          <a:xfrm>
            <a:off x="684213" y="2068513"/>
            <a:ext cx="2016125" cy="579437"/>
          </a:xfrm>
          <a:prstGeom prst="rect">
            <a:avLst/>
          </a:prstGeom>
          <a:noFill/>
          <a:ln w="9525">
            <a:noFill/>
            <a:miter lim="800000"/>
            <a:headEnd/>
            <a:tailEnd/>
          </a:ln>
          <a:effectLst/>
        </p:spPr>
        <p:txBody>
          <a:bodyPr anchor="ctr">
            <a:spAutoFit/>
          </a:bodyPr>
          <a:lstStyle/>
          <a:p>
            <a:pPr eaLnBrk="1" hangingPunct="1">
              <a:spcBef>
                <a:spcPct val="50000"/>
              </a:spcBef>
            </a:pPr>
            <a:r>
              <a:rPr kumimoji="1" lang="zh-CN" altLang="en-US">
                <a:solidFill>
                  <a:schemeClr val="tx2"/>
                </a:solidFill>
                <a:latin typeface="华文中宋" pitchFamily="2" charset="-122"/>
                <a:ea typeface="华文中宋" pitchFamily="2" charset="-122"/>
              </a:rPr>
              <a:t>直线 </a:t>
            </a:r>
            <a:r>
              <a:rPr kumimoji="1" lang="en-US" altLang="zh-CN" i="1">
                <a:solidFill>
                  <a:schemeClr val="tx2"/>
                </a:solidFill>
                <a:latin typeface="Times New Roman" pitchFamily="18" charset="0"/>
                <a:ea typeface="华文中宋" pitchFamily="2" charset="-122"/>
              </a:rPr>
              <a:t>L</a:t>
            </a:r>
            <a:r>
              <a:rPr kumimoji="1" lang="en-US" altLang="zh-CN">
                <a:solidFill>
                  <a:schemeClr val="tx2"/>
                </a:solidFill>
                <a:latin typeface="Times New Roman" pitchFamily="18" charset="0"/>
                <a:ea typeface="华文中宋" pitchFamily="2" charset="-122"/>
              </a:rPr>
              <a:t> </a:t>
            </a:r>
            <a:r>
              <a:rPr kumimoji="1" lang="en-US" altLang="zh-CN">
                <a:solidFill>
                  <a:schemeClr val="tx2"/>
                </a:solidFill>
                <a:latin typeface="华文中宋" pitchFamily="2" charset="-122"/>
                <a:ea typeface="华文中宋" pitchFamily="2" charset="-122"/>
              </a:rPr>
              <a:t>:</a:t>
            </a:r>
          </a:p>
        </p:txBody>
      </p:sp>
      <p:sp>
        <p:nvSpPr>
          <p:cNvPr id="26637" name="AutoShape 13"/>
          <p:cNvSpPr>
            <a:spLocks noChangeArrowheads="1"/>
          </p:cNvSpPr>
          <p:nvPr/>
        </p:nvSpPr>
        <p:spPr bwMode="auto">
          <a:xfrm>
            <a:off x="4284663" y="3305175"/>
            <a:ext cx="820737" cy="166688"/>
          </a:xfrm>
          <a:prstGeom prst="leftRightArrow">
            <a:avLst>
              <a:gd name="adj1" fmla="val 50000"/>
              <a:gd name="adj2" fmla="val 98476"/>
            </a:avLst>
          </a:prstGeom>
          <a:noFill/>
          <a:ln w="9525">
            <a:solidFill>
              <a:schemeClr val="tx1"/>
            </a:solidFill>
            <a:miter lim="800000"/>
            <a:headEnd/>
            <a:tailEnd/>
          </a:ln>
          <a:effectLst/>
        </p:spPr>
        <p:txBody>
          <a:bodyPr wrap="none" anchor="ctr"/>
          <a:lstStyle/>
          <a:p>
            <a:pPr eaLnBrk="1" hangingPunct="1"/>
            <a:endParaRPr lang="zh-CN" altLang="en-US"/>
          </a:p>
        </p:txBody>
      </p:sp>
      <p:sp>
        <p:nvSpPr>
          <p:cNvPr id="26638" name="AutoShape 14"/>
          <p:cNvSpPr>
            <a:spLocks noChangeArrowheads="1"/>
          </p:cNvSpPr>
          <p:nvPr/>
        </p:nvSpPr>
        <p:spPr bwMode="auto">
          <a:xfrm>
            <a:off x="4211638" y="4170363"/>
            <a:ext cx="741362" cy="173037"/>
          </a:xfrm>
          <a:prstGeom prst="leftRightArrow">
            <a:avLst>
              <a:gd name="adj1" fmla="val 50000"/>
              <a:gd name="adj2" fmla="val 85688"/>
            </a:avLst>
          </a:prstGeom>
          <a:noFill/>
          <a:ln w="9525">
            <a:solidFill>
              <a:schemeClr val="tx1"/>
            </a:solidFill>
            <a:miter lim="800000"/>
            <a:headEnd/>
            <a:tailEnd/>
          </a:ln>
          <a:effectLst/>
        </p:spPr>
        <p:txBody>
          <a:bodyPr wrap="none" anchor="ctr"/>
          <a:lstStyle/>
          <a:p>
            <a:pPr eaLnBrk="1" hangingPunct="1"/>
            <a:endParaRPr lang="zh-CN" altLang="en-US"/>
          </a:p>
        </p:txBody>
      </p:sp>
      <p:graphicFrame>
        <p:nvGraphicFramePr>
          <p:cNvPr id="26640" name="Object 16"/>
          <p:cNvGraphicFramePr>
            <a:graphicFrameLocks noChangeAspect="1"/>
          </p:cNvGraphicFramePr>
          <p:nvPr/>
        </p:nvGraphicFramePr>
        <p:xfrm>
          <a:off x="6227763" y="1433513"/>
          <a:ext cx="2305050" cy="498475"/>
        </p:xfrm>
        <a:graphic>
          <a:graphicData uri="http://schemas.openxmlformats.org/presentationml/2006/ole">
            <p:oleObj spid="_x0000_s178369" name="Equation" r:id="rId8" imgW="1362240" imgH="249480" progId="Equation.DSMT4">
              <p:embed/>
            </p:oleObj>
          </a:graphicData>
        </a:graphic>
      </p:graphicFrame>
      <p:graphicFrame>
        <p:nvGraphicFramePr>
          <p:cNvPr id="26643" name="Object 19"/>
          <p:cNvGraphicFramePr>
            <a:graphicFrameLocks noChangeAspect="1"/>
          </p:cNvGraphicFramePr>
          <p:nvPr/>
        </p:nvGraphicFramePr>
        <p:xfrm>
          <a:off x="5948363" y="2081213"/>
          <a:ext cx="2368550" cy="544512"/>
        </p:xfrm>
        <a:graphic>
          <a:graphicData uri="http://schemas.openxmlformats.org/presentationml/2006/ole">
            <p:oleObj spid="_x0000_s178370" name="Equation" r:id="rId9" imgW="1279080" imgH="249480" progId="Equation.DSMT4">
              <p:embed/>
            </p:oleObj>
          </a:graphicData>
        </a:graphic>
      </p:graphicFrame>
      <p:graphicFrame>
        <p:nvGraphicFramePr>
          <p:cNvPr id="26646" name="Object 22"/>
          <p:cNvGraphicFramePr>
            <a:graphicFrameLocks noChangeAspect="1"/>
          </p:cNvGraphicFramePr>
          <p:nvPr/>
        </p:nvGraphicFramePr>
        <p:xfrm>
          <a:off x="2605088" y="3089275"/>
          <a:ext cx="1477962" cy="573088"/>
        </p:xfrm>
        <a:graphic>
          <a:graphicData uri="http://schemas.openxmlformats.org/presentationml/2006/ole">
            <p:oleObj spid="_x0000_s178371" name="Equation" r:id="rId10" imgW="873720" imgH="312120" progId="Equation.DSMT4">
              <p:embed/>
            </p:oleObj>
          </a:graphicData>
        </a:graphic>
      </p:graphicFrame>
      <p:graphicFrame>
        <p:nvGraphicFramePr>
          <p:cNvPr id="26651" name="Object 27"/>
          <p:cNvGraphicFramePr>
            <a:graphicFrameLocks noChangeAspect="1"/>
          </p:cNvGraphicFramePr>
          <p:nvPr/>
        </p:nvGraphicFramePr>
        <p:xfrm>
          <a:off x="2473325" y="4014788"/>
          <a:ext cx="1358900" cy="490537"/>
        </p:xfrm>
        <a:graphic>
          <a:graphicData uri="http://schemas.openxmlformats.org/presentationml/2006/ole">
            <p:oleObj spid="_x0000_s178372" name="Equation" r:id="rId11" imgW="790560" imgH="249480" progId="Equation.DSMT4">
              <p:embed/>
            </p:oleObj>
          </a:graphicData>
        </a:graphic>
      </p:graphicFrame>
      <p:sp>
        <p:nvSpPr>
          <p:cNvPr id="26654" name="AutoShape 30"/>
          <p:cNvSpPr>
            <a:spLocks noChangeArrowheads="1"/>
          </p:cNvSpPr>
          <p:nvPr/>
        </p:nvSpPr>
        <p:spPr bwMode="auto">
          <a:xfrm>
            <a:off x="1752600" y="3352800"/>
            <a:ext cx="792163" cy="152400"/>
          </a:xfrm>
          <a:prstGeom prst="leftRightArrow">
            <a:avLst>
              <a:gd name="adj1" fmla="val 50000"/>
              <a:gd name="adj2" fmla="val 103958"/>
            </a:avLst>
          </a:prstGeom>
          <a:noFill/>
          <a:ln w="9525">
            <a:solidFill>
              <a:schemeClr val="tx1"/>
            </a:solidFill>
            <a:miter lim="800000"/>
            <a:headEnd/>
            <a:tailEnd/>
          </a:ln>
          <a:effectLst/>
        </p:spPr>
        <p:txBody>
          <a:bodyPr wrap="none" anchor="ctr"/>
          <a:lstStyle/>
          <a:p>
            <a:pPr eaLnBrk="1" hangingPunct="1"/>
            <a:endParaRPr lang="zh-CN" altLang="en-US"/>
          </a:p>
        </p:txBody>
      </p:sp>
      <p:sp>
        <p:nvSpPr>
          <p:cNvPr id="26655" name="AutoShape 31"/>
          <p:cNvSpPr>
            <a:spLocks noChangeArrowheads="1"/>
          </p:cNvSpPr>
          <p:nvPr/>
        </p:nvSpPr>
        <p:spPr bwMode="auto">
          <a:xfrm>
            <a:off x="1676400" y="4176713"/>
            <a:ext cx="792163" cy="152400"/>
          </a:xfrm>
          <a:prstGeom prst="leftRightArrow">
            <a:avLst>
              <a:gd name="adj1" fmla="val 50000"/>
              <a:gd name="adj2" fmla="val 103958"/>
            </a:avLst>
          </a:prstGeom>
          <a:noFill/>
          <a:ln w="9525">
            <a:solidFill>
              <a:schemeClr val="tx1"/>
            </a:solidFill>
            <a:miter lim="800000"/>
            <a:headEnd/>
            <a:tailEnd/>
          </a:ln>
          <a:effectLst/>
        </p:spPr>
        <p:txBody>
          <a:bodyPr wrap="none" anchor="ctr"/>
          <a:lstStyle/>
          <a:p>
            <a:pPr eaLnBrk="1" hangingPunct="1"/>
            <a:endParaRPr lang="zh-CN" altLang="en-US"/>
          </a:p>
        </p:txBody>
      </p:sp>
      <p:graphicFrame>
        <p:nvGraphicFramePr>
          <p:cNvPr id="26657" name="Object 33"/>
          <p:cNvGraphicFramePr>
            <a:graphicFrameLocks noChangeAspect="1"/>
          </p:cNvGraphicFramePr>
          <p:nvPr/>
        </p:nvGraphicFramePr>
        <p:xfrm>
          <a:off x="3779838" y="4673600"/>
          <a:ext cx="1871662" cy="1341438"/>
        </p:xfrm>
        <a:graphic>
          <a:graphicData uri="http://schemas.openxmlformats.org/presentationml/2006/ole">
            <p:oleObj spid="_x0000_s178373" name="Equation" r:id="rId12" imgW="977760" imgH="686520" progId="Equation.DSMT4">
              <p:embed/>
            </p:oleObj>
          </a:graphicData>
        </a:graphic>
      </p:graphicFrame>
      <p:grpSp>
        <p:nvGrpSpPr>
          <p:cNvPr id="26662" name="Group 38"/>
          <p:cNvGrpSpPr>
            <a:grpSpLocks/>
          </p:cNvGrpSpPr>
          <p:nvPr/>
        </p:nvGrpSpPr>
        <p:grpSpPr bwMode="auto">
          <a:xfrm>
            <a:off x="6096000" y="4648200"/>
            <a:ext cx="2590800" cy="1905000"/>
            <a:chOff x="3840" y="2688"/>
            <a:chExt cx="1632" cy="1200"/>
          </a:xfrm>
        </p:grpSpPr>
        <p:sp>
          <p:nvSpPr>
            <p:cNvPr id="178200" name="Line 39"/>
            <p:cNvSpPr>
              <a:spLocks noChangeShapeType="1"/>
            </p:cNvSpPr>
            <p:nvPr/>
          </p:nvSpPr>
          <p:spPr bwMode="auto">
            <a:xfrm flipH="1">
              <a:off x="4080" y="3455"/>
              <a:ext cx="345" cy="433"/>
            </a:xfrm>
            <a:prstGeom prst="line">
              <a:avLst/>
            </a:prstGeom>
            <a:noFill/>
            <a:ln w="38100">
              <a:solidFill>
                <a:schemeClr val="accent2"/>
              </a:solidFill>
              <a:round/>
              <a:headEnd/>
              <a:tailEnd/>
            </a:ln>
          </p:spPr>
          <p:txBody>
            <a:bodyPr wrap="none" anchor="ctr"/>
            <a:lstStyle/>
            <a:p>
              <a:endParaRPr lang="zh-CN" altLang="en-US"/>
            </a:p>
          </p:txBody>
        </p:sp>
        <p:grpSp>
          <p:nvGrpSpPr>
            <p:cNvPr id="178201" name="Group 40"/>
            <p:cNvGrpSpPr>
              <a:grpSpLocks/>
            </p:cNvGrpSpPr>
            <p:nvPr/>
          </p:nvGrpSpPr>
          <p:grpSpPr bwMode="auto">
            <a:xfrm>
              <a:off x="3840" y="2688"/>
              <a:ext cx="1632" cy="1008"/>
              <a:chOff x="3840" y="2688"/>
              <a:chExt cx="1632" cy="1008"/>
            </a:xfrm>
          </p:grpSpPr>
          <p:graphicFrame>
            <p:nvGraphicFramePr>
              <p:cNvPr id="178202" name="Object 41"/>
              <p:cNvGraphicFramePr>
                <a:graphicFrameLocks noChangeAspect="1"/>
              </p:cNvGraphicFramePr>
              <p:nvPr/>
            </p:nvGraphicFramePr>
            <p:xfrm>
              <a:off x="4983" y="2736"/>
              <a:ext cx="160" cy="192"/>
            </p:xfrm>
            <a:graphic>
              <a:graphicData uri="http://schemas.openxmlformats.org/presentationml/2006/ole">
                <p:oleObj spid="_x0000_s178374" name="Equation" r:id="rId13" imgW="228960" imgH="280800" progId="Equation.3">
                  <p:embed/>
                </p:oleObj>
              </a:graphicData>
            </a:graphic>
          </p:graphicFrame>
          <p:sp>
            <p:nvSpPr>
              <p:cNvPr id="178203" name="AutoShape 42"/>
              <p:cNvSpPr>
                <a:spLocks noChangeArrowheads="1"/>
              </p:cNvSpPr>
              <p:nvPr/>
            </p:nvSpPr>
            <p:spPr bwMode="auto">
              <a:xfrm>
                <a:off x="3840" y="3168"/>
                <a:ext cx="1632" cy="528"/>
              </a:xfrm>
              <a:prstGeom prst="parallelogram">
                <a:avLst>
                  <a:gd name="adj" fmla="val 77273"/>
                </a:avLst>
              </a:prstGeom>
              <a:solidFill>
                <a:srgbClr val="66FF33"/>
              </a:solidFill>
              <a:ln w="9525">
                <a:solidFill>
                  <a:schemeClr val="tx1"/>
                </a:solidFill>
                <a:miter lim="800000"/>
                <a:headEnd/>
                <a:tailEnd/>
              </a:ln>
            </p:spPr>
            <p:txBody>
              <a:bodyPr wrap="none" anchor="ctr"/>
              <a:lstStyle/>
              <a:p>
                <a:pPr eaLnBrk="1" hangingPunct="1"/>
                <a:endParaRPr lang="zh-CN" altLang="en-US"/>
              </a:p>
            </p:txBody>
          </p:sp>
          <p:sp>
            <p:nvSpPr>
              <p:cNvPr id="178204" name="Line 43"/>
              <p:cNvSpPr>
                <a:spLocks noChangeShapeType="1"/>
              </p:cNvSpPr>
              <p:nvPr/>
            </p:nvSpPr>
            <p:spPr bwMode="auto">
              <a:xfrm flipH="1">
                <a:off x="4464" y="2688"/>
                <a:ext cx="576" cy="720"/>
              </a:xfrm>
              <a:prstGeom prst="line">
                <a:avLst/>
              </a:prstGeom>
              <a:noFill/>
              <a:ln w="38100">
                <a:solidFill>
                  <a:schemeClr val="accent2"/>
                </a:solidFill>
                <a:round/>
                <a:headEnd/>
                <a:tailEnd/>
              </a:ln>
            </p:spPr>
            <p:txBody>
              <a:bodyPr wrap="none" anchor="ctr"/>
              <a:lstStyle/>
              <a:p>
                <a:endParaRPr lang="zh-CN" altLang="en-US"/>
              </a:p>
            </p:txBody>
          </p:sp>
          <p:graphicFrame>
            <p:nvGraphicFramePr>
              <p:cNvPr id="178205" name="Object 44"/>
              <p:cNvGraphicFramePr>
                <a:graphicFrameLocks noChangeAspect="1"/>
              </p:cNvGraphicFramePr>
              <p:nvPr/>
            </p:nvGraphicFramePr>
            <p:xfrm>
              <a:off x="4877" y="3455"/>
              <a:ext cx="211" cy="193"/>
            </p:xfrm>
            <a:graphic>
              <a:graphicData uri="http://schemas.openxmlformats.org/presentationml/2006/ole">
                <p:oleObj spid="_x0000_s178375" name="Equation" r:id="rId14" imgW="312120" imgH="280800" progId="Equation.3">
                  <p:embed/>
                </p:oleObj>
              </a:graphicData>
            </a:graphic>
          </p:graphicFrame>
          <p:sp>
            <p:nvSpPr>
              <p:cNvPr id="178206" name="Arc 45"/>
              <p:cNvSpPr>
                <a:spLocks/>
              </p:cNvSpPr>
              <p:nvPr/>
            </p:nvSpPr>
            <p:spPr bwMode="auto">
              <a:xfrm rot="3385627">
                <a:off x="4483" y="3213"/>
                <a:ext cx="121" cy="288"/>
              </a:xfrm>
              <a:custGeom>
                <a:avLst/>
                <a:gdLst>
                  <a:gd name="T0" fmla="*/ 0 w 15466"/>
                  <a:gd name="T1" fmla="*/ 0 h 21600"/>
                  <a:gd name="T2" fmla="*/ 0 w 15466"/>
                  <a:gd name="T3" fmla="*/ 0 h 21600"/>
                  <a:gd name="T4" fmla="*/ 0 w 15466"/>
                  <a:gd name="T5" fmla="*/ 0 h 21600"/>
                  <a:gd name="T6" fmla="*/ 0 60000 65536"/>
                  <a:gd name="T7" fmla="*/ 0 60000 65536"/>
                  <a:gd name="T8" fmla="*/ 0 60000 65536"/>
                </a:gdLst>
                <a:ahLst/>
                <a:cxnLst>
                  <a:cxn ang="T6">
                    <a:pos x="T0" y="T1"/>
                  </a:cxn>
                  <a:cxn ang="T7">
                    <a:pos x="T2" y="T3"/>
                  </a:cxn>
                  <a:cxn ang="T8">
                    <a:pos x="T4" y="T5"/>
                  </a:cxn>
                </a:cxnLst>
                <a:rect l="0" t="0" r="r" b="b"/>
                <a:pathLst>
                  <a:path w="15466" h="21600" fill="none" extrusionOk="0">
                    <a:moveTo>
                      <a:pt x="-1" y="106"/>
                    </a:moveTo>
                    <a:cubicBezTo>
                      <a:pt x="713" y="35"/>
                      <a:pt x="1429" y="-1"/>
                      <a:pt x="2146" y="0"/>
                    </a:cubicBezTo>
                    <a:cubicBezTo>
                      <a:pt x="6974" y="0"/>
                      <a:pt x="11664" y="1618"/>
                      <a:pt x="15466" y="4595"/>
                    </a:cubicBezTo>
                  </a:path>
                  <a:path w="15466" h="21600" stroke="0" extrusionOk="0">
                    <a:moveTo>
                      <a:pt x="-1" y="106"/>
                    </a:moveTo>
                    <a:cubicBezTo>
                      <a:pt x="713" y="35"/>
                      <a:pt x="1429" y="-1"/>
                      <a:pt x="2146" y="0"/>
                    </a:cubicBezTo>
                    <a:cubicBezTo>
                      <a:pt x="6974" y="0"/>
                      <a:pt x="11664" y="1618"/>
                      <a:pt x="15466" y="4595"/>
                    </a:cubicBezTo>
                    <a:lnTo>
                      <a:pt x="2146" y="21600"/>
                    </a:lnTo>
                    <a:lnTo>
                      <a:pt x="-1" y="106"/>
                    </a:lnTo>
                    <a:close/>
                  </a:path>
                </a:pathLst>
              </a:custGeom>
              <a:noFill/>
              <a:ln w="28575">
                <a:solidFill>
                  <a:schemeClr val="tx2"/>
                </a:solidFill>
                <a:round/>
                <a:headEnd/>
                <a:tailEnd/>
              </a:ln>
            </p:spPr>
            <p:txBody>
              <a:bodyPr wrap="none" anchor="ctr"/>
              <a:lstStyle/>
              <a:p>
                <a:endParaRPr lang="zh-CN" altLang="en-US"/>
              </a:p>
            </p:txBody>
          </p:sp>
          <p:graphicFrame>
            <p:nvGraphicFramePr>
              <p:cNvPr id="178207" name="Object 46"/>
              <p:cNvGraphicFramePr>
                <a:graphicFrameLocks noChangeAspect="1"/>
              </p:cNvGraphicFramePr>
              <p:nvPr/>
            </p:nvGraphicFramePr>
            <p:xfrm>
              <a:off x="4680" y="3112"/>
              <a:ext cx="168" cy="200"/>
            </p:xfrm>
            <a:graphic>
              <a:graphicData uri="http://schemas.openxmlformats.org/presentationml/2006/ole">
                <p:oleObj spid="_x0000_s178376" name="Equation" r:id="rId15" imgW="239040" imgH="291240" progId="Equation.3">
                  <p:embed/>
                </p:oleObj>
              </a:graphicData>
            </a:graphic>
          </p:graphicFrame>
          <p:sp>
            <p:nvSpPr>
              <p:cNvPr id="178208" name="Line 47"/>
              <p:cNvSpPr>
                <a:spLocks noChangeShapeType="1"/>
              </p:cNvSpPr>
              <p:nvPr/>
            </p:nvSpPr>
            <p:spPr bwMode="auto">
              <a:xfrm flipV="1">
                <a:off x="4128" y="3216"/>
                <a:ext cx="864" cy="336"/>
              </a:xfrm>
              <a:prstGeom prst="line">
                <a:avLst/>
              </a:prstGeom>
              <a:noFill/>
              <a:ln w="38100">
                <a:solidFill>
                  <a:schemeClr val="tx1"/>
                </a:solidFill>
                <a:round/>
                <a:headEnd/>
                <a:tailEnd/>
              </a:ln>
            </p:spPr>
            <p:txBody>
              <a:bodyPr wrap="none" anchor="ctr"/>
              <a:lstStyle/>
              <a:p>
                <a:endParaRPr lang="zh-CN" altLang="en-US"/>
              </a:p>
            </p:txBody>
          </p:sp>
        </p:grpSp>
      </p:grpSp>
      <p:sp>
        <p:nvSpPr>
          <p:cNvPr id="32" name="Rectangle 16"/>
          <p:cNvSpPr txBox="1">
            <a:spLocks noChangeArrowheads="1"/>
          </p:cNvSpPr>
          <p:nvPr/>
        </p:nvSpPr>
        <p:spPr>
          <a:xfrm>
            <a:off x="152400" y="44450"/>
            <a:ext cx="5181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3600" kern="10" dirty="0" smtClean="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rPr>
              <a:t>五、小结</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ipe(left)">
                                      <p:cBhvr>
                                        <p:cTn id="7" dur="500"/>
                                        <p:tgtEl>
                                          <p:spTgt spid="26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6626"/>
                                        </p:tgtEl>
                                        <p:attrNameLst>
                                          <p:attrName>style.visibility</p:attrName>
                                        </p:attrNameLst>
                                      </p:cBhvr>
                                      <p:to>
                                        <p:strVal val="visible"/>
                                      </p:to>
                                    </p:set>
                                    <p:animEffect transition="in" filter="wipe(left)">
                                      <p:cBhvr>
                                        <p:cTn id="12" dur="500"/>
                                        <p:tgtEl>
                                          <p:spTgt spid="266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6640"/>
                                        </p:tgtEl>
                                        <p:attrNameLst>
                                          <p:attrName>style.visibility</p:attrName>
                                        </p:attrNameLst>
                                      </p:cBhvr>
                                      <p:to>
                                        <p:strVal val="visible"/>
                                      </p:to>
                                    </p:set>
                                    <p:animEffect transition="in" filter="wipe(left)">
                                      <p:cBhvr>
                                        <p:cTn id="17" dur="1000"/>
                                        <p:tgtEl>
                                          <p:spTgt spid="266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636"/>
                                        </p:tgtEl>
                                        <p:attrNameLst>
                                          <p:attrName>style.visibility</p:attrName>
                                        </p:attrNameLst>
                                      </p:cBhvr>
                                      <p:to>
                                        <p:strVal val="visible"/>
                                      </p:to>
                                    </p:set>
                                    <p:animEffect transition="in" filter="wipe(left)">
                                      <p:cBhvr>
                                        <p:cTn id="22" dur="500"/>
                                        <p:tgtEl>
                                          <p:spTgt spid="266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6634"/>
                                        </p:tgtEl>
                                        <p:attrNameLst>
                                          <p:attrName>style.visibility</p:attrName>
                                        </p:attrNameLst>
                                      </p:cBhvr>
                                      <p:to>
                                        <p:strVal val="visible"/>
                                      </p:to>
                                    </p:set>
                                    <p:animEffect transition="in" filter="wipe(left)">
                                      <p:cBhvr>
                                        <p:cTn id="27" dur="500"/>
                                        <p:tgtEl>
                                          <p:spTgt spid="266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6643"/>
                                        </p:tgtEl>
                                        <p:attrNameLst>
                                          <p:attrName>style.visibility</p:attrName>
                                        </p:attrNameLst>
                                      </p:cBhvr>
                                      <p:to>
                                        <p:strVal val="visible"/>
                                      </p:to>
                                    </p:set>
                                    <p:animEffect transition="in" filter="wipe(left)">
                                      <p:cBhvr>
                                        <p:cTn id="32" dur="1000"/>
                                        <p:tgtEl>
                                          <p:spTgt spid="266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629"/>
                                        </p:tgtEl>
                                        <p:attrNameLst>
                                          <p:attrName>style.visibility</p:attrName>
                                        </p:attrNameLst>
                                      </p:cBhvr>
                                      <p:to>
                                        <p:strVal val="visible"/>
                                      </p:to>
                                    </p:set>
                                    <p:animEffect transition="in" filter="wipe(left)">
                                      <p:cBhvr>
                                        <p:cTn id="37" dur="500"/>
                                        <p:tgtEl>
                                          <p:spTgt spid="266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654"/>
                                        </p:tgtEl>
                                        <p:attrNameLst>
                                          <p:attrName>style.visibility</p:attrName>
                                        </p:attrNameLst>
                                      </p:cBhvr>
                                      <p:to>
                                        <p:strVal val="visible"/>
                                      </p:to>
                                    </p:set>
                                    <p:animEffect transition="in" filter="wipe(left)">
                                      <p:cBhvr>
                                        <p:cTn id="42" dur="500"/>
                                        <p:tgtEl>
                                          <p:spTgt spid="2665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6646"/>
                                        </p:tgtEl>
                                        <p:attrNameLst>
                                          <p:attrName>style.visibility</p:attrName>
                                        </p:attrNameLst>
                                      </p:cBhvr>
                                      <p:to>
                                        <p:strVal val="visible"/>
                                      </p:to>
                                    </p:set>
                                    <p:animEffect transition="in" filter="wipe(left)">
                                      <p:cBhvr>
                                        <p:cTn id="47" dur="1000"/>
                                        <p:tgtEl>
                                          <p:spTgt spid="2664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637"/>
                                        </p:tgtEl>
                                        <p:attrNameLst>
                                          <p:attrName>style.visibility</p:attrName>
                                        </p:attrNameLst>
                                      </p:cBhvr>
                                      <p:to>
                                        <p:strVal val="visible"/>
                                      </p:to>
                                    </p:set>
                                    <p:animEffect transition="in" filter="wipe(left)">
                                      <p:cBhvr>
                                        <p:cTn id="52" dur="500"/>
                                        <p:tgtEl>
                                          <p:spTgt spid="266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6627"/>
                                        </p:tgtEl>
                                        <p:attrNameLst>
                                          <p:attrName>style.visibility</p:attrName>
                                        </p:attrNameLst>
                                      </p:cBhvr>
                                      <p:to>
                                        <p:strVal val="visible"/>
                                      </p:to>
                                    </p:set>
                                    <p:animEffect transition="in" filter="wipe(left)">
                                      <p:cBhvr>
                                        <p:cTn id="57" dur="500"/>
                                        <p:tgtEl>
                                          <p:spTgt spid="2662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630"/>
                                        </p:tgtEl>
                                        <p:attrNameLst>
                                          <p:attrName>style.visibility</p:attrName>
                                        </p:attrNameLst>
                                      </p:cBhvr>
                                      <p:to>
                                        <p:strVal val="visible"/>
                                      </p:to>
                                    </p:set>
                                    <p:animEffect transition="in" filter="wipe(left)">
                                      <p:cBhvr>
                                        <p:cTn id="62" dur="500"/>
                                        <p:tgtEl>
                                          <p:spTgt spid="2663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655"/>
                                        </p:tgtEl>
                                        <p:attrNameLst>
                                          <p:attrName>style.visibility</p:attrName>
                                        </p:attrNameLst>
                                      </p:cBhvr>
                                      <p:to>
                                        <p:strVal val="visible"/>
                                      </p:to>
                                    </p:set>
                                    <p:animEffect transition="in" filter="wipe(left)">
                                      <p:cBhvr>
                                        <p:cTn id="67" dur="500"/>
                                        <p:tgtEl>
                                          <p:spTgt spid="2665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6651"/>
                                        </p:tgtEl>
                                        <p:attrNameLst>
                                          <p:attrName>style.visibility</p:attrName>
                                        </p:attrNameLst>
                                      </p:cBhvr>
                                      <p:to>
                                        <p:strVal val="visible"/>
                                      </p:to>
                                    </p:set>
                                    <p:animEffect transition="in" filter="wipe(left)">
                                      <p:cBhvr>
                                        <p:cTn id="72" dur="1000"/>
                                        <p:tgtEl>
                                          <p:spTgt spid="2665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6638"/>
                                        </p:tgtEl>
                                        <p:attrNameLst>
                                          <p:attrName>style.visibility</p:attrName>
                                        </p:attrNameLst>
                                      </p:cBhvr>
                                      <p:to>
                                        <p:strVal val="visible"/>
                                      </p:to>
                                    </p:set>
                                    <p:animEffect transition="in" filter="wipe(left)">
                                      <p:cBhvr>
                                        <p:cTn id="77" dur="500"/>
                                        <p:tgtEl>
                                          <p:spTgt spid="2663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26632"/>
                                        </p:tgtEl>
                                        <p:attrNameLst>
                                          <p:attrName>style.visibility</p:attrName>
                                        </p:attrNameLst>
                                      </p:cBhvr>
                                      <p:to>
                                        <p:strVal val="visible"/>
                                      </p:to>
                                    </p:set>
                                    <p:animEffect transition="in" filter="wipe(left)">
                                      <p:cBhvr>
                                        <p:cTn id="82" dur="500"/>
                                        <p:tgtEl>
                                          <p:spTgt spid="2663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6631"/>
                                        </p:tgtEl>
                                        <p:attrNameLst>
                                          <p:attrName>style.visibility</p:attrName>
                                        </p:attrNameLst>
                                      </p:cBhvr>
                                      <p:to>
                                        <p:strVal val="visible"/>
                                      </p:to>
                                    </p:set>
                                    <p:animEffect transition="in" filter="wipe(left)">
                                      <p:cBhvr>
                                        <p:cTn id="87" dur="500"/>
                                        <p:tgtEl>
                                          <p:spTgt spid="2663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26662"/>
                                        </p:tgtEl>
                                        <p:attrNameLst>
                                          <p:attrName>style.visibility</p:attrName>
                                        </p:attrNameLst>
                                      </p:cBhvr>
                                      <p:to>
                                        <p:strVal val="visible"/>
                                      </p:to>
                                    </p:set>
                                    <p:animEffect transition="in" filter="wipe(left)">
                                      <p:cBhvr>
                                        <p:cTn id="92" dur="500"/>
                                        <p:tgtEl>
                                          <p:spTgt spid="2666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26633"/>
                                        </p:tgtEl>
                                        <p:attrNameLst>
                                          <p:attrName>style.visibility</p:attrName>
                                        </p:attrNameLst>
                                      </p:cBhvr>
                                      <p:to>
                                        <p:strVal val="visible"/>
                                      </p:to>
                                    </p:set>
                                    <p:animEffect transition="in" filter="wipe(left)">
                                      <p:cBhvr>
                                        <p:cTn id="97" dur="500"/>
                                        <p:tgtEl>
                                          <p:spTgt spid="2663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6657"/>
                                        </p:tgtEl>
                                        <p:attrNameLst>
                                          <p:attrName>style.visibility</p:attrName>
                                        </p:attrNameLst>
                                      </p:cBhvr>
                                      <p:to>
                                        <p:strVal val="visible"/>
                                      </p:to>
                                    </p:set>
                                    <p:animEffect transition="in" filter="wipe(left)">
                                      <p:cBhvr>
                                        <p:cTn id="102" dur="1000"/>
                                        <p:tgtEl>
                                          <p:spTgt spid="26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utoUpdateAnimBg="0"/>
      <p:bldP spid="26629" grpId="0" autoUpdateAnimBg="0"/>
      <p:bldP spid="26630" grpId="0" autoUpdateAnimBg="0"/>
      <p:bldP spid="26631" grpId="0" autoUpdateAnimBg="0"/>
      <p:bldP spid="26636" grpId="0" autoUpdateAnimBg="0"/>
      <p:bldP spid="26637" grpId="0" animBg="1"/>
      <p:bldP spid="26638" grpId="0" animBg="1"/>
      <p:bldP spid="26654" grpId="0" animBg="1"/>
      <p:bldP spid="2665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p:cNvSpPr txBox="1">
            <a:spLocks noChangeArrowheads="1"/>
          </p:cNvSpPr>
          <p:nvPr/>
        </p:nvSpPr>
        <p:spPr bwMode="auto">
          <a:xfrm>
            <a:off x="1187450" y="908050"/>
            <a:ext cx="1752600" cy="641350"/>
          </a:xfrm>
          <a:prstGeom prst="rect">
            <a:avLst/>
          </a:prstGeom>
          <a:noFill/>
          <a:ln w="9525">
            <a:noFill/>
            <a:miter lim="800000"/>
            <a:headEnd/>
            <a:tailEnd/>
          </a:ln>
        </p:spPr>
        <p:txBody>
          <a:bodyPr>
            <a:spAutoFit/>
          </a:bodyPr>
          <a:lstStyle/>
          <a:p>
            <a:pPr eaLnBrk="1" hangingPunct="1">
              <a:spcBef>
                <a:spcPct val="50000"/>
              </a:spcBef>
            </a:pPr>
            <a:r>
              <a:rPr kumimoji="1" lang="zh-CN" altLang="en-US" sz="3600">
                <a:solidFill>
                  <a:schemeClr val="accent2"/>
                </a:solidFill>
                <a:latin typeface="Times New Roman" pitchFamily="18" charset="0"/>
                <a:ea typeface="黑体" pitchFamily="2" charset="-122"/>
              </a:rPr>
              <a:t>思考题</a:t>
            </a:r>
          </a:p>
        </p:txBody>
      </p:sp>
      <p:graphicFrame>
        <p:nvGraphicFramePr>
          <p:cNvPr id="179203" name="Object 3"/>
          <p:cNvGraphicFramePr>
            <a:graphicFrameLocks noChangeAspect="1"/>
          </p:cNvGraphicFramePr>
          <p:nvPr/>
        </p:nvGraphicFramePr>
        <p:xfrm>
          <a:off x="468313" y="1965325"/>
          <a:ext cx="7494587" cy="2682875"/>
        </p:xfrm>
        <a:graphic>
          <a:graphicData uri="http://schemas.openxmlformats.org/presentationml/2006/ole">
            <p:oleObj spid="_x0000_s179216" name="文档" r:id="rId3" imgW="6083135" imgH="2179829" progId="Word.Document.8">
              <p:embed/>
            </p:oleObj>
          </a:graphicData>
        </a:graphic>
      </p:graphicFrame>
    </p:spTree>
  </p:cSld>
  <p:clrMapOvr>
    <a:masterClrMapping/>
  </p:clrMapOvr>
  <p:transition>
    <p:wip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ChangeArrowheads="1"/>
          </p:cNvSpPr>
          <p:nvPr/>
        </p:nvSpPr>
        <p:spPr bwMode="auto">
          <a:xfrm>
            <a:off x="827088" y="692150"/>
            <a:ext cx="2646362" cy="641350"/>
          </a:xfrm>
          <a:prstGeom prst="rect">
            <a:avLst/>
          </a:prstGeom>
          <a:noFill/>
          <a:ln w="9525">
            <a:noFill/>
            <a:miter lim="800000"/>
            <a:headEnd/>
            <a:tailEnd/>
          </a:ln>
        </p:spPr>
        <p:txBody>
          <a:bodyPr>
            <a:spAutoFit/>
          </a:bodyPr>
          <a:lstStyle/>
          <a:p>
            <a:pPr eaLnBrk="1" hangingPunct="1"/>
            <a:r>
              <a:rPr kumimoji="1" lang="zh-CN" altLang="en-US" sz="3600">
                <a:latin typeface="Times New Roman" pitchFamily="18" charset="0"/>
                <a:ea typeface="黑体" pitchFamily="2" charset="-122"/>
              </a:rPr>
              <a:t>思考题解答</a:t>
            </a:r>
          </a:p>
        </p:txBody>
      </p:sp>
      <p:graphicFrame>
        <p:nvGraphicFramePr>
          <p:cNvPr id="19459" name="Object 3"/>
          <p:cNvGraphicFramePr>
            <a:graphicFrameLocks noChangeAspect="1"/>
          </p:cNvGraphicFramePr>
          <p:nvPr/>
        </p:nvGraphicFramePr>
        <p:xfrm>
          <a:off x="1187450" y="1700213"/>
          <a:ext cx="3429000" cy="566737"/>
        </p:xfrm>
        <a:graphic>
          <a:graphicData uri="http://schemas.openxmlformats.org/presentationml/2006/ole">
            <p:oleObj spid="_x0000_s180373" name="Equation" r:id="rId3" imgW="1689100" imgH="279400" progId="Equation.DSMT4">
              <p:embed/>
            </p:oleObj>
          </a:graphicData>
        </a:graphic>
      </p:graphicFrame>
      <p:sp>
        <p:nvSpPr>
          <p:cNvPr id="19460" name="Text Box 4"/>
          <p:cNvSpPr txBox="1">
            <a:spLocks noChangeArrowheads="1"/>
          </p:cNvSpPr>
          <p:nvPr/>
        </p:nvSpPr>
        <p:spPr bwMode="auto">
          <a:xfrm>
            <a:off x="4629150" y="1697038"/>
            <a:ext cx="1066800" cy="579437"/>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Times New Roman" pitchFamily="18" charset="0"/>
                <a:ea typeface="华文中宋" pitchFamily="2" charset="-122"/>
              </a:rPr>
              <a:t>且有</a:t>
            </a:r>
          </a:p>
        </p:txBody>
      </p:sp>
      <p:graphicFrame>
        <p:nvGraphicFramePr>
          <p:cNvPr id="19461" name="Object 5"/>
          <p:cNvGraphicFramePr>
            <a:graphicFrameLocks noChangeAspect="1"/>
          </p:cNvGraphicFramePr>
          <p:nvPr/>
        </p:nvGraphicFramePr>
        <p:xfrm>
          <a:off x="5651500" y="1714500"/>
          <a:ext cx="1152525" cy="509588"/>
        </p:xfrm>
        <a:graphic>
          <a:graphicData uri="http://schemas.openxmlformats.org/presentationml/2006/ole">
            <p:oleObj spid="_x0000_s180374" name="公式" r:id="rId4" imgW="914003" imgH="406224" progId="Equation.3">
              <p:embed/>
            </p:oleObj>
          </a:graphicData>
        </a:graphic>
      </p:graphicFrame>
      <p:graphicFrame>
        <p:nvGraphicFramePr>
          <p:cNvPr id="19462" name="Object 6"/>
          <p:cNvGraphicFramePr>
            <a:graphicFrameLocks noChangeAspect="1"/>
          </p:cNvGraphicFramePr>
          <p:nvPr/>
        </p:nvGraphicFramePr>
        <p:xfrm>
          <a:off x="1042988" y="2528888"/>
          <a:ext cx="2119312" cy="608012"/>
        </p:xfrm>
        <a:graphic>
          <a:graphicData uri="http://schemas.openxmlformats.org/presentationml/2006/ole">
            <p:oleObj spid="_x0000_s180375" name="公式" r:id="rId5" imgW="1638300" imgH="469900" progId="Equation.3">
              <p:embed/>
            </p:oleObj>
          </a:graphicData>
        </a:graphic>
      </p:graphicFrame>
      <p:graphicFrame>
        <p:nvGraphicFramePr>
          <p:cNvPr id="19463" name="Object 7"/>
          <p:cNvGraphicFramePr>
            <a:graphicFrameLocks noChangeAspect="1"/>
          </p:cNvGraphicFramePr>
          <p:nvPr/>
        </p:nvGraphicFramePr>
        <p:xfrm>
          <a:off x="3635375" y="2489200"/>
          <a:ext cx="1833563" cy="652463"/>
        </p:xfrm>
        <a:graphic>
          <a:graphicData uri="http://schemas.openxmlformats.org/presentationml/2006/ole">
            <p:oleObj spid="_x0000_s180376" name="公式" r:id="rId6" imgW="1320227" imgH="469696" progId="Equation.3">
              <p:embed/>
            </p:oleObj>
          </a:graphicData>
        </a:graphic>
      </p:graphicFrame>
      <p:graphicFrame>
        <p:nvGraphicFramePr>
          <p:cNvPr id="19464" name="Object 8"/>
          <p:cNvGraphicFramePr>
            <a:graphicFrameLocks noChangeAspect="1"/>
          </p:cNvGraphicFramePr>
          <p:nvPr/>
        </p:nvGraphicFramePr>
        <p:xfrm>
          <a:off x="971550" y="3284538"/>
          <a:ext cx="2541588" cy="1285875"/>
        </p:xfrm>
        <a:graphic>
          <a:graphicData uri="http://schemas.openxmlformats.org/presentationml/2006/ole">
            <p:oleObj spid="_x0000_s180377" name="公式" r:id="rId7" imgW="2057400" imgH="1041400" progId="Equation.3">
              <p:embed/>
            </p:oleObj>
          </a:graphicData>
        </a:graphic>
      </p:graphicFrame>
      <p:graphicFrame>
        <p:nvGraphicFramePr>
          <p:cNvPr id="19465" name="Object 9"/>
          <p:cNvGraphicFramePr>
            <a:graphicFrameLocks noChangeAspect="1"/>
          </p:cNvGraphicFramePr>
          <p:nvPr/>
        </p:nvGraphicFramePr>
        <p:xfrm>
          <a:off x="3708400" y="3633788"/>
          <a:ext cx="3435350" cy="484187"/>
        </p:xfrm>
        <a:graphic>
          <a:graphicData uri="http://schemas.openxmlformats.org/presentationml/2006/ole">
            <p:oleObj spid="_x0000_s180378" name="公式" r:id="rId8" imgW="2870200" imgH="406400" progId="Equation.3">
              <p:embed/>
            </p:oleObj>
          </a:graphicData>
        </a:graphic>
      </p:graphicFrame>
      <p:graphicFrame>
        <p:nvGraphicFramePr>
          <p:cNvPr id="19466" name="Object 10"/>
          <p:cNvGraphicFramePr>
            <a:graphicFrameLocks noChangeAspect="1"/>
          </p:cNvGraphicFramePr>
          <p:nvPr/>
        </p:nvGraphicFramePr>
        <p:xfrm>
          <a:off x="971550" y="4616450"/>
          <a:ext cx="1584325" cy="604838"/>
        </p:xfrm>
        <a:graphic>
          <a:graphicData uri="http://schemas.openxmlformats.org/presentationml/2006/ole">
            <p:oleObj spid="_x0000_s180379" name="公式" r:id="rId9" imgW="1231366" imgH="469696" progId="Equation.3">
              <p:embed/>
            </p:oleObj>
          </a:graphicData>
        </a:graphic>
      </p:graphicFrame>
      <p:graphicFrame>
        <p:nvGraphicFramePr>
          <p:cNvPr id="19467" name="Object 11"/>
          <p:cNvGraphicFramePr>
            <a:graphicFrameLocks noChangeAspect="1"/>
          </p:cNvGraphicFramePr>
          <p:nvPr/>
        </p:nvGraphicFramePr>
        <p:xfrm>
          <a:off x="2700338" y="4668838"/>
          <a:ext cx="1617662" cy="504825"/>
        </p:xfrm>
        <a:graphic>
          <a:graphicData uri="http://schemas.openxmlformats.org/presentationml/2006/ole">
            <p:oleObj spid="_x0000_s180380" name="公式" r:id="rId10" imgW="1256755" imgH="393529" progId="Equation.3">
              <p:embed/>
            </p:oleObj>
          </a:graphicData>
        </a:graphic>
      </p:graphicFrame>
      <p:grpSp>
        <p:nvGrpSpPr>
          <p:cNvPr id="19473" name="Group 17"/>
          <p:cNvGrpSpPr>
            <a:grpSpLocks/>
          </p:cNvGrpSpPr>
          <p:nvPr/>
        </p:nvGrpSpPr>
        <p:grpSpPr bwMode="auto">
          <a:xfrm>
            <a:off x="755650" y="5272088"/>
            <a:ext cx="8388350" cy="604837"/>
            <a:chOff x="476" y="3321"/>
            <a:chExt cx="5284" cy="381"/>
          </a:xfrm>
        </p:grpSpPr>
        <p:sp>
          <p:nvSpPr>
            <p:cNvPr id="180237" name="Text Box 13"/>
            <p:cNvSpPr txBox="1">
              <a:spLocks noChangeArrowheads="1"/>
            </p:cNvSpPr>
            <p:nvPr/>
          </p:nvSpPr>
          <p:spPr bwMode="auto">
            <a:xfrm>
              <a:off x="476" y="3321"/>
              <a:ext cx="5284" cy="365"/>
            </a:xfrm>
            <a:prstGeom prst="rect">
              <a:avLst/>
            </a:prstGeom>
            <a:noFill/>
            <a:ln w="9525">
              <a:noFill/>
              <a:miter lim="800000"/>
              <a:headEnd/>
              <a:tailEnd/>
            </a:ln>
          </p:spPr>
          <p:txBody>
            <a:bodyPr>
              <a:spAutoFit/>
            </a:bodyPr>
            <a:lstStyle/>
            <a:p>
              <a:pPr eaLnBrk="1" hangingPunct="1">
                <a:spcBef>
                  <a:spcPct val="50000"/>
                </a:spcBef>
              </a:pPr>
              <a:r>
                <a:rPr kumimoji="1" lang="zh-CN" altLang="en-US">
                  <a:latin typeface="华文中宋" pitchFamily="2" charset="-122"/>
                  <a:ea typeface="华文中宋" pitchFamily="2" charset="-122"/>
                </a:rPr>
                <a:t>故当                                  时结论成立</a:t>
              </a:r>
              <a:r>
                <a:rPr kumimoji="1" lang="zh-CN" altLang="en-US">
                  <a:latin typeface="Times New Roman" pitchFamily="18" charset="0"/>
                </a:rPr>
                <a:t>．</a:t>
              </a:r>
            </a:p>
          </p:txBody>
        </p:sp>
        <p:graphicFrame>
          <p:nvGraphicFramePr>
            <p:cNvPr id="180238" name="Object 14"/>
            <p:cNvGraphicFramePr>
              <a:graphicFrameLocks noChangeAspect="1"/>
            </p:cNvGraphicFramePr>
            <p:nvPr/>
          </p:nvGraphicFramePr>
          <p:xfrm>
            <a:off x="1111" y="3379"/>
            <a:ext cx="907" cy="323"/>
          </p:xfrm>
          <a:graphic>
            <a:graphicData uri="http://schemas.openxmlformats.org/presentationml/2006/ole">
              <p:oleObj spid="_x0000_s180381" name="公式" r:id="rId11" imgW="1040948" imgH="393529" progId="Equation.3">
                <p:embed/>
              </p:oleObj>
            </a:graphicData>
          </a:graphic>
        </p:graphicFrame>
        <p:graphicFrame>
          <p:nvGraphicFramePr>
            <p:cNvPr id="180239" name="Object 15"/>
            <p:cNvGraphicFramePr>
              <a:graphicFrameLocks noChangeAspect="1"/>
            </p:cNvGraphicFramePr>
            <p:nvPr/>
          </p:nvGraphicFramePr>
          <p:xfrm>
            <a:off x="2835" y="3380"/>
            <a:ext cx="909" cy="322"/>
          </p:xfrm>
          <a:graphic>
            <a:graphicData uri="http://schemas.openxmlformats.org/presentationml/2006/ole">
              <p:oleObj spid="_x0000_s180382" name="公式" r:id="rId12" imgW="1079032" imgH="406224" progId="Equation.3">
                <p:embed/>
              </p:oleObj>
            </a:graphicData>
          </a:graphic>
        </p:graphicFrame>
        <p:graphicFrame>
          <p:nvGraphicFramePr>
            <p:cNvPr id="180240" name="Object 16"/>
            <p:cNvGraphicFramePr>
              <a:graphicFrameLocks noChangeAspect="1"/>
            </p:cNvGraphicFramePr>
            <p:nvPr/>
          </p:nvGraphicFramePr>
          <p:xfrm>
            <a:off x="2064" y="3398"/>
            <a:ext cx="771" cy="304"/>
          </p:xfrm>
          <a:graphic>
            <a:graphicData uri="http://schemas.openxmlformats.org/presentationml/2006/ole">
              <p:oleObj spid="_x0000_s180383" name="公式" r:id="rId13" imgW="939392" imgH="393529" progId="Equation.3">
                <p:embed/>
              </p:oleObj>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460"/>
                                        </p:tgtEl>
                                        <p:attrNameLst>
                                          <p:attrName>style.visibility</p:attrName>
                                        </p:attrNameLst>
                                      </p:cBhvr>
                                      <p:to>
                                        <p:strVal val="visible"/>
                                      </p:to>
                                    </p:set>
                                    <p:animEffect transition="in" filter="wipe(left)">
                                      <p:cBhvr>
                                        <p:cTn id="11" dur="500"/>
                                        <p:tgtEl>
                                          <p:spTgt spid="1946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461"/>
                                        </p:tgtEl>
                                        <p:attrNameLst>
                                          <p:attrName>style.visibility</p:attrName>
                                        </p:attrNameLst>
                                      </p:cBhvr>
                                      <p:to>
                                        <p:strVal val="visible"/>
                                      </p:to>
                                    </p:set>
                                    <p:animEffect transition="in" filter="wipe(left)">
                                      <p:cBhvr>
                                        <p:cTn id="15" dur="500"/>
                                        <p:tgtEl>
                                          <p:spTgt spid="1946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9462"/>
                                        </p:tgtEl>
                                        <p:attrNameLst>
                                          <p:attrName>style.visibility</p:attrName>
                                        </p:attrNameLst>
                                      </p:cBhvr>
                                      <p:to>
                                        <p:strVal val="visible"/>
                                      </p:to>
                                    </p:set>
                                    <p:animEffect transition="in" filter="wipe(left)">
                                      <p:cBhvr>
                                        <p:cTn id="20" dur="500"/>
                                        <p:tgtEl>
                                          <p:spTgt spid="19462"/>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19463"/>
                                        </p:tgtEl>
                                        <p:attrNameLst>
                                          <p:attrName>style.visibility</p:attrName>
                                        </p:attrNameLst>
                                      </p:cBhvr>
                                      <p:to>
                                        <p:strVal val="visible"/>
                                      </p:to>
                                    </p:set>
                                    <p:animEffect transition="in" filter="wipe(left)">
                                      <p:cBhvr>
                                        <p:cTn id="24" dur="500"/>
                                        <p:tgtEl>
                                          <p:spTgt spid="1946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9464"/>
                                        </p:tgtEl>
                                        <p:attrNameLst>
                                          <p:attrName>style.visibility</p:attrName>
                                        </p:attrNameLst>
                                      </p:cBhvr>
                                      <p:to>
                                        <p:strVal val="visible"/>
                                      </p:to>
                                    </p:set>
                                    <p:animEffect transition="in" filter="wipe(left)">
                                      <p:cBhvr>
                                        <p:cTn id="29" dur="500"/>
                                        <p:tgtEl>
                                          <p:spTgt spid="1946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9465"/>
                                        </p:tgtEl>
                                        <p:attrNameLst>
                                          <p:attrName>style.visibility</p:attrName>
                                        </p:attrNameLst>
                                      </p:cBhvr>
                                      <p:to>
                                        <p:strVal val="visible"/>
                                      </p:to>
                                    </p:set>
                                    <p:animEffect transition="in" filter="wipe(left)">
                                      <p:cBhvr>
                                        <p:cTn id="34" dur="500"/>
                                        <p:tgtEl>
                                          <p:spTgt spid="1946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9466"/>
                                        </p:tgtEl>
                                        <p:attrNameLst>
                                          <p:attrName>style.visibility</p:attrName>
                                        </p:attrNameLst>
                                      </p:cBhvr>
                                      <p:to>
                                        <p:strVal val="visible"/>
                                      </p:to>
                                    </p:set>
                                    <p:animEffect transition="in" filter="wipe(left)">
                                      <p:cBhvr>
                                        <p:cTn id="39" dur="500"/>
                                        <p:tgtEl>
                                          <p:spTgt spid="1946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9467"/>
                                        </p:tgtEl>
                                        <p:attrNameLst>
                                          <p:attrName>style.visibility</p:attrName>
                                        </p:attrNameLst>
                                      </p:cBhvr>
                                      <p:to>
                                        <p:strVal val="visible"/>
                                      </p:to>
                                    </p:set>
                                    <p:animEffect transition="in" filter="wipe(left)">
                                      <p:cBhvr>
                                        <p:cTn id="44" dur="500"/>
                                        <p:tgtEl>
                                          <p:spTgt spid="1946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9473"/>
                                        </p:tgtEl>
                                        <p:attrNameLst>
                                          <p:attrName>style.visibility</p:attrName>
                                        </p:attrNameLst>
                                      </p:cBhvr>
                                      <p:to>
                                        <p:strVal val="visible"/>
                                      </p:to>
                                    </p:set>
                                    <p:animEffect transition="in" filter="wipe(left)">
                                      <p:cBhvr>
                                        <p:cTn id="49" dur="1000"/>
                                        <p:tgtEl>
                                          <p:spTgt spid="19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 name="Line 20"/>
          <p:cNvSpPr>
            <a:spLocks noChangeShapeType="1"/>
          </p:cNvSpPr>
          <p:nvPr/>
        </p:nvSpPr>
        <p:spPr bwMode="auto">
          <a:xfrm flipV="1">
            <a:off x="6619875" y="1109663"/>
            <a:ext cx="0" cy="1828800"/>
          </a:xfrm>
          <a:prstGeom prst="line">
            <a:avLst/>
          </a:prstGeom>
          <a:noFill/>
          <a:ln w="28575">
            <a:solidFill>
              <a:schemeClr val="accent2"/>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sp>
        <p:nvSpPr>
          <p:cNvPr id="9227" name="Line 11"/>
          <p:cNvSpPr>
            <a:spLocks noChangeShapeType="1"/>
          </p:cNvSpPr>
          <p:nvPr/>
        </p:nvSpPr>
        <p:spPr bwMode="auto">
          <a:xfrm flipH="1">
            <a:off x="5673725" y="2913063"/>
            <a:ext cx="977900" cy="971550"/>
          </a:xfrm>
          <a:prstGeom prst="line">
            <a:avLst/>
          </a:prstGeom>
          <a:noFill/>
          <a:ln w="28575">
            <a:solidFill>
              <a:schemeClr val="accent2"/>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sp>
        <p:nvSpPr>
          <p:cNvPr id="9231" name="Line 15"/>
          <p:cNvSpPr>
            <a:spLocks noChangeShapeType="1"/>
          </p:cNvSpPr>
          <p:nvPr/>
        </p:nvSpPr>
        <p:spPr bwMode="auto">
          <a:xfrm>
            <a:off x="6607175" y="2925763"/>
            <a:ext cx="1447800" cy="0"/>
          </a:xfrm>
          <a:prstGeom prst="line">
            <a:avLst/>
          </a:prstGeom>
          <a:noFill/>
          <a:ln w="28575">
            <a:solidFill>
              <a:schemeClr val="accent2"/>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pSp>
        <p:nvGrpSpPr>
          <p:cNvPr id="9230" name="Group 14"/>
          <p:cNvGrpSpPr>
            <a:grpSpLocks/>
          </p:cNvGrpSpPr>
          <p:nvPr/>
        </p:nvGrpSpPr>
        <p:grpSpPr bwMode="auto">
          <a:xfrm>
            <a:off x="4625975" y="3751263"/>
            <a:ext cx="1143000" cy="584200"/>
            <a:chOff x="2976" y="2112"/>
            <a:chExt cx="720" cy="368"/>
          </a:xfrm>
        </p:grpSpPr>
        <p:graphicFrame>
          <p:nvGraphicFramePr>
            <p:cNvPr id="23574" name="Object 12"/>
            <p:cNvGraphicFramePr>
              <a:graphicFrameLocks noChangeAspect="1"/>
            </p:cNvGraphicFramePr>
            <p:nvPr/>
          </p:nvGraphicFramePr>
          <p:xfrm>
            <a:off x="3516" y="2226"/>
            <a:ext cx="132" cy="126"/>
          </p:xfrm>
          <a:graphic>
            <a:graphicData uri="http://schemas.openxmlformats.org/presentationml/2006/ole">
              <p:oleObj spid="_x0000_s23647" name="公式" r:id="rId4" imgW="266469" imgH="253780" progId="Equation.3">
                <p:embed/>
              </p:oleObj>
            </a:graphicData>
          </a:graphic>
        </p:graphicFrame>
        <p:sp>
          <p:nvSpPr>
            <p:cNvPr id="23575" name="Text Box 13"/>
            <p:cNvSpPr txBox="1">
              <a:spLocks noChangeArrowheads="1"/>
            </p:cNvSpPr>
            <p:nvPr/>
          </p:nvSpPr>
          <p:spPr bwMode="auto">
            <a:xfrm>
              <a:off x="2976" y="2112"/>
              <a:ext cx="720" cy="368"/>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0000FF"/>
                  </a:solidFill>
                  <a:latin typeface="Times New Roman" pitchFamily="18" charset="0"/>
                  <a:ea typeface="华文细黑" pitchFamily="2" charset="-122"/>
                  <a:cs typeface="Times New Roman" pitchFamily="18" charset="0"/>
                </a:rPr>
                <a:t>横轴</a:t>
              </a:r>
            </a:p>
          </p:txBody>
        </p:sp>
      </p:grpSp>
      <p:grpSp>
        <p:nvGrpSpPr>
          <p:cNvPr id="9235" name="Group 19"/>
          <p:cNvGrpSpPr>
            <a:grpSpLocks/>
          </p:cNvGrpSpPr>
          <p:nvPr/>
        </p:nvGrpSpPr>
        <p:grpSpPr bwMode="auto">
          <a:xfrm>
            <a:off x="7826375" y="2862264"/>
            <a:ext cx="1066800" cy="1077913"/>
            <a:chOff x="4272" y="1564"/>
            <a:chExt cx="672" cy="679"/>
          </a:xfrm>
        </p:grpSpPr>
        <p:graphicFrame>
          <p:nvGraphicFramePr>
            <p:cNvPr id="23572" name="Object 16"/>
            <p:cNvGraphicFramePr>
              <a:graphicFrameLocks noChangeAspect="1"/>
            </p:cNvGraphicFramePr>
            <p:nvPr/>
          </p:nvGraphicFramePr>
          <p:xfrm>
            <a:off x="4272" y="1680"/>
            <a:ext cx="122" cy="152"/>
          </p:xfrm>
          <a:graphic>
            <a:graphicData uri="http://schemas.openxmlformats.org/presentationml/2006/ole">
              <p:oleObj spid="_x0000_s23648" name="公式" r:id="rId5" imgW="266584" imgH="330057" progId="Equation.3">
                <p:embed/>
              </p:oleObj>
            </a:graphicData>
          </a:graphic>
        </p:graphicFrame>
        <p:sp>
          <p:nvSpPr>
            <p:cNvPr id="23573" name="Text Box 18"/>
            <p:cNvSpPr txBox="1">
              <a:spLocks noChangeArrowheads="1"/>
            </p:cNvSpPr>
            <p:nvPr/>
          </p:nvSpPr>
          <p:spPr bwMode="auto">
            <a:xfrm>
              <a:off x="4368" y="1564"/>
              <a:ext cx="576" cy="679"/>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0000FF"/>
                  </a:solidFill>
                  <a:latin typeface="Times New Roman" pitchFamily="18" charset="0"/>
                  <a:ea typeface="华文细黑" pitchFamily="2" charset="-122"/>
                  <a:cs typeface="Times New Roman" pitchFamily="18" charset="0"/>
                </a:rPr>
                <a:t>纵轴</a:t>
              </a:r>
            </a:p>
          </p:txBody>
        </p:sp>
      </p:grpSp>
      <p:grpSp>
        <p:nvGrpSpPr>
          <p:cNvPr id="9239" name="Group 23"/>
          <p:cNvGrpSpPr>
            <a:grpSpLocks/>
          </p:cNvGrpSpPr>
          <p:nvPr/>
        </p:nvGrpSpPr>
        <p:grpSpPr bwMode="auto">
          <a:xfrm>
            <a:off x="6759575" y="908050"/>
            <a:ext cx="1327150" cy="584200"/>
            <a:chOff x="3600" y="333"/>
            <a:chExt cx="836" cy="368"/>
          </a:xfrm>
        </p:grpSpPr>
        <p:graphicFrame>
          <p:nvGraphicFramePr>
            <p:cNvPr id="23570" name="Object 21"/>
            <p:cNvGraphicFramePr>
              <a:graphicFrameLocks noChangeAspect="1"/>
            </p:cNvGraphicFramePr>
            <p:nvPr/>
          </p:nvGraphicFramePr>
          <p:xfrm>
            <a:off x="3600" y="480"/>
            <a:ext cx="96" cy="119"/>
          </p:xfrm>
          <a:graphic>
            <a:graphicData uri="http://schemas.openxmlformats.org/presentationml/2006/ole">
              <p:oleObj spid="_x0000_s23649" name="公式" r:id="rId6" imgW="215619" imgH="266353" progId="Equation.3">
                <p:embed/>
              </p:oleObj>
            </a:graphicData>
          </a:graphic>
        </p:graphicFrame>
        <p:sp>
          <p:nvSpPr>
            <p:cNvPr id="23571" name="Text Box 22"/>
            <p:cNvSpPr txBox="1">
              <a:spLocks noChangeArrowheads="1"/>
            </p:cNvSpPr>
            <p:nvPr/>
          </p:nvSpPr>
          <p:spPr bwMode="auto">
            <a:xfrm>
              <a:off x="3668" y="333"/>
              <a:ext cx="768" cy="368"/>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0000FF"/>
                  </a:solidFill>
                  <a:latin typeface="Times New Roman" pitchFamily="18" charset="0"/>
                  <a:ea typeface="华文细黑" pitchFamily="2" charset="-122"/>
                  <a:cs typeface="Times New Roman" pitchFamily="18" charset="0"/>
                </a:rPr>
                <a:t>竖轴</a:t>
              </a:r>
            </a:p>
          </p:txBody>
        </p:sp>
      </p:grpSp>
      <p:grpSp>
        <p:nvGrpSpPr>
          <p:cNvPr id="9241" name="Group 25"/>
          <p:cNvGrpSpPr>
            <a:grpSpLocks/>
          </p:cNvGrpSpPr>
          <p:nvPr/>
        </p:nvGrpSpPr>
        <p:grpSpPr bwMode="auto">
          <a:xfrm>
            <a:off x="5562600" y="2438400"/>
            <a:ext cx="1127125" cy="1077911"/>
            <a:chOff x="3002" y="1804"/>
            <a:chExt cx="710" cy="679"/>
          </a:xfrm>
        </p:grpSpPr>
        <p:graphicFrame>
          <p:nvGraphicFramePr>
            <p:cNvPr id="23567" name="Object 6"/>
            <p:cNvGraphicFramePr>
              <a:graphicFrameLocks noChangeAspect="1"/>
            </p:cNvGraphicFramePr>
            <p:nvPr/>
          </p:nvGraphicFramePr>
          <p:xfrm>
            <a:off x="3648" y="2092"/>
            <a:ext cx="64" cy="64"/>
          </p:xfrm>
          <a:graphic>
            <a:graphicData uri="http://schemas.openxmlformats.org/presentationml/2006/ole">
              <p:oleObj spid="_x0000_s23650" name="公式" r:id="rId7" imgW="208080" imgH="208080" progId="Equation.3">
                <p:embed/>
              </p:oleObj>
            </a:graphicData>
          </a:graphic>
        </p:graphicFrame>
        <p:sp>
          <p:nvSpPr>
            <p:cNvPr id="23568" name="Text Box 7"/>
            <p:cNvSpPr txBox="1">
              <a:spLocks noChangeArrowheads="1"/>
            </p:cNvSpPr>
            <p:nvPr/>
          </p:nvSpPr>
          <p:spPr bwMode="auto">
            <a:xfrm>
              <a:off x="3002" y="1804"/>
              <a:ext cx="576" cy="679"/>
            </a:xfrm>
            <a:prstGeom prst="rect">
              <a:avLst/>
            </a:prstGeom>
            <a:noFill/>
            <a:ln w="9525">
              <a:noFill/>
              <a:miter lim="800000"/>
              <a:headEnd/>
              <a:tailEnd/>
            </a:ln>
          </p:spPr>
          <p:txBody>
            <a:bodyPr>
              <a:spAutoFit/>
            </a:bodyPr>
            <a:lstStyle/>
            <a:p>
              <a:pPr eaLnBrk="1" hangingPunct="1">
                <a:spcBef>
                  <a:spcPct val="50000"/>
                </a:spcBef>
              </a:pPr>
              <a:r>
                <a:rPr lang="zh-CN" altLang="en-US" dirty="0">
                  <a:latin typeface="Times New Roman" pitchFamily="18" charset="0"/>
                  <a:ea typeface="华文细黑" pitchFamily="2" charset="-122"/>
                  <a:cs typeface="Times New Roman" pitchFamily="18" charset="0"/>
                </a:rPr>
                <a:t>定点</a:t>
              </a:r>
            </a:p>
          </p:txBody>
        </p:sp>
        <p:graphicFrame>
          <p:nvGraphicFramePr>
            <p:cNvPr id="23569" name="Object 8"/>
            <p:cNvGraphicFramePr>
              <a:graphicFrameLocks noChangeAspect="1"/>
            </p:cNvGraphicFramePr>
            <p:nvPr/>
          </p:nvGraphicFramePr>
          <p:xfrm>
            <a:off x="3448" y="2059"/>
            <a:ext cx="144" cy="159"/>
          </p:xfrm>
          <a:graphic>
            <a:graphicData uri="http://schemas.openxmlformats.org/presentationml/2006/ole">
              <p:oleObj spid="_x0000_s23651" name="公式" r:id="rId8" imgW="228501" imgH="253890" progId="Equation.3">
                <p:embed/>
              </p:oleObj>
            </a:graphicData>
          </a:graphic>
        </p:graphicFrame>
      </p:grpSp>
      <p:sp>
        <p:nvSpPr>
          <p:cNvPr id="9242" name="Text Box 26"/>
          <p:cNvSpPr txBox="1">
            <a:spLocks noChangeArrowheads="1"/>
          </p:cNvSpPr>
          <p:nvPr/>
        </p:nvSpPr>
        <p:spPr bwMode="auto">
          <a:xfrm>
            <a:off x="5673725" y="4324350"/>
            <a:ext cx="3219450" cy="1619250"/>
          </a:xfrm>
          <a:prstGeom prst="rect">
            <a:avLst/>
          </a:prstGeom>
          <a:noFill/>
          <a:ln w="9525">
            <a:noFill/>
            <a:miter lim="800000"/>
            <a:headEnd/>
            <a:tailEnd/>
          </a:ln>
        </p:spPr>
        <p:txBody>
          <a:bodyPr>
            <a:spAutoFit/>
          </a:bodyPr>
          <a:lstStyle/>
          <a:p>
            <a:pPr eaLnBrk="1" hangingPunct="1">
              <a:spcBef>
                <a:spcPct val="10000"/>
              </a:spcBef>
            </a:pPr>
            <a:r>
              <a:rPr lang="zh-CN" altLang="en-US">
                <a:solidFill>
                  <a:srgbClr val="990099"/>
                </a:solidFill>
                <a:latin typeface="Times New Roman" pitchFamily="18" charset="0"/>
                <a:ea typeface="华文细黑" pitchFamily="2" charset="-122"/>
                <a:cs typeface="Times New Roman" pitchFamily="18" charset="0"/>
              </a:rPr>
              <a:t>空间直角坐标系</a:t>
            </a:r>
            <a:r>
              <a:rPr lang="en-US" altLang="zh-CN" i="1">
                <a:solidFill>
                  <a:srgbClr val="0000FF"/>
                </a:solidFill>
                <a:latin typeface="Times New Roman" pitchFamily="18" charset="0"/>
                <a:ea typeface="华文细黑" pitchFamily="2" charset="-122"/>
                <a:cs typeface="Times New Roman" pitchFamily="18" charset="0"/>
              </a:rPr>
              <a:t>Oxyz</a:t>
            </a:r>
            <a:r>
              <a:rPr lang="zh-CN" altLang="en-US">
                <a:solidFill>
                  <a:srgbClr val="0000FF"/>
                </a:solidFill>
                <a:latin typeface="Times New Roman" pitchFamily="18" charset="0"/>
                <a:ea typeface="华文细黑" pitchFamily="2" charset="-122"/>
                <a:cs typeface="Times New Roman" pitchFamily="18" charset="0"/>
              </a:rPr>
              <a:t>坐标系</a:t>
            </a:r>
          </a:p>
          <a:p>
            <a:pPr eaLnBrk="1" hangingPunct="1">
              <a:spcBef>
                <a:spcPct val="10000"/>
              </a:spcBef>
            </a:pPr>
            <a:r>
              <a:rPr lang="zh-CN" altLang="en-US">
                <a:solidFill>
                  <a:srgbClr val="990099"/>
                </a:solidFill>
                <a:latin typeface="Times New Roman" pitchFamily="18" charset="0"/>
                <a:ea typeface="华文细黑" pitchFamily="2" charset="-122"/>
                <a:cs typeface="Times New Roman" pitchFamily="18" charset="0"/>
              </a:rPr>
              <a:t>或</a:t>
            </a:r>
            <a:r>
              <a:rPr lang="en-US" altLang="zh-CN">
                <a:solidFill>
                  <a:srgbClr val="0000FF"/>
                </a:solidFill>
                <a:latin typeface="Times New Roman" pitchFamily="18" charset="0"/>
                <a:ea typeface="华文细黑" pitchFamily="2" charset="-122"/>
                <a:cs typeface="Times New Roman" pitchFamily="18" charset="0"/>
              </a:rPr>
              <a:t>[</a:t>
            </a:r>
            <a:r>
              <a:rPr lang="en-US" altLang="zh-CN" i="1">
                <a:solidFill>
                  <a:srgbClr val="0000FF"/>
                </a:solidFill>
                <a:latin typeface="Times New Roman" pitchFamily="18" charset="0"/>
                <a:ea typeface="华文细黑" pitchFamily="2" charset="-122"/>
                <a:cs typeface="Times New Roman" pitchFamily="18" charset="0"/>
              </a:rPr>
              <a:t>O</a:t>
            </a:r>
            <a:r>
              <a:rPr lang="en-US" altLang="zh-CN">
                <a:solidFill>
                  <a:srgbClr val="0000FF"/>
                </a:solidFill>
                <a:latin typeface="Times New Roman" pitchFamily="18" charset="0"/>
                <a:ea typeface="华文细黑" pitchFamily="2" charset="-122"/>
                <a:cs typeface="Times New Roman" pitchFamily="18" charset="0"/>
              </a:rPr>
              <a:t>;</a:t>
            </a:r>
            <a:r>
              <a:rPr lang="en-US" altLang="zh-CN" i="1">
                <a:solidFill>
                  <a:srgbClr val="0000FF"/>
                </a:solidFill>
                <a:latin typeface="Times New Roman" pitchFamily="18" charset="0"/>
                <a:ea typeface="华文细黑" pitchFamily="2" charset="-122"/>
                <a:cs typeface="Times New Roman" pitchFamily="18" charset="0"/>
              </a:rPr>
              <a:t>i</a:t>
            </a:r>
            <a:r>
              <a:rPr lang="en-US" altLang="zh-CN">
                <a:solidFill>
                  <a:srgbClr val="0000FF"/>
                </a:solidFill>
                <a:latin typeface="Times New Roman" pitchFamily="18" charset="0"/>
                <a:ea typeface="华文细黑" pitchFamily="2" charset="-122"/>
                <a:cs typeface="Times New Roman" pitchFamily="18" charset="0"/>
              </a:rPr>
              <a:t>,</a:t>
            </a:r>
            <a:r>
              <a:rPr lang="en-US" altLang="zh-CN" i="1">
                <a:solidFill>
                  <a:srgbClr val="0000FF"/>
                </a:solidFill>
                <a:latin typeface="Times New Roman" pitchFamily="18" charset="0"/>
                <a:ea typeface="华文细黑" pitchFamily="2" charset="-122"/>
                <a:cs typeface="Times New Roman" pitchFamily="18" charset="0"/>
              </a:rPr>
              <a:t>j</a:t>
            </a:r>
            <a:r>
              <a:rPr lang="en-US" altLang="zh-CN">
                <a:solidFill>
                  <a:srgbClr val="0000FF"/>
                </a:solidFill>
                <a:latin typeface="Times New Roman" pitchFamily="18" charset="0"/>
                <a:ea typeface="华文细黑" pitchFamily="2" charset="-122"/>
                <a:cs typeface="Times New Roman" pitchFamily="18" charset="0"/>
              </a:rPr>
              <a:t>,</a:t>
            </a:r>
            <a:r>
              <a:rPr lang="en-US" altLang="zh-CN" i="1">
                <a:solidFill>
                  <a:srgbClr val="0000FF"/>
                </a:solidFill>
                <a:latin typeface="Times New Roman" pitchFamily="18" charset="0"/>
                <a:ea typeface="华文细黑" pitchFamily="2" charset="-122"/>
                <a:cs typeface="Times New Roman" pitchFamily="18" charset="0"/>
              </a:rPr>
              <a:t>k</a:t>
            </a:r>
            <a:r>
              <a:rPr lang="en-US" altLang="zh-CN">
                <a:solidFill>
                  <a:srgbClr val="0000FF"/>
                </a:solidFill>
                <a:latin typeface="Times New Roman" pitchFamily="18" charset="0"/>
                <a:ea typeface="华文细黑" pitchFamily="2" charset="-122"/>
                <a:cs typeface="Times New Roman" pitchFamily="18" charset="0"/>
              </a:rPr>
              <a:t>]</a:t>
            </a:r>
            <a:r>
              <a:rPr lang="zh-CN" altLang="en-US">
                <a:solidFill>
                  <a:srgbClr val="0000FF"/>
                </a:solidFill>
                <a:latin typeface="Times New Roman" pitchFamily="18" charset="0"/>
                <a:ea typeface="华文细黑" pitchFamily="2" charset="-122"/>
                <a:cs typeface="Times New Roman" pitchFamily="18" charset="0"/>
              </a:rPr>
              <a:t>坐标系</a:t>
            </a:r>
          </a:p>
        </p:txBody>
      </p:sp>
      <p:sp>
        <p:nvSpPr>
          <p:cNvPr id="9243" name="Text Box 27"/>
          <p:cNvSpPr txBox="1">
            <a:spLocks noChangeArrowheads="1"/>
          </p:cNvSpPr>
          <p:nvPr/>
        </p:nvSpPr>
        <p:spPr bwMode="auto">
          <a:xfrm>
            <a:off x="381000" y="1930400"/>
            <a:ext cx="6067425" cy="584200"/>
          </a:xfrm>
          <a:prstGeom prst="rect">
            <a:avLst/>
          </a:prstGeom>
          <a:noFill/>
          <a:ln w="9525">
            <a:noFill/>
            <a:miter lim="800000"/>
            <a:headEnd/>
            <a:tailEnd/>
          </a:ln>
        </p:spPr>
        <p:txBody>
          <a:bodyPr>
            <a:spAutoFit/>
          </a:bodyPr>
          <a:lstStyle/>
          <a:p>
            <a:pPr eaLnBrk="1" hangingPunct="1">
              <a:spcBef>
                <a:spcPct val="50000"/>
              </a:spcBef>
            </a:pPr>
            <a:r>
              <a:rPr lang="zh-CN" altLang="en-US">
                <a:latin typeface="Times New Roman" pitchFamily="18" charset="0"/>
                <a:ea typeface="华文细黑" pitchFamily="2" charset="-122"/>
                <a:cs typeface="Times New Roman" pitchFamily="18" charset="0"/>
              </a:rPr>
              <a:t>三个坐标轴的正方向符合</a:t>
            </a:r>
            <a:r>
              <a:rPr lang="zh-CN" altLang="en-US">
                <a:solidFill>
                  <a:srgbClr val="0000FF"/>
                </a:solidFill>
                <a:latin typeface="Times New Roman" pitchFamily="18" charset="0"/>
                <a:ea typeface="华文细黑" pitchFamily="2" charset="-122"/>
                <a:cs typeface="Times New Roman" pitchFamily="18" charset="0"/>
              </a:rPr>
              <a:t>右手系</a:t>
            </a:r>
            <a:r>
              <a:rPr lang="en-US" altLang="zh-CN">
                <a:solidFill>
                  <a:srgbClr val="0000FF"/>
                </a:solidFill>
                <a:latin typeface="Times New Roman" pitchFamily="18" charset="0"/>
                <a:ea typeface="华文细黑" pitchFamily="2" charset="-122"/>
                <a:cs typeface="Times New Roman" pitchFamily="18" charset="0"/>
              </a:rPr>
              <a:t>.</a:t>
            </a:r>
          </a:p>
        </p:txBody>
      </p:sp>
      <p:graphicFrame>
        <p:nvGraphicFramePr>
          <p:cNvPr id="9244" name="Object 28"/>
          <p:cNvGraphicFramePr>
            <a:graphicFrameLocks noChangeAspect="1"/>
          </p:cNvGraphicFramePr>
          <p:nvPr/>
        </p:nvGraphicFramePr>
        <p:xfrm>
          <a:off x="533400" y="2701925"/>
          <a:ext cx="3821113" cy="2708275"/>
        </p:xfrm>
        <a:graphic>
          <a:graphicData uri="http://schemas.openxmlformats.org/presentationml/2006/ole">
            <p:oleObj spid="_x0000_s23652" name="文档" r:id="rId9" imgW="3983040" imgH="2776680" progId="Word.Document.8">
              <p:embed/>
            </p:oleObj>
          </a:graphicData>
        </a:graphic>
      </p:graphicFrame>
      <p:sp>
        <p:nvSpPr>
          <p:cNvPr id="23564" name="WordArt 30"/>
          <p:cNvSpPr>
            <a:spLocks noChangeArrowheads="1" noChangeShapeType="1" noTextEdit="1"/>
          </p:cNvSpPr>
          <p:nvPr/>
        </p:nvSpPr>
        <p:spPr bwMode="auto">
          <a:xfrm>
            <a:off x="228600" y="200025"/>
            <a:ext cx="3771900" cy="409575"/>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三、空间直角坐标系</a:t>
            </a:r>
          </a:p>
        </p:txBody>
      </p:sp>
      <p:sp>
        <p:nvSpPr>
          <p:cNvPr id="23565" name="Text Box 31"/>
          <p:cNvSpPr txBox="1">
            <a:spLocks noChangeArrowheads="1"/>
          </p:cNvSpPr>
          <p:nvPr/>
        </p:nvSpPr>
        <p:spPr bwMode="auto">
          <a:xfrm>
            <a:off x="323850" y="787400"/>
            <a:ext cx="3995738" cy="584200"/>
          </a:xfrm>
          <a:prstGeom prst="rect">
            <a:avLst/>
          </a:prstGeom>
          <a:noFill/>
          <a:ln w="9525" algn="ctr">
            <a:noFill/>
            <a:miter lim="800000"/>
            <a:headEnd/>
            <a:tailEnd/>
          </a:ln>
          <a:effectLst/>
        </p:spPr>
        <p:txBody>
          <a:bodyPr>
            <a:spAutoFit/>
          </a:bodyPr>
          <a:lstStyle/>
          <a:p>
            <a:pPr eaLnBrk="1" hangingPunct="1"/>
            <a:r>
              <a:rPr lang="en-US" altLang="zh-CN" dirty="0">
                <a:solidFill>
                  <a:srgbClr val="FF3300"/>
                </a:solidFill>
                <a:latin typeface="Times New Roman" pitchFamily="18" charset="0"/>
                <a:ea typeface="华文细黑" pitchFamily="2" charset="-122"/>
                <a:cs typeface="Times New Roman" pitchFamily="18" charset="0"/>
              </a:rPr>
              <a:t>1</a:t>
            </a:r>
            <a:r>
              <a:rPr lang="zh-CN" altLang="en-US" dirty="0">
                <a:solidFill>
                  <a:srgbClr val="FF3300"/>
                </a:solidFill>
                <a:latin typeface="Times New Roman" pitchFamily="18" charset="0"/>
                <a:ea typeface="华文细黑" pitchFamily="2" charset="-122"/>
                <a:cs typeface="Times New Roman" pitchFamily="18" charset="0"/>
              </a:rPr>
              <a:t>、</a:t>
            </a:r>
            <a:r>
              <a:rPr lang="zh-CN" altLang="en-US" dirty="0">
                <a:solidFill>
                  <a:srgbClr val="FF3300"/>
                </a:solidFill>
                <a:latin typeface="华文细黑" pitchFamily="2" charset="-122"/>
                <a:ea typeface="华文细黑" pitchFamily="2" charset="-122"/>
              </a:rPr>
              <a:t>坐标系的构成</a:t>
            </a:r>
          </a:p>
        </p:txBody>
      </p:sp>
      <p:sp>
        <p:nvSpPr>
          <p:cNvPr id="9248" name="Text Box 32"/>
          <p:cNvSpPr txBox="1">
            <a:spLocks noChangeArrowheads="1"/>
          </p:cNvSpPr>
          <p:nvPr/>
        </p:nvSpPr>
        <p:spPr bwMode="auto">
          <a:xfrm>
            <a:off x="304800" y="1320800"/>
            <a:ext cx="5708650" cy="584200"/>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0000FF"/>
                </a:solidFill>
                <a:latin typeface="Times New Roman" pitchFamily="18" charset="0"/>
                <a:ea typeface="华文细黑" pitchFamily="2" charset="-122"/>
                <a:cs typeface="Times New Roman" pitchFamily="18" charset="0"/>
              </a:rPr>
              <a:t>⑴</a:t>
            </a:r>
            <a:r>
              <a:rPr lang="en-US" altLang="zh-CN" i="1">
                <a:solidFill>
                  <a:srgbClr val="0000FF"/>
                </a:solidFill>
                <a:latin typeface="Times New Roman" pitchFamily="18" charset="0"/>
                <a:ea typeface="华文细黑" pitchFamily="2" charset="-122"/>
                <a:cs typeface="Times New Roman" pitchFamily="18" charset="0"/>
              </a:rPr>
              <a:t> </a:t>
            </a:r>
            <a:r>
              <a:rPr lang="zh-CN" altLang="en-US">
                <a:solidFill>
                  <a:srgbClr val="0000FF"/>
                </a:solidFill>
                <a:latin typeface="Times New Roman" pitchFamily="18" charset="0"/>
                <a:ea typeface="华文细黑" pitchFamily="2" charset="-122"/>
                <a:cs typeface="Times New Roman" pitchFamily="18" charset="0"/>
              </a:rPr>
              <a:t>坐标轴：</a:t>
            </a:r>
            <a:r>
              <a:rPr lang="zh-CN" altLang="en-US">
                <a:solidFill>
                  <a:srgbClr val="990099"/>
                </a:solidFill>
                <a:latin typeface="Times New Roman" pitchFamily="18" charset="0"/>
                <a:ea typeface="华文细黑" pitchFamily="2" charset="-122"/>
                <a:cs typeface="Times New Roman" pitchFamily="18" charset="0"/>
              </a:rPr>
              <a:t>横轴、纵轴、竖轴</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241"/>
                                        </p:tgtEl>
                                        <p:attrNameLst>
                                          <p:attrName>style.visibility</p:attrName>
                                        </p:attrNameLst>
                                      </p:cBhvr>
                                      <p:to>
                                        <p:strVal val="visible"/>
                                      </p:to>
                                    </p:set>
                                    <p:animEffect transition="in" filter="wipe(left)">
                                      <p:cBhvr>
                                        <p:cTn id="7" dur="500"/>
                                        <p:tgtEl>
                                          <p:spTgt spid="92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227"/>
                                        </p:tgtEl>
                                        <p:attrNameLst>
                                          <p:attrName>style.visibility</p:attrName>
                                        </p:attrNameLst>
                                      </p:cBhvr>
                                      <p:to>
                                        <p:strVal val="visible"/>
                                      </p:to>
                                    </p:set>
                                    <p:animEffect transition="in" filter="wipe(up)">
                                      <p:cBhvr>
                                        <p:cTn id="12" dur="500"/>
                                        <p:tgtEl>
                                          <p:spTgt spid="9227"/>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9230"/>
                                        </p:tgtEl>
                                        <p:attrNameLst>
                                          <p:attrName>style.visibility</p:attrName>
                                        </p:attrNameLst>
                                      </p:cBhvr>
                                      <p:to>
                                        <p:strVal val="visible"/>
                                      </p:to>
                                    </p:set>
                                    <p:animEffect transition="in" filter="wipe(left)">
                                      <p:cBhvr>
                                        <p:cTn id="16" dur="500"/>
                                        <p:tgtEl>
                                          <p:spTgt spid="923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231"/>
                                        </p:tgtEl>
                                        <p:attrNameLst>
                                          <p:attrName>style.visibility</p:attrName>
                                        </p:attrNameLst>
                                      </p:cBhvr>
                                      <p:to>
                                        <p:strVal val="visible"/>
                                      </p:to>
                                    </p:set>
                                    <p:animEffect transition="in" filter="wipe(left)">
                                      <p:cBhvr>
                                        <p:cTn id="21" dur="500"/>
                                        <p:tgtEl>
                                          <p:spTgt spid="9231"/>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9235"/>
                                        </p:tgtEl>
                                        <p:attrNameLst>
                                          <p:attrName>style.visibility</p:attrName>
                                        </p:attrNameLst>
                                      </p:cBhvr>
                                      <p:to>
                                        <p:strVal val="visible"/>
                                      </p:to>
                                    </p:set>
                                    <p:animEffect transition="in" filter="wipe(left)">
                                      <p:cBhvr>
                                        <p:cTn id="25" dur="500"/>
                                        <p:tgtEl>
                                          <p:spTgt spid="923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236"/>
                                        </p:tgtEl>
                                        <p:attrNameLst>
                                          <p:attrName>style.visibility</p:attrName>
                                        </p:attrNameLst>
                                      </p:cBhvr>
                                      <p:to>
                                        <p:strVal val="visible"/>
                                      </p:to>
                                    </p:set>
                                    <p:animEffect transition="in" filter="wipe(down)">
                                      <p:cBhvr>
                                        <p:cTn id="30" dur="500"/>
                                        <p:tgtEl>
                                          <p:spTgt spid="9236"/>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9239"/>
                                        </p:tgtEl>
                                        <p:attrNameLst>
                                          <p:attrName>style.visibility</p:attrName>
                                        </p:attrNameLst>
                                      </p:cBhvr>
                                      <p:to>
                                        <p:strVal val="visible"/>
                                      </p:to>
                                    </p:set>
                                    <p:animEffect transition="in" filter="wipe(left)">
                                      <p:cBhvr>
                                        <p:cTn id="34" dur="500"/>
                                        <p:tgtEl>
                                          <p:spTgt spid="923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242"/>
                                        </p:tgtEl>
                                        <p:attrNameLst>
                                          <p:attrName>style.visibility</p:attrName>
                                        </p:attrNameLst>
                                      </p:cBhvr>
                                      <p:to>
                                        <p:strVal val="visible"/>
                                      </p:to>
                                    </p:set>
                                    <p:animEffect transition="in" filter="wipe(left)">
                                      <p:cBhvr>
                                        <p:cTn id="39" dur="500"/>
                                        <p:tgtEl>
                                          <p:spTgt spid="924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248"/>
                                        </p:tgtEl>
                                        <p:attrNameLst>
                                          <p:attrName>style.visibility</p:attrName>
                                        </p:attrNameLst>
                                      </p:cBhvr>
                                      <p:to>
                                        <p:strVal val="visible"/>
                                      </p:to>
                                    </p:set>
                                    <p:animEffect transition="in" filter="wipe(left)">
                                      <p:cBhvr>
                                        <p:cTn id="44" dur="500"/>
                                        <p:tgtEl>
                                          <p:spTgt spid="924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243"/>
                                        </p:tgtEl>
                                        <p:attrNameLst>
                                          <p:attrName>style.visibility</p:attrName>
                                        </p:attrNameLst>
                                      </p:cBhvr>
                                      <p:to>
                                        <p:strVal val="visible"/>
                                      </p:to>
                                    </p:set>
                                    <p:animEffect transition="in" filter="wipe(left)">
                                      <p:cBhvr>
                                        <p:cTn id="49" dur="500"/>
                                        <p:tgtEl>
                                          <p:spTgt spid="924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9244"/>
                                        </p:tgtEl>
                                        <p:attrNameLst>
                                          <p:attrName>style.visibility</p:attrName>
                                        </p:attrNameLst>
                                      </p:cBhvr>
                                      <p:to>
                                        <p:strVal val="visible"/>
                                      </p:to>
                                    </p:set>
                                    <p:animEffect transition="in" filter="wipe(left)">
                                      <p:cBhvr>
                                        <p:cTn id="54" dur="500"/>
                                        <p:tgtEl>
                                          <p:spTgt spid="9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 grpId="0" animBg="1"/>
      <p:bldP spid="9227" grpId="0" animBg="1"/>
      <p:bldP spid="9231" grpId="0" animBg="1"/>
      <p:bldP spid="9242" grpId="0" autoUpdateAnimBg="0"/>
      <p:bldP spid="9243" grpId="0" autoUpdateAnimBg="0"/>
      <p:bldP spid="924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1" name="AutoShape 67"/>
          <p:cNvSpPr>
            <a:spLocks noChangeArrowheads="1"/>
          </p:cNvSpPr>
          <p:nvPr/>
        </p:nvSpPr>
        <p:spPr bwMode="auto">
          <a:xfrm rot="-1679371">
            <a:off x="3733800" y="1943100"/>
            <a:ext cx="2206625" cy="2017713"/>
          </a:xfrm>
          <a:prstGeom prst="parallelogram">
            <a:avLst>
              <a:gd name="adj" fmla="val 53719"/>
            </a:avLst>
          </a:prstGeom>
          <a:solidFill>
            <a:srgbClr val="F4E9E2"/>
          </a:solidFill>
          <a:ln w="19050">
            <a:solidFill>
              <a:schemeClr val="tx1"/>
            </a:solidFill>
            <a:miter lim="800000"/>
            <a:headEnd/>
            <a:tailEnd/>
          </a:ln>
        </p:spPr>
        <p:txBody>
          <a:bodyPr wrap="none" anchor="ctr"/>
          <a:lstStyle/>
          <a:p>
            <a:pPr eaLnBrk="1" hangingPunct="1"/>
            <a:endParaRPr lang="zh-CN" altLang="en-US"/>
          </a:p>
        </p:txBody>
      </p:sp>
      <p:grpSp>
        <p:nvGrpSpPr>
          <p:cNvPr id="11325" name="Group 61"/>
          <p:cNvGrpSpPr>
            <a:grpSpLocks/>
          </p:cNvGrpSpPr>
          <p:nvPr/>
        </p:nvGrpSpPr>
        <p:grpSpPr bwMode="auto">
          <a:xfrm>
            <a:off x="1066800" y="3429000"/>
            <a:ext cx="2362200" cy="976313"/>
            <a:chOff x="576" y="2352"/>
            <a:chExt cx="1488" cy="615"/>
          </a:xfrm>
        </p:grpSpPr>
        <p:sp>
          <p:nvSpPr>
            <p:cNvPr id="25649" name="Text Box 59"/>
            <p:cNvSpPr txBox="1">
              <a:spLocks noChangeArrowheads="1"/>
            </p:cNvSpPr>
            <p:nvPr/>
          </p:nvSpPr>
          <p:spPr bwMode="auto">
            <a:xfrm>
              <a:off x="576" y="2640"/>
              <a:ext cx="336" cy="327"/>
            </a:xfrm>
            <a:prstGeom prst="rect">
              <a:avLst/>
            </a:prstGeom>
            <a:solidFill>
              <a:schemeClr val="accent1"/>
            </a:solidFill>
            <a:ln w="9525">
              <a:noFill/>
              <a:miter lim="800000"/>
              <a:headEnd/>
              <a:tailEnd/>
            </a:ln>
          </p:spPr>
          <p:txBody>
            <a:bodyPr>
              <a:spAutoFit/>
            </a:bodyPr>
            <a:lstStyle/>
            <a:p>
              <a:pPr eaLnBrk="1" hangingPunct="1">
                <a:spcBef>
                  <a:spcPct val="50000"/>
                </a:spcBef>
              </a:pPr>
              <a:r>
                <a:rPr lang="en-US" altLang="zh-CN" sz="2800"/>
                <a:t>Ⅶ</a:t>
              </a:r>
            </a:p>
          </p:txBody>
        </p:sp>
        <p:sp>
          <p:nvSpPr>
            <p:cNvPr id="25650" name="Line 60"/>
            <p:cNvSpPr>
              <a:spLocks noChangeShapeType="1"/>
            </p:cNvSpPr>
            <p:nvPr/>
          </p:nvSpPr>
          <p:spPr bwMode="auto">
            <a:xfrm flipV="1">
              <a:off x="864" y="2352"/>
              <a:ext cx="1200" cy="432"/>
            </a:xfrm>
            <a:prstGeom prst="line">
              <a:avLst/>
            </a:prstGeom>
            <a:noFill/>
            <a:ln w="28575">
              <a:solidFill>
                <a:schemeClr val="accent1"/>
              </a:solidFill>
              <a:round/>
              <a:headEnd/>
              <a:tailEnd type="triangle" w="med" len="med"/>
            </a:ln>
          </p:spPr>
          <p:txBody>
            <a:bodyPr wrap="none" anchor="ctr"/>
            <a:lstStyle/>
            <a:p>
              <a:endParaRPr lang="zh-CN" altLang="en-US"/>
            </a:p>
          </p:txBody>
        </p:sp>
      </p:grpSp>
      <p:sp>
        <p:nvSpPr>
          <p:cNvPr id="11267" name="Rectangle 3"/>
          <p:cNvSpPr>
            <a:spLocks noChangeArrowheads="1"/>
          </p:cNvSpPr>
          <p:nvPr/>
        </p:nvSpPr>
        <p:spPr bwMode="auto">
          <a:xfrm>
            <a:off x="3297238" y="3062288"/>
            <a:ext cx="2497137" cy="1204912"/>
          </a:xfrm>
          <a:prstGeom prst="rect">
            <a:avLst/>
          </a:prstGeom>
          <a:solidFill>
            <a:srgbClr val="FE4A79"/>
          </a:solidFill>
          <a:ln w="9525">
            <a:solidFill>
              <a:schemeClr val="tx1"/>
            </a:solidFill>
            <a:miter lim="800000"/>
            <a:headEnd/>
            <a:tailEnd/>
          </a:ln>
        </p:spPr>
        <p:txBody>
          <a:bodyPr wrap="none" anchor="ctr"/>
          <a:lstStyle/>
          <a:p>
            <a:pPr eaLnBrk="1" hangingPunct="1"/>
            <a:endParaRPr lang="zh-CN" altLang="en-US"/>
          </a:p>
        </p:txBody>
      </p:sp>
      <p:sp>
        <p:nvSpPr>
          <p:cNvPr id="11274" name="AutoShape 10"/>
          <p:cNvSpPr>
            <a:spLocks noChangeArrowheads="1"/>
          </p:cNvSpPr>
          <p:nvPr/>
        </p:nvSpPr>
        <p:spPr bwMode="auto">
          <a:xfrm>
            <a:off x="2535238" y="2717800"/>
            <a:ext cx="3951287" cy="762000"/>
          </a:xfrm>
          <a:prstGeom prst="parallelogram">
            <a:avLst>
              <a:gd name="adj" fmla="val 196350"/>
            </a:avLst>
          </a:prstGeom>
          <a:solidFill>
            <a:srgbClr val="66FFFF"/>
          </a:solidFill>
          <a:ln w="19050">
            <a:solidFill>
              <a:schemeClr val="tx1"/>
            </a:solidFill>
            <a:miter lim="800000"/>
            <a:headEnd/>
            <a:tailEnd/>
          </a:ln>
        </p:spPr>
        <p:txBody>
          <a:bodyPr wrap="none" anchor="ctr"/>
          <a:lstStyle/>
          <a:p>
            <a:pPr eaLnBrk="1" hangingPunct="1"/>
            <a:endParaRPr lang="zh-CN" altLang="en-US"/>
          </a:p>
        </p:txBody>
      </p:sp>
      <p:sp>
        <p:nvSpPr>
          <p:cNvPr id="11268" name="Rectangle 4"/>
          <p:cNvSpPr>
            <a:spLocks noChangeArrowheads="1"/>
          </p:cNvSpPr>
          <p:nvPr/>
        </p:nvSpPr>
        <p:spPr bwMode="auto">
          <a:xfrm>
            <a:off x="3297238" y="2024063"/>
            <a:ext cx="2497137" cy="1041400"/>
          </a:xfrm>
          <a:prstGeom prst="rect">
            <a:avLst/>
          </a:prstGeom>
          <a:solidFill>
            <a:srgbClr val="FE4A79"/>
          </a:solidFill>
          <a:ln w="9525">
            <a:solidFill>
              <a:schemeClr val="tx1"/>
            </a:solidFill>
            <a:miter lim="800000"/>
            <a:headEnd/>
            <a:tailEnd/>
          </a:ln>
        </p:spPr>
        <p:txBody>
          <a:bodyPr wrap="none" anchor="ctr"/>
          <a:lstStyle/>
          <a:p>
            <a:pPr eaLnBrk="1" hangingPunct="1"/>
            <a:endParaRPr lang="zh-CN" altLang="en-US"/>
          </a:p>
        </p:txBody>
      </p:sp>
      <p:sp>
        <p:nvSpPr>
          <p:cNvPr id="25607" name="Line 11"/>
          <p:cNvSpPr>
            <a:spLocks noChangeShapeType="1"/>
          </p:cNvSpPr>
          <p:nvPr/>
        </p:nvSpPr>
        <p:spPr bwMode="auto">
          <a:xfrm>
            <a:off x="4476750" y="3067050"/>
            <a:ext cx="2435225"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25608" name="Line 24"/>
          <p:cNvSpPr>
            <a:spLocks noChangeShapeType="1"/>
          </p:cNvSpPr>
          <p:nvPr/>
        </p:nvSpPr>
        <p:spPr bwMode="auto">
          <a:xfrm flipV="1">
            <a:off x="4495800" y="1225550"/>
            <a:ext cx="0" cy="1828800"/>
          </a:xfrm>
          <a:prstGeom prst="line">
            <a:avLst/>
          </a:prstGeom>
          <a:noFill/>
          <a:ln w="28575">
            <a:solidFill>
              <a:schemeClr val="tx1"/>
            </a:solidFill>
            <a:round/>
            <a:headEnd/>
            <a:tailEnd type="triangle" w="med" len="med"/>
          </a:ln>
        </p:spPr>
        <p:txBody>
          <a:bodyPr wrap="none" anchor="ctr"/>
          <a:lstStyle/>
          <a:p>
            <a:endParaRPr lang="zh-CN" altLang="en-US"/>
          </a:p>
        </p:txBody>
      </p:sp>
      <p:graphicFrame>
        <p:nvGraphicFramePr>
          <p:cNvPr id="25609" name="Object 25"/>
          <p:cNvGraphicFramePr>
            <a:graphicFrameLocks noChangeAspect="1"/>
          </p:cNvGraphicFramePr>
          <p:nvPr/>
        </p:nvGraphicFramePr>
        <p:xfrm>
          <a:off x="2438400" y="3962400"/>
          <a:ext cx="265113" cy="252413"/>
        </p:xfrm>
        <a:graphic>
          <a:graphicData uri="http://schemas.openxmlformats.org/presentationml/2006/ole">
            <p:oleObj spid="_x0000_s25732" name="公式" r:id="rId4" imgW="266469" imgH="253780" progId="Equation.3">
              <p:embed/>
            </p:oleObj>
          </a:graphicData>
        </a:graphic>
      </p:graphicFrame>
      <p:graphicFrame>
        <p:nvGraphicFramePr>
          <p:cNvPr id="25610" name="Object 26"/>
          <p:cNvGraphicFramePr>
            <a:graphicFrameLocks noChangeAspect="1"/>
          </p:cNvGraphicFramePr>
          <p:nvPr/>
        </p:nvGraphicFramePr>
        <p:xfrm>
          <a:off x="7010400" y="3022600"/>
          <a:ext cx="265113" cy="330200"/>
        </p:xfrm>
        <a:graphic>
          <a:graphicData uri="http://schemas.openxmlformats.org/presentationml/2006/ole">
            <p:oleObj spid="_x0000_s25733" name="公式" r:id="rId5" imgW="266584" imgH="330057" progId="Equation.3">
              <p:embed/>
            </p:oleObj>
          </a:graphicData>
        </a:graphic>
      </p:graphicFrame>
      <p:graphicFrame>
        <p:nvGraphicFramePr>
          <p:cNvPr id="25611" name="Object 27"/>
          <p:cNvGraphicFramePr>
            <a:graphicFrameLocks noChangeAspect="1"/>
          </p:cNvGraphicFramePr>
          <p:nvPr/>
        </p:nvGraphicFramePr>
        <p:xfrm>
          <a:off x="4495800" y="3048000"/>
          <a:ext cx="228600" cy="252413"/>
        </p:xfrm>
        <a:graphic>
          <a:graphicData uri="http://schemas.openxmlformats.org/presentationml/2006/ole">
            <p:oleObj spid="_x0000_s25734" name="公式" r:id="rId6" imgW="228501" imgH="253890" progId="Equation.3">
              <p:embed/>
            </p:oleObj>
          </a:graphicData>
        </a:graphic>
      </p:graphicFrame>
      <p:graphicFrame>
        <p:nvGraphicFramePr>
          <p:cNvPr id="25612" name="Object 28"/>
          <p:cNvGraphicFramePr>
            <a:graphicFrameLocks noChangeAspect="1"/>
          </p:cNvGraphicFramePr>
          <p:nvPr/>
        </p:nvGraphicFramePr>
        <p:xfrm>
          <a:off x="4648200" y="1117600"/>
          <a:ext cx="214313" cy="265113"/>
        </p:xfrm>
        <a:graphic>
          <a:graphicData uri="http://schemas.openxmlformats.org/presentationml/2006/ole">
            <p:oleObj spid="_x0000_s25735" name="公式" r:id="rId7" imgW="215619" imgH="266353" progId="Equation.3">
              <p:embed/>
            </p:oleObj>
          </a:graphicData>
        </a:graphic>
      </p:graphicFrame>
      <p:grpSp>
        <p:nvGrpSpPr>
          <p:cNvPr id="11295" name="Group 31"/>
          <p:cNvGrpSpPr>
            <a:grpSpLocks/>
          </p:cNvGrpSpPr>
          <p:nvPr/>
        </p:nvGrpSpPr>
        <p:grpSpPr bwMode="auto">
          <a:xfrm>
            <a:off x="1524000" y="3143250"/>
            <a:ext cx="1141413" cy="519113"/>
            <a:chOff x="857" y="2140"/>
            <a:chExt cx="719" cy="327"/>
          </a:xfrm>
        </p:grpSpPr>
        <p:graphicFrame>
          <p:nvGraphicFramePr>
            <p:cNvPr id="25647" name="Object 29"/>
            <p:cNvGraphicFramePr>
              <a:graphicFrameLocks noChangeAspect="1"/>
            </p:cNvGraphicFramePr>
            <p:nvPr/>
          </p:nvGraphicFramePr>
          <p:xfrm>
            <a:off x="857" y="2240"/>
            <a:ext cx="391" cy="208"/>
          </p:xfrm>
          <a:graphic>
            <a:graphicData uri="http://schemas.openxmlformats.org/presentationml/2006/ole">
              <p:oleObj spid="_x0000_s25736" name="公式" r:id="rId8" imgW="622030" imgH="330057" progId="Equation.3">
                <p:embed/>
              </p:oleObj>
            </a:graphicData>
          </a:graphic>
        </p:graphicFrame>
        <p:sp>
          <p:nvSpPr>
            <p:cNvPr id="25648" name="Text Box 30"/>
            <p:cNvSpPr txBox="1">
              <a:spLocks noChangeArrowheads="1"/>
            </p:cNvSpPr>
            <p:nvPr/>
          </p:nvSpPr>
          <p:spPr bwMode="auto">
            <a:xfrm>
              <a:off x="1192" y="2140"/>
              <a:ext cx="384" cy="327"/>
            </a:xfrm>
            <a:prstGeom prst="rect">
              <a:avLst/>
            </a:prstGeom>
            <a:noFill/>
            <a:ln w="9525">
              <a:noFill/>
              <a:miter lim="800000"/>
              <a:headEnd/>
              <a:tailEnd/>
            </a:ln>
          </p:spPr>
          <p:txBody>
            <a:bodyPr>
              <a:spAutoFit/>
            </a:bodyPr>
            <a:lstStyle/>
            <a:p>
              <a:pPr eaLnBrk="1" hangingPunct="1">
                <a:spcBef>
                  <a:spcPct val="50000"/>
                </a:spcBef>
              </a:pPr>
              <a:r>
                <a:rPr lang="zh-CN" altLang="en-US" sz="2800"/>
                <a:t>面</a:t>
              </a:r>
            </a:p>
          </p:txBody>
        </p:sp>
      </p:grpSp>
      <p:grpSp>
        <p:nvGrpSpPr>
          <p:cNvPr id="11298" name="Group 34"/>
          <p:cNvGrpSpPr>
            <a:grpSpLocks/>
          </p:cNvGrpSpPr>
          <p:nvPr/>
        </p:nvGrpSpPr>
        <p:grpSpPr bwMode="auto">
          <a:xfrm>
            <a:off x="2286000" y="1663700"/>
            <a:ext cx="1193800" cy="519113"/>
            <a:chOff x="1296" y="1208"/>
            <a:chExt cx="752" cy="327"/>
          </a:xfrm>
        </p:grpSpPr>
        <p:graphicFrame>
          <p:nvGraphicFramePr>
            <p:cNvPr id="25645" name="Object 32"/>
            <p:cNvGraphicFramePr>
              <a:graphicFrameLocks noChangeAspect="1"/>
            </p:cNvGraphicFramePr>
            <p:nvPr/>
          </p:nvGraphicFramePr>
          <p:xfrm>
            <a:off x="1296" y="1296"/>
            <a:ext cx="384" cy="208"/>
          </p:xfrm>
          <a:graphic>
            <a:graphicData uri="http://schemas.openxmlformats.org/presentationml/2006/ole">
              <p:oleObj spid="_x0000_s25737" name="公式" r:id="rId9" imgW="609600" imgH="330200" progId="Equation.3">
                <p:embed/>
              </p:oleObj>
            </a:graphicData>
          </a:graphic>
        </p:graphicFrame>
        <p:sp>
          <p:nvSpPr>
            <p:cNvPr id="25646" name="Text Box 33"/>
            <p:cNvSpPr txBox="1">
              <a:spLocks noChangeArrowheads="1"/>
            </p:cNvSpPr>
            <p:nvPr/>
          </p:nvSpPr>
          <p:spPr bwMode="auto">
            <a:xfrm>
              <a:off x="1616" y="1208"/>
              <a:ext cx="432" cy="327"/>
            </a:xfrm>
            <a:prstGeom prst="rect">
              <a:avLst/>
            </a:prstGeom>
            <a:noFill/>
            <a:ln w="9525">
              <a:noFill/>
              <a:miter lim="800000"/>
              <a:headEnd/>
              <a:tailEnd/>
            </a:ln>
          </p:spPr>
          <p:txBody>
            <a:bodyPr>
              <a:spAutoFit/>
            </a:bodyPr>
            <a:lstStyle/>
            <a:p>
              <a:pPr eaLnBrk="1" hangingPunct="1">
                <a:spcBef>
                  <a:spcPct val="50000"/>
                </a:spcBef>
              </a:pPr>
              <a:r>
                <a:rPr lang="zh-CN" altLang="en-US" sz="2800"/>
                <a:t>面</a:t>
              </a:r>
            </a:p>
          </p:txBody>
        </p:sp>
      </p:grpSp>
      <p:grpSp>
        <p:nvGrpSpPr>
          <p:cNvPr id="11301" name="Group 37"/>
          <p:cNvGrpSpPr>
            <a:grpSpLocks/>
          </p:cNvGrpSpPr>
          <p:nvPr/>
        </p:nvGrpSpPr>
        <p:grpSpPr bwMode="auto">
          <a:xfrm>
            <a:off x="5499100" y="1231900"/>
            <a:ext cx="1206500" cy="519113"/>
            <a:chOff x="3320" y="936"/>
            <a:chExt cx="760" cy="327"/>
          </a:xfrm>
        </p:grpSpPr>
        <p:graphicFrame>
          <p:nvGraphicFramePr>
            <p:cNvPr id="25643" name="Object 35"/>
            <p:cNvGraphicFramePr>
              <a:graphicFrameLocks noChangeAspect="1"/>
            </p:cNvGraphicFramePr>
            <p:nvPr/>
          </p:nvGraphicFramePr>
          <p:xfrm>
            <a:off x="3320" y="1056"/>
            <a:ext cx="376" cy="176"/>
          </p:xfrm>
          <a:graphic>
            <a:graphicData uri="http://schemas.openxmlformats.org/presentationml/2006/ole">
              <p:oleObj spid="_x0000_s25738" name="公式" r:id="rId10" imgW="596900" imgH="279400" progId="Equation.3">
                <p:embed/>
              </p:oleObj>
            </a:graphicData>
          </a:graphic>
        </p:graphicFrame>
        <p:sp>
          <p:nvSpPr>
            <p:cNvPr id="25644" name="Text Box 36"/>
            <p:cNvSpPr txBox="1">
              <a:spLocks noChangeArrowheads="1"/>
            </p:cNvSpPr>
            <p:nvPr/>
          </p:nvSpPr>
          <p:spPr bwMode="auto">
            <a:xfrm>
              <a:off x="3648" y="936"/>
              <a:ext cx="432" cy="327"/>
            </a:xfrm>
            <a:prstGeom prst="rect">
              <a:avLst/>
            </a:prstGeom>
            <a:noFill/>
            <a:ln w="9525">
              <a:noFill/>
              <a:miter lim="800000"/>
              <a:headEnd/>
              <a:tailEnd/>
            </a:ln>
          </p:spPr>
          <p:txBody>
            <a:bodyPr>
              <a:spAutoFit/>
            </a:bodyPr>
            <a:lstStyle/>
            <a:p>
              <a:pPr eaLnBrk="1" hangingPunct="1">
                <a:spcBef>
                  <a:spcPct val="50000"/>
                </a:spcBef>
              </a:pPr>
              <a:r>
                <a:rPr lang="zh-CN" altLang="en-US" sz="2800"/>
                <a:t>面</a:t>
              </a:r>
            </a:p>
          </p:txBody>
        </p:sp>
      </p:grpSp>
      <p:sp>
        <p:nvSpPr>
          <p:cNvPr id="11302" name="Text Box 38"/>
          <p:cNvSpPr txBox="1">
            <a:spLocks noChangeArrowheads="1"/>
          </p:cNvSpPr>
          <p:nvPr/>
        </p:nvSpPr>
        <p:spPr bwMode="auto">
          <a:xfrm>
            <a:off x="2133600" y="5410200"/>
            <a:ext cx="4953000" cy="519113"/>
          </a:xfrm>
          <a:prstGeom prst="rect">
            <a:avLst/>
          </a:prstGeom>
          <a:noFill/>
          <a:ln w="9525">
            <a:noFill/>
            <a:miter lim="800000"/>
            <a:headEnd/>
            <a:tailEnd/>
          </a:ln>
        </p:spPr>
        <p:txBody>
          <a:bodyPr>
            <a:spAutoFit/>
          </a:bodyPr>
          <a:lstStyle/>
          <a:p>
            <a:pPr eaLnBrk="1" hangingPunct="1">
              <a:spcBef>
                <a:spcPct val="50000"/>
              </a:spcBef>
            </a:pPr>
            <a:r>
              <a:rPr lang="zh-CN" altLang="en-US" sz="2800">
                <a:ea typeface="华文细黑" pitchFamily="2" charset="-122"/>
              </a:rPr>
              <a:t>空间直角坐标系共有</a:t>
            </a:r>
            <a:r>
              <a:rPr lang="zh-CN" altLang="en-US" sz="2800">
                <a:solidFill>
                  <a:schemeClr val="accent2"/>
                </a:solidFill>
                <a:ea typeface="华文细黑" pitchFamily="2" charset="-122"/>
              </a:rPr>
              <a:t>八个卦限</a:t>
            </a:r>
            <a:endParaRPr lang="zh-CN" altLang="en-US" sz="2800">
              <a:ea typeface="华文细黑" pitchFamily="2" charset="-122"/>
            </a:endParaRPr>
          </a:p>
        </p:txBody>
      </p:sp>
      <p:grpSp>
        <p:nvGrpSpPr>
          <p:cNvPr id="11310" name="Group 46"/>
          <p:cNvGrpSpPr>
            <a:grpSpLocks/>
          </p:cNvGrpSpPr>
          <p:nvPr/>
        </p:nvGrpSpPr>
        <p:grpSpPr bwMode="auto">
          <a:xfrm>
            <a:off x="5029200" y="2655888"/>
            <a:ext cx="3048000" cy="519112"/>
            <a:chOff x="3024" y="1833"/>
            <a:chExt cx="1920" cy="327"/>
          </a:xfrm>
        </p:grpSpPr>
        <p:sp>
          <p:nvSpPr>
            <p:cNvPr id="25641" name="Text Box 40"/>
            <p:cNvSpPr txBox="1">
              <a:spLocks noChangeArrowheads="1"/>
            </p:cNvSpPr>
            <p:nvPr/>
          </p:nvSpPr>
          <p:spPr bwMode="auto">
            <a:xfrm>
              <a:off x="4608" y="1833"/>
              <a:ext cx="336" cy="327"/>
            </a:xfrm>
            <a:prstGeom prst="rect">
              <a:avLst/>
            </a:prstGeom>
            <a:solidFill>
              <a:schemeClr val="accent1"/>
            </a:solidFill>
            <a:ln w="9525">
              <a:noFill/>
              <a:miter lim="800000"/>
              <a:headEnd/>
              <a:tailEnd/>
            </a:ln>
          </p:spPr>
          <p:txBody>
            <a:bodyPr>
              <a:spAutoFit/>
            </a:bodyPr>
            <a:lstStyle/>
            <a:p>
              <a:pPr eaLnBrk="1" hangingPunct="1">
                <a:spcBef>
                  <a:spcPct val="50000"/>
                </a:spcBef>
              </a:pPr>
              <a:r>
                <a:rPr lang="en-US" altLang="zh-CN" sz="2800"/>
                <a:t>Ⅰ</a:t>
              </a:r>
            </a:p>
          </p:txBody>
        </p:sp>
        <p:sp>
          <p:nvSpPr>
            <p:cNvPr id="25642" name="Line 41"/>
            <p:cNvSpPr>
              <a:spLocks noChangeShapeType="1"/>
            </p:cNvSpPr>
            <p:nvPr/>
          </p:nvSpPr>
          <p:spPr bwMode="auto">
            <a:xfrm flipH="1">
              <a:off x="3024" y="2016"/>
              <a:ext cx="1584" cy="0"/>
            </a:xfrm>
            <a:prstGeom prst="line">
              <a:avLst/>
            </a:prstGeom>
            <a:noFill/>
            <a:ln w="28575">
              <a:solidFill>
                <a:schemeClr val="accent1"/>
              </a:solidFill>
              <a:round/>
              <a:headEnd/>
              <a:tailEnd type="triangle" w="med" len="med"/>
            </a:ln>
          </p:spPr>
          <p:txBody>
            <a:bodyPr wrap="none" anchor="ctr"/>
            <a:lstStyle/>
            <a:p>
              <a:endParaRPr lang="zh-CN" altLang="en-US"/>
            </a:p>
          </p:txBody>
        </p:sp>
      </p:grpSp>
      <p:grpSp>
        <p:nvGrpSpPr>
          <p:cNvPr id="11309" name="Group 45"/>
          <p:cNvGrpSpPr>
            <a:grpSpLocks/>
          </p:cNvGrpSpPr>
          <p:nvPr/>
        </p:nvGrpSpPr>
        <p:grpSpPr bwMode="auto">
          <a:xfrm>
            <a:off x="5943600" y="2032000"/>
            <a:ext cx="1981200" cy="519113"/>
            <a:chOff x="3696" y="1305"/>
            <a:chExt cx="1248" cy="327"/>
          </a:xfrm>
        </p:grpSpPr>
        <p:sp>
          <p:nvSpPr>
            <p:cNvPr id="25639" name="Text Box 43"/>
            <p:cNvSpPr txBox="1">
              <a:spLocks noChangeArrowheads="1"/>
            </p:cNvSpPr>
            <p:nvPr/>
          </p:nvSpPr>
          <p:spPr bwMode="auto">
            <a:xfrm>
              <a:off x="4560" y="1305"/>
              <a:ext cx="384" cy="327"/>
            </a:xfrm>
            <a:prstGeom prst="rect">
              <a:avLst/>
            </a:prstGeom>
            <a:solidFill>
              <a:schemeClr val="accent1"/>
            </a:solidFill>
            <a:ln w="9525">
              <a:noFill/>
              <a:miter lim="800000"/>
              <a:headEnd/>
              <a:tailEnd/>
            </a:ln>
          </p:spPr>
          <p:txBody>
            <a:bodyPr>
              <a:spAutoFit/>
            </a:bodyPr>
            <a:lstStyle/>
            <a:p>
              <a:pPr eaLnBrk="1" hangingPunct="1">
                <a:spcBef>
                  <a:spcPct val="50000"/>
                </a:spcBef>
              </a:pPr>
              <a:r>
                <a:rPr lang="en-US" altLang="zh-CN" sz="2800"/>
                <a:t>Ⅱ</a:t>
              </a:r>
            </a:p>
          </p:txBody>
        </p:sp>
        <p:sp>
          <p:nvSpPr>
            <p:cNvPr id="25640" name="Line 44"/>
            <p:cNvSpPr>
              <a:spLocks noChangeShapeType="1"/>
            </p:cNvSpPr>
            <p:nvPr/>
          </p:nvSpPr>
          <p:spPr bwMode="auto">
            <a:xfrm flipH="1">
              <a:off x="3696" y="1488"/>
              <a:ext cx="864" cy="0"/>
            </a:xfrm>
            <a:prstGeom prst="line">
              <a:avLst/>
            </a:prstGeom>
            <a:noFill/>
            <a:ln w="28575">
              <a:solidFill>
                <a:schemeClr val="accent1"/>
              </a:solidFill>
              <a:round/>
              <a:headEnd/>
              <a:tailEnd type="triangle" w="med" len="med"/>
            </a:ln>
          </p:spPr>
          <p:txBody>
            <a:bodyPr wrap="none" anchor="ctr"/>
            <a:lstStyle/>
            <a:p>
              <a:endParaRPr lang="zh-CN" altLang="en-US"/>
            </a:p>
          </p:txBody>
        </p:sp>
      </p:grpSp>
      <p:grpSp>
        <p:nvGrpSpPr>
          <p:cNvPr id="11313" name="Group 49"/>
          <p:cNvGrpSpPr>
            <a:grpSpLocks/>
          </p:cNvGrpSpPr>
          <p:nvPr/>
        </p:nvGrpSpPr>
        <p:grpSpPr bwMode="auto">
          <a:xfrm>
            <a:off x="2057400" y="965200"/>
            <a:ext cx="2057400" cy="990600"/>
            <a:chOff x="1152" y="768"/>
            <a:chExt cx="1296" cy="624"/>
          </a:xfrm>
        </p:grpSpPr>
        <p:sp>
          <p:nvSpPr>
            <p:cNvPr id="25637" name="Text Box 47"/>
            <p:cNvSpPr txBox="1">
              <a:spLocks noChangeArrowheads="1"/>
            </p:cNvSpPr>
            <p:nvPr/>
          </p:nvSpPr>
          <p:spPr bwMode="auto">
            <a:xfrm>
              <a:off x="1152" y="768"/>
              <a:ext cx="336" cy="333"/>
            </a:xfrm>
            <a:prstGeom prst="rect">
              <a:avLst/>
            </a:prstGeom>
            <a:solidFill>
              <a:schemeClr val="accent1"/>
            </a:solidFill>
            <a:ln w="9525">
              <a:solidFill>
                <a:schemeClr val="accent1"/>
              </a:solidFill>
              <a:miter lim="800000"/>
              <a:headEnd/>
              <a:tailEnd/>
            </a:ln>
          </p:spPr>
          <p:txBody>
            <a:bodyPr>
              <a:spAutoFit/>
            </a:bodyPr>
            <a:lstStyle/>
            <a:p>
              <a:pPr eaLnBrk="1" hangingPunct="1">
                <a:spcBef>
                  <a:spcPct val="50000"/>
                </a:spcBef>
              </a:pPr>
              <a:r>
                <a:rPr lang="en-US" altLang="zh-CN" sz="2800"/>
                <a:t>Ⅲ</a:t>
              </a:r>
            </a:p>
          </p:txBody>
        </p:sp>
        <p:sp>
          <p:nvSpPr>
            <p:cNvPr id="25638" name="Line 48"/>
            <p:cNvSpPr>
              <a:spLocks noChangeShapeType="1"/>
            </p:cNvSpPr>
            <p:nvPr/>
          </p:nvSpPr>
          <p:spPr bwMode="auto">
            <a:xfrm>
              <a:off x="1488" y="912"/>
              <a:ext cx="960" cy="480"/>
            </a:xfrm>
            <a:prstGeom prst="line">
              <a:avLst/>
            </a:prstGeom>
            <a:noFill/>
            <a:ln w="28575">
              <a:solidFill>
                <a:schemeClr val="accent1"/>
              </a:solidFill>
              <a:round/>
              <a:headEnd/>
              <a:tailEnd type="triangle" w="med" len="med"/>
            </a:ln>
          </p:spPr>
          <p:txBody>
            <a:bodyPr wrap="none" anchor="ctr"/>
            <a:lstStyle/>
            <a:p>
              <a:endParaRPr lang="zh-CN" altLang="en-US"/>
            </a:p>
          </p:txBody>
        </p:sp>
      </p:grpSp>
      <p:grpSp>
        <p:nvGrpSpPr>
          <p:cNvPr id="11316" name="Group 52"/>
          <p:cNvGrpSpPr>
            <a:grpSpLocks/>
          </p:cNvGrpSpPr>
          <p:nvPr/>
        </p:nvGrpSpPr>
        <p:grpSpPr bwMode="auto">
          <a:xfrm>
            <a:off x="1143000" y="2413000"/>
            <a:ext cx="2362200" cy="519113"/>
            <a:chOff x="480" y="1728"/>
            <a:chExt cx="1488" cy="327"/>
          </a:xfrm>
        </p:grpSpPr>
        <p:sp>
          <p:nvSpPr>
            <p:cNvPr id="25635" name="Text Box 50"/>
            <p:cNvSpPr txBox="1">
              <a:spLocks noChangeArrowheads="1"/>
            </p:cNvSpPr>
            <p:nvPr/>
          </p:nvSpPr>
          <p:spPr bwMode="auto">
            <a:xfrm>
              <a:off x="480" y="1728"/>
              <a:ext cx="336" cy="327"/>
            </a:xfrm>
            <a:prstGeom prst="rect">
              <a:avLst/>
            </a:prstGeom>
            <a:solidFill>
              <a:schemeClr val="accent1"/>
            </a:solidFill>
            <a:ln w="9525">
              <a:noFill/>
              <a:miter lim="800000"/>
              <a:headEnd/>
              <a:tailEnd/>
            </a:ln>
          </p:spPr>
          <p:txBody>
            <a:bodyPr>
              <a:spAutoFit/>
            </a:bodyPr>
            <a:lstStyle/>
            <a:p>
              <a:pPr eaLnBrk="1" hangingPunct="1">
                <a:spcBef>
                  <a:spcPct val="50000"/>
                </a:spcBef>
              </a:pPr>
              <a:r>
                <a:rPr lang="en-US" altLang="zh-CN" sz="2800"/>
                <a:t>Ⅳ</a:t>
              </a:r>
            </a:p>
          </p:txBody>
        </p:sp>
        <p:sp>
          <p:nvSpPr>
            <p:cNvPr id="25636" name="Line 51"/>
            <p:cNvSpPr>
              <a:spLocks noChangeShapeType="1"/>
            </p:cNvSpPr>
            <p:nvPr/>
          </p:nvSpPr>
          <p:spPr bwMode="auto">
            <a:xfrm>
              <a:off x="768" y="1920"/>
              <a:ext cx="1200" cy="0"/>
            </a:xfrm>
            <a:prstGeom prst="line">
              <a:avLst/>
            </a:prstGeom>
            <a:noFill/>
            <a:ln w="28575">
              <a:solidFill>
                <a:schemeClr val="accent1"/>
              </a:solidFill>
              <a:round/>
              <a:headEnd/>
              <a:tailEnd type="triangle" w="med" len="med"/>
            </a:ln>
          </p:spPr>
          <p:txBody>
            <a:bodyPr wrap="none" anchor="ctr"/>
            <a:lstStyle/>
            <a:p>
              <a:endParaRPr lang="zh-CN" altLang="en-US"/>
            </a:p>
          </p:txBody>
        </p:sp>
      </p:grpSp>
      <p:grpSp>
        <p:nvGrpSpPr>
          <p:cNvPr id="11319" name="Group 55"/>
          <p:cNvGrpSpPr>
            <a:grpSpLocks/>
          </p:cNvGrpSpPr>
          <p:nvPr/>
        </p:nvGrpSpPr>
        <p:grpSpPr bwMode="auto">
          <a:xfrm>
            <a:off x="5257800" y="3860800"/>
            <a:ext cx="1143000" cy="990600"/>
            <a:chOff x="3168" y="2592"/>
            <a:chExt cx="720" cy="624"/>
          </a:xfrm>
        </p:grpSpPr>
        <p:sp>
          <p:nvSpPr>
            <p:cNvPr id="25633" name="Text Box 53"/>
            <p:cNvSpPr txBox="1">
              <a:spLocks noChangeArrowheads="1"/>
            </p:cNvSpPr>
            <p:nvPr/>
          </p:nvSpPr>
          <p:spPr bwMode="auto">
            <a:xfrm>
              <a:off x="3552" y="2889"/>
              <a:ext cx="336" cy="327"/>
            </a:xfrm>
            <a:prstGeom prst="rect">
              <a:avLst/>
            </a:prstGeom>
            <a:solidFill>
              <a:schemeClr val="accent1"/>
            </a:solidFill>
            <a:ln w="9525">
              <a:noFill/>
              <a:miter lim="800000"/>
              <a:headEnd/>
              <a:tailEnd/>
            </a:ln>
          </p:spPr>
          <p:txBody>
            <a:bodyPr>
              <a:spAutoFit/>
            </a:bodyPr>
            <a:lstStyle/>
            <a:p>
              <a:pPr eaLnBrk="1" hangingPunct="1">
                <a:spcBef>
                  <a:spcPct val="50000"/>
                </a:spcBef>
              </a:pPr>
              <a:r>
                <a:rPr lang="en-US" altLang="zh-CN" sz="2800"/>
                <a:t>Ⅴ</a:t>
              </a:r>
            </a:p>
          </p:txBody>
        </p:sp>
        <p:sp>
          <p:nvSpPr>
            <p:cNvPr id="25634" name="Line 54"/>
            <p:cNvSpPr>
              <a:spLocks noChangeShapeType="1"/>
            </p:cNvSpPr>
            <p:nvPr/>
          </p:nvSpPr>
          <p:spPr bwMode="auto">
            <a:xfrm flipH="1" flipV="1">
              <a:off x="3168" y="2592"/>
              <a:ext cx="384" cy="528"/>
            </a:xfrm>
            <a:prstGeom prst="line">
              <a:avLst/>
            </a:prstGeom>
            <a:noFill/>
            <a:ln w="28575">
              <a:solidFill>
                <a:schemeClr val="accent1"/>
              </a:solidFill>
              <a:round/>
              <a:headEnd/>
              <a:tailEnd type="triangle" w="med" len="med"/>
            </a:ln>
          </p:spPr>
          <p:txBody>
            <a:bodyPr wrap="none" anchor="ctr"/>
            <a:lstStyle/>
            <a:p>
              <a:endParaRPr lang="zh-CN" altLang="en-US"/>
            </a:p>
          </p:txBody>
        </p:sp>
      </p:grpSp>
      <p:grpSp>
        <p:nvGrpSpPr>
          <p:cNvPr id="11322" name="Group 58"/>
          <p:cNvGrpSpPr>
            <a:grpSpLocks/>
          </p:cNvGrpSpPr>
          <p:nvPr/>
        </p:nvGrpSpPr>
        <p:grpSpPr bwMode="auto">
          <a:xfrm>
            <a:off x="5943600" y="3251200"/>
            <a:ext cx="1828800" cy="1052513"/>
            <a:chOff x="3600" y="2208"/>
            <a:chExt cx="1152" cy="663"/>
          </a:xfrm>
        </p:grpSpPr>
        <p:sp>
          <p:nvSpPr>
            <p:cNvPr id="25631" name="Text Box 56"/>
            <p:cNvSpPr txBox="1">
              <a:spLocks noChangeArrowheads="1"/>
            </p:cNvSpPr>
            <p:nvPr/>
          </p:nvSpPr>
          <p:spPr bwMode="auto">
            <a:xfrm>
              <a:off x="4368" y="2544"/>
              <a:ext cx="384" cy="327"/>
            </a:xfrm>
            <a:prstGeom prst="rect">
              <a:avLst/>
            </a:prstGeom>
            <a:solidFill>
              <a:schemeClr val="accent1"/>
            </a:solidFill>
            <a:ln w="9525">
              <a:noFill/>
              <a:miter lim="800000"/>
              <a:headEnd/>
              <a:tailEnd/>
            </a:ln>
          </p:spPr>
          <p:txBody>
            <a:bodyPr>
              <a:spAutoFit/>
            </a:bodyPr>
            <a:lstStyle/>
            <a:p>
              <a:pPr eaLnBrk="1" hangingPunct="1">
                <a:spcBef>
                  <a:spcPct val="50000"/>
                </a:spcBef>
              </a:pPr>
              <a:r>
                <a:rPr lang="en-US" altLang="zh-CN" sz="2800"/>
                <a:t>Ⅵ</a:t>
              </a:r>
            </a:p>
          </p:txBody>
        </p:sp>
        <p:sp>
          <p:nvSpPr>
            <p:cNvPr id="25632" name="Line 57"/>
            <p:cNvSpPr>
              <a:spLocks noChangeShapeType="1"/>
            </p:cNvSpPr>
            <p:nvPr/>
          </p:nvSpPr>
          <p:spPr bwMode="auto">
            <a:xfrm flipH="1" flipV="1">
              <a:off x="3600" y="2208"/>
              <a:ext cx="768" cy="528"/>
            </a:xfrm>
            <a:prstGeom prst="line">
              <a:avLst/>
            </a:prstGeom>
            <a:noFill/>
            <a:ln w="28575">
              <a:solidFill>
                <a:schemeClr val="accent1"/>
              </a:solidFill>
              <a:round/>
              <a:headEnd/>
              <a:tailEnd type="triangle" w="med" len="med"/>
            </a:ln>
          </p:spPr>
          <p:txBody>
            <a:bodyPr wrap="none" anchor="ctr"/>
            <a:lstStyle/>
            <a:p>
              <a:endParaRPr lang="zh-CN" altLang="en-US"/>
            </a:p>
          </p:txBody>
        </p:sp>
      </p:grpSp>
      <p:grpSp>
        <p:nvGrpSpPr>
          <p:cNvPr id="11328" name="Group 64"/>
          <p:cNvGrpSpPr>
            <a:grpSpLocks/>
          </p:cNvGrpSpPr>
          <p:nvPr/>
        </p:nvGrpSpPr>
        <p:grpSpPr bwMode="auto">
          <a:xfrm>
            <a:off x="1543050" y="3937000"/>
            <a:ext cx="1905000" cy="1128713"/>
            <a:chOff x="816" y="2736"/>
            <a:chExt cx="1200" cy="711"/>
          </a:xfrm>
        </p:grpSpPr>
        <p:sp>
          <p:nvSpPr>
            <p:cNvPr id="25629" name="Text Box 62"/>
            <p:cNvSpPr txBox="1">
              <a:spLocks noChangeArrowheads="1"/>
            </p:cNvSpPr>
            <p:nvPr/>
          </p:nvSpPr>
          <p:spPr bwMode="auto">
            <a:xfrm>
              <a:off x="816" y="3120"/>
              <a:ext cx="432" cy="327"/>
            </a:xfrm>
            <a:prstGeom prst="rect">
              <a:avLst/>
            </a:prstGeom>
            <a:solidFill>
              <a:schemeClr val="accent1"/>
            </a:solidFill>
            <a:ln w="9525">
              <a:noFill/>
              <a:miter lim="800000"/>
              <a:headEnd/>
              <a:tailEnd/>
            </a:ln>
          </p:spPr>
          <p:txBody>
            <a:bodyPr>
              <a:spAutoFit/>
            </a:bodyPr>
            <a:lstStyle/>
            <a:p>
              <a:pPr eaLnBrk="1" hangingPunct="1">
                <a:spcBef>
                  <a:spcPct val="50000"/>
                </a:spcBef>
              </a:pPr>
              <a:r>
                <a:rPr lang="en-US" altLang="zh-CN" sz="2800"/>
                <a:t>Ⅷ</a:t>
              </a:r>
            </a:p>
          </p:txBody>
        </p:sp>
        <p:sp>
          <p:nvSpPr>
            <p:cNvPr id="25630" name="Line 63"/>
            <p:cNvSpPr>
              <a:spLocks noChangeShapeType="1"/>
            </p:cNvSpPr>
            <p:nvPr/>
          </p:nvSpPr>
          <p:spPr bwMode="auto">
            <a:xfrm flipV="1">
              <a:off x="1200" y="2736"/>
              <a:ext cx="816" cy="576"/>
            </a:xfrm>
            <a:prstGeom prst="line">
              <a:avLst/>
            </a:prstGeom>
            <a:noFill/>
            <a:ln w="28575">
              <a:solidFill>
                <a:schemeClr val="accent1"/>
              </a:solidFill>
              <a:round/>
              <a:headEnd/>
              <a:tailEnd type="triangle" w="med" len="med"/>
            </a:ln>
          </p:spPr>
          <p:txBody>
            <a:bodyPr wrap="none" anchor="ctr"/>
            <a:lstStyle/>
            <a:p>
              <a:endParaRPr lang="zh-CN" altLang="en-US"/>
            </a:p>
          </p:txBody>
        </p:sp>
      </p:grpSp>
      <p:sp>
        <p:nvSpPr>
          <p:cNvPr id="11330" name="AutoShape 66"/>
          <p:cNvSpPr>
            <a:spLocks noChangeArrowheads="1"/>
          </p:cNvSpPr>
          <p:nvPr/>
        </p:nvSpPr>
        <p:spPr bwMode="auto">
          <a:xfrm rot="-1679371">
            <a:off x="2894013" y="2395538"/>
            <a:ext cx="2187575" cy="2017712"/>
          </a:xfrm>
          <a:prstGeom prst="parallelogram">
            <a:avLst>
              <a:gd name="adj" fmla="val 53256"/>
            </a:avLst>
          </a:prstGeom>
          <a:solidFill>
            <a:srgbClr val="F4E9E2"/>
          </a:solidFill>
          <a:ln w="19050">
            <a:solidFill>
              <a:schemeClr val="tx1"/>
            </a:solidFill>
            <a:miter lim="800000"/>
            <a:headEnd/>
            <a:tailEnd/>
          </a:ln>
        </p:spPr>
        <p:txBody>
          <a:bodyPr wrap="none" anchor="ctr"/>
          <a:lstStyle/>
          <a:p>
            <a:pPr eaLnBrk="1" hangingPunct="1"/>
            <a:endParaRPr lang="zh-CN" altLang="en-US"/>
          </a:p>
        </p:txBody>
      </p:sp>
      <p:sp>
        <p:nvSpPr>
          <p:cNvPr id="11333" name="AutoShape 69"/>
          <p:cNvSpPr>
            <a:spLocks noChangeArrowheads="1"/>
          </p:cNvSpPr>
          <p:nvPr/>
        </p:nvSpPr>
        <p:spPr bwMode="auto">
          <a:xfrm flipH="1">
            <a:off x="3486150" y="3086100"/>
            <a:ext cx="1009650" cy="381000"/>
          </a:xfrm>
          <a:prstGeom prst="rtTriangle">
            <a:avLst/>
          </a:prstGeom>
          <a:solidFill>
            <a:srgbClr val="66FFFF"/>
          </a:solidFill>
          <a:ln w="19050">
            <a:noFill/>
            <a:miter lim="800000"/>
            <a:headEnd/>
            <a:tailEnd/>
          </a:ln>
        </p:spPr>
        <p:txBody>
          <a:bodyPr wrap="none" anchor="ctr"/>
          <a:lstStyle/>
          <a:p>
            <a:pPr eaLnBrk="1" hangingPunct="1"/>
            <a:endParaRPr lang="zh-CN" altLang="en-US"/>
          </a:p>
        </p:txBody>
      </p:sp>
      <p:sp>
        <p:nvSpPr>
          <p:cNvPr id="11337" name="Line 73"/>
          <p:cNvSpPr>
            <a:spLocks noChangeShapeType="1"/>
          </p:cNvSpPr>
          <p:nvPr/>
        </p:nvSpPr>
        <p:spPr bwMode="auto">
          <a:xfrm>
            <a:off x="2590800" y="3467100"/>
            <a:ext cx="2438400" cy="0"/>
          </a:xfrm>
          <a:prstGeom prst="line">
            <a:avLst/>
          </a:prstGeom>
          <a:noFill/>
          <a:ln w="28575">
            <a:solidFill>
              <a:schemeClr val="tx1"/>
            </a:solidFill>
            <a:round/>
            <a:headEnd/>
            <a:tailEnd/>
          </a:ln>
        </p:spPr>
        <p:txBody>
          <a:bodyPr wrap="none" anchor="ctr"/>
          <a:lstStyle/>
          <a:p>
            <a:endParaRPr lang="zh-CN" altLang="en-US"/>
          </a:p>
        </p:txBody>
      </p:sp>
      <p:sp>
        <p:nvSpPr>
          <p:cNvPr id="25627" name="Line 13"/>
          <p:cNvSpPr>
            <a:spLocks noChangeShapeType="1"/>
          </p:cNvSpPr>
          <p:nvPr/>
        </p:nvSpPr>
        <p:spPr bwMode="auto">
          <a:xfrm rot="357764" flipV="1">
            <a:off x="2476500" y="2952750"/>
            <a:ext cx="1992313" cy="1022350"/>
          </a:xfrm>
          <a:prstGeom prst="line">
            <a:avLst/>
          </a:prstGeom>
          <a:noFill/>
          <a:ln w="28575">
            <a:solidFill>
              <a:schemeClr val="tx1"/>
            </a:solidFill>
            <a:round/>
            <a:headEnd type="triangle" w="med" len="med"/>
            <a:tailEnd/>
          </a:ln>
        </p:spPr>
        <p:txBody>
          <a:bodyPr wrap="none" anchor="ctr"/>
          <a:lstStyle/>
          <a:p>
            <a:endParaRPr lang="zh-CN" altLang="en-US"/>
          </a:p>
        </p:txBody>
      </p:sp>
      <p:sp>
        <p:nvSpPr>
          <p:cNvPr id="25628" name="WordArt 74"/>
          <p:cNvSpPr>
            <a:spLocks noChangeArrowheads="1" noChangeShapeType="1" noTextEdit="1"/>
          </p:cNvSpPr>
          <p:nvPr/>
        </p:nvSpPr>
        <p:spPr bwMode="auto">
          <a:xfrm>
            <a:off x="395288" y="44450"/>
            <a:ext cx="421005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三、空间直角坐标系</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274"/>
                                        </p:tgtEl>
                                        <p:attrNameLst>
                                          <p:attrName>style.visibility</p:attrName>
                                        </p:attrNameLst>
                                      </p:cBhvr>
                                      <p:to>
                                        <p:strVal val="visible"/>
                                      </p:to>
                                    </p:set>
                                    <p:animEffect transition="in" filter="checkerboard(across)">
                                      <p:cBhvr>
                                        <p:cTn id="7" dur="500"/>
                                        <p:tgtEl>
                                          <p:spTgt spid="1127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337"/>
                                        </p:tgtEl>
                                        <p:attrNameLst>
                                          <p:attrName>style.visibility</p:attrName>
                                        </p:attrNameLst>
                                      </p:cBhvr>
                                      <p:to>
                                        <p:strVal val="visible"/>
                                      </p:to>
                                    </p:set>
                                    <p:animEffect transition="in" filter="blinds(horizontal)">
                                      <p:cBhvr>
                                        <p:cTn id="11" dur="500"/>
                                        <p:tgtEl>
                                          <p:spTgt spid="11337"/>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333"/>
                                        </p:tgtEl>
                                        <p:attrNameLst>
                                          <p:attrName>style.visibility</p:attrName>
                                        </p:attrNameLst>
                                      </p:cBhvr>
                                      <p:to>
                                        <p:strVal val="visible"/>
                                      </p:to>
                                    </p:set>
                                    <p:animEffect transition="in" filter="blinds(horizontal)">
                                      <p:cBhvr>
                                        <p:cTn id="15" dur="500"/>
                                        <p:tgtEl>
                                          <p:spTgt spid="11333"/>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295"/>
                                        </p:tgtEl>
                                        <p:attrNameLst>
                                          <p:attrName>style.visibility</p:attrName>
                                        </p:attrNameLst>
                                      </p:cBhvr>
                                      <p:to>
                                        <p:strVal val="visible"/>
                                      </p:to>
                                    </p:set>
                                    <p:animEffect transition="in" filter="wipe(left)">
                                      <p:cBhvr>
                                        <p:cTn id="19" dur="500"/>
                                        <p:tgtEl>
                                          <p:spTgt spid="1129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268"/>
                                        </p:tgtEl>
                                        <p:attrNameLst>
                                          <p:attrName>style.visibility</p:attrName>
                                        </p:attrNameLst>
                                      </p:cBhvr>
                                      <p:to>
                                        <p:strVal val="visible"/>
                                      </p:to>
                                    </p:set>
                                    <p:animEffect transition="in" filter="wipe(up)">
                                      <p:cBhvr>
                                        <p:cTn id="24" dur="500"/>
                                        <p:tgtEl>
                                          <p:spTgt spid="11268"/>
                                        </p:tgtEl>
                                      </p:cBhvr>
                                    </p:animEffect>
                                  </p:childTnLst>
                                </p:cTn>
                              </p:par>
                            </p:childTnLst>
                          </p:cTn>
                        </p:par>
                        <p:par>
                          <p:cTn id="25" fill="hold" nodeType="afterGroup">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11267"/>
                                        </p:tgtEl>
                                        <p:attrNameLst>
                                          <p:attrName>style.visibility</p:attrName>
                                        </p:attrNameLst>
                                      </p:cBhvr>
                                      <p:to>
                                        <p:strVal val="visible"/>
                                      </p:to>
                                    </p:set>
                                    <p:animEffect transition="in" filter="wipe(up)">
                                      <p:cBhvr>
                                        <p:cTn id="28" dur="500"/>
                                        <p:tgtEl>
                                          <p:spTgt spid="11267"/>
                                        </p:tgtEl>
                                      </p:cBhvr>
                                    </p:animEffect>
                                  </p:childTnLst>
                                </p:cTn>
                              </p:par>
                            </p:childTnLst>
                          </p:cTn>
                        </p:par>
                        <p:par>
                          <p:cTn id="29" fill="hold" nodeType="afterGroup">
                            <p:stCondLst>
                              <p:cond delay="1000"/>
                            </p:stCondLst>
                            <p:childTnLst>
                              <p:par>
                                <p:cTn id="30" presetID="22" presetClass="entr" presetSubtype="8" fill="hold" nodeType="afterEffect">
                                  <p:stCondLst>
                                    <p:cond delay="0"/>
                                  </p:stCondLst>
                                  <p:childTnLst>
                                    <p:set>
                                      <p:cBhvr>
                                        <p:cTn id="31" dur="1" fill="hold">
                                          <p:stCondLst>
                                            <p:cond delay="0"/>
                                          </p:stCondLst>
                                        </p:cTn>
                                        <p:tgtEl>
                                          <p:spTgt spid="11298"/>
                                        </p:tgtEl>
                                        <p:attrNameLst>
                                          <p:attrName>style.visibility</p:attrName>
                                        </p:attrNameLst>
                                      </p:cBhvr>
                                      <p:to>
                                        <p:strVal val="visible"/>
                                      </p:to>
                                    </p:set>
                                    <p:animEffect transition="in" filter="wipe(left)">
                                      <p:cBhvr>
                                        <p:cTn id="32" dur="500"/>
                                        <p:tgtEl>
                                          <p:spTgt spid="112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30"/>
                                        </p:tgtEl>
                                        <p:attrNameLst>
                                          <p:attrName>style.visibility</p:attrName>
                                        </p:attrNameLst>
                                      </p:cBhvr>
                                      <p:to>
                                        <p:strVal val="visible"/>
                                      </p:to>
                                    </p:set>
                                    <p:animEffect transition="in" filter="wipe(left)">
                                      <p:cBhvr>
                                        <p:cTn id="37" dur="500"/>
                                        <p:tgtEl>
                                          <p:spTgt spid="11330"/>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1331"/>
                                        </p:tgtEl>
                                        <p:attrNameLst>
                                          <p:attrName>style.visibility</p:attrName>
                                        </p:attrNameLst>
                                      </p:cBhvr>
                                      <p:to>
                                        <p:strVal val="visible"/>
                                      </p:to>
                                    </p:set>
                                    <p:animEffect transition="in" filter="wipe(left)">
                                      <p:cBhvr>
                                        <p:cTn id="41" dur="500"/>
                                        <p:tgtEl>
                                          <p:spTgt spid="1133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11301"/>
                                        </p:tgtEl>
                                        <p:attrNameLst>
                                          <p:attrName>style.visibility</p:attrName>
                                        </p:attrNameLst>
                                      </p:cBhvr>
                                      <p:to>
                                        <p:strVal val="visible"/>
                                      </p:to>
                                    </p:set>
                                    <p:animEffect transition="in" filter="wipe(left)">
                                      <p:cBhvr>
                                        <p:cTn id="45" dur="500"/>
                                        <p:tgtEl>
                                          <p:spTgt spid="1130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2" fill="hold" nodeType="clickEffect">
                                  <p:stCondLst>
                                    <p:cond delay="0"/>
                                  </p:stCondLst>
                                  <p:childTnLst>
                                    <p:set>
                                      <p:cBhvr>
                                        <p:cTn id="49" dur="1" fill="hold">
                                          <p:stCondLst>
                                            <p:cond delay="0"/>
                                          </p:stCondLst>
                                        </p:cTn>
                                        <p:tgtEl>
                                          <p:spTgt spid="11310"/>
                                        </p:tgtEl>
                                        <p:attrNameLst>
                                          <p:attrName>style.visibility</p:attrName>
                                        </p:attrNameLst>
                                      </p:cBhvr>
                                      <p:to>
                                        <p:strVal val="visible"/>
                                      </p:to>
                                    </p:set>
                                    <p:animEffect transition="in" filter="wipe(right)">
                                      <p:cBhvr>
                                        <p:cTn id="50" dur="500"/>
                                        <p:tgtEl>
                                          <p:spTgt spid="11310"/>
                                        </p:tgtEl>
                                      </p:cBhvr>
                                    </p:animEffect>
                                  </p:childTnLst>
                                </p:cTn>
                              </p:par>
                            </p:childTnLst>
                          </p:cTn>
                        </p:par>
                        <p:par>
                          <p:cTn id="51" fill="hold" nodeType="afterGroup">
                            <p:stCondLst>
                              <p:cond delay="500"/>
                            </p:stCondLst>
                            <p:childTnLst>
                              <p:par>
                                <p:cTn id="52" presetID="22" presetClass="entr" presetSubtype="2" fill="hold" nodeType="afterEffect">
                                  <p:stCondLst>
                                    <p:cond delay="0"/>
                                  </p:stCondLst>
                                  <p:childTnLst>
                                    <p:set>
                                      <p:cBhvr>
                                        <p:cTn id="53" dur="1" fill="hold">
                                          <p:stCondLst>
                                            <p:cond delay="0"/>
                                          </p:stCondLst>
                                        </p:cTn>
                                        <p:tgtEl>
                                          <p:spTgt spid="11309"/>
                                        </p:tgtEl>
                                        <p:attrNameLst>
                                          <p:attrName>style.visibility</p:attrName>
                                        </p:attrNameLst>
                                      </p:cBhvr>
                                      <p:to>
                                        <p:strVal val="visible"/>
                                      </p:to>
                                    </p:set>
                                    <p:animEffect transition="in" filter="wipe(right)">
                                      <p:cBhvr>
                                        <p:cTn id="54" dur="500"/>
                                        <p:tgtEl>
                                          <p:spTgt spid="11309"/>
                                        </p:tgtEl>
                                      </p:cBhvr>
                                    </p:animEffect>
                                  </p:childTnLst>
                                </p:cTn>
                              </p:par>
                            </p:childTnLst>
                          </p:cTn>
                        </p:par>
                        <p:par>
                          <p:cTn id="55" fill="hold" nodeType="afterGroup">
                            <p:stCondLst>
                              <p:cond delay="1000"/>
                            </p:stCondLst>
                            <p:childTnLst>
                              <p:par>
                                <p:cTn id="56" presetID="22" presetClass="entr" presetSubtype="8" fill="hold" nodeType="afterEffect">
                                  <p:stCondLst>
                                    <p:cond delay="0"/>
                                  </p:stCondLst>
                                  <p:childTnLst>
                                    <p:set>
                                      <p:cBhvr>
                                        <p:cTn id="57" dur="1" fill="hold">
                                          <p:stCondLst>
                                            <p:cond delay="0"/>
                                          </p:stCondLst>
                                        </p:cTn>
                                        <p:tgtEl>
                                          <p:spTgt spid="11313"/>
                                        </p:tgtEl>
                                        <p:attrNameLst>
                                          <p:attrName>style.visibility</p:attrName>
                                        </p:attrNameLst>
                                      </p:cBhvr>
                                      <p:to>
                                        <p:strVal val="visible"/>
                                      </p:to>
                                    </p:set>
                                    <p:animEffect transition="in" filter="wipe(left)">
                                      <p:cBhvr>
                                        <p:cTn id="58" dur="500"/>
                                        <p:tgtEl>
                                          <p:spTgt spid="11313"/>
                                        </p:tgtEl>
                                      </p:cBhvr>
                                    </p:animEffect>
                                  </p:childTnLst>
                                </p:cTn>
                              </p:par>
                            </p:childTnLst>
                          </p:cTn>
                        </p:par>
                        <p:par>
                          <p:cTn id="59" fill="hold" nodeType="afterGroup">
                            <p:stCondLst>
                              <p:cond delay="1500"/>
                            </p:stCondLst>
                            <p:childTnLst>
                              <p:par>
                                <p:cTn id="60" presetID="22" presetClass="entr" presetSubtype="8" fill="hold" nodeType="afterEffect">
                                  <p:stCondLst>
                                    <p:cond delay="0"/>
                                  </p:stCondLst>
                                  <p:childTnLst>
                                    <p:set>
                                      <p:cBhvr>
                                        <p:cTn id="61" dur="1" fill="hold">
                                          <p:stCondLst>
                                            <p:cond delay="0"/>
                                          </p:stCondLst>
                                        </p:cTn>
                                        <p:tgtEl>
                                          <p:spTgt spid="11316"/>
                                        </p:tgtEl>
                                        <p:attrNameLst>
                                          <p:attrName>style.visibility</p:attrName>
                                        </p:attrNameLst>
                                      </p:cBhvr>
                                      <p:to>
                                        <p:strVal val="visible"/>
                                      </p:to>
                                    </p:set>
                                    <p:animEffect transition="in" filter="wipe(left)">
                                      <p:cBhvr>
                                        <p:cTn id="62" dur="500"/>
                                        <p:tgtEl>
                                          <p:spTgt spid="113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11319"/>
                                        </p:tgtEl>
                                        <p:attrNameLst>
                                          <p:attrName>style.visibility</p:attrName>
                                        </p:attrNameLst>
                                      </p:cBhvr>
                                      <p:to>
                                        <p:strVal val="visible"/>
                                      </p:to>
                                    </p:set>
                                    <p:animEffect transition="in" filter="wipe(down)">
                                      <p:cBhvr>
                                        <p:cTn id="67" dur="500"/>
                                        <p:tgtEl>
                                          <p:spTgt spid="11319"/>
                                        </p:tgtEl>
                                      </p:cBhvr>
                                    </p:animEffect>
                                  </p:childTnLst>
                                </p:cTn>
                              </p:par>
                            </p:childTnLst>
                          </p:cTn>
                        </p:par>
                        <p:par>
                          <p:cTn id="68" fill="hold" nodeType="afterGroup">
                            <p:stCondLst>
                              <p:cond delay="500"/>
                            </p:stCondLst>
                            <p:childTnLst>
                              <p:par>
                                <p:cTn id="69" presetID="22" presetClass="entr" presetSubtype="4" fill="hold" nodeType="afterEffect">
                                  <p:stCondLst>
                                    <p:cond delay="0"/>
                                  </p:stCondLst>
                                  <p:childTnLst>
                                    <p:set>
                                      <p:cBhvr>
                                        <p:cTn id="70" dur="1" fill="hold">
                                          <p:stCondLst>
                                            <p:cond delay="0"/>
                                          </p:stCondLst>
                                        </p:cTn>
                                        <p:tgtEl>
                                          <p:spTgt spid="11322"/>
                                        </p:tgtEl>
                                        <p:attrNameLst>
                                          <p:attrName>style.visibility</p:attrName>
                                        </p:attrNameLst>
                                      </p:cBhvr>
                                      <p:to>
                                        <p:strVal val="visible"/>
                                      </p:to>
                                    </p:set>
                                    <p:animEffect transition="in" filter="wipe(down)">
                                      <p:cBhvr>
                                        <p:cTn id="71" dur="500"/>
                                        <p:tgtEl>
                                          <p:spTgt spid="11322"/>
                                        </p:tgtEl>
                                      </p:cBhvr>
                                    </p:animEffect>
                                  </p:childTnLst>
                                </p:cTn>
                              </p:par>
                            </p:childTnLst>
                          </p:cTn>
                        </p:par>
                        <p:par>
                          <p:cTn id="72" fill="hold" nodeType="afterGroup">
                            <p:stCondLst>
                              <p:cond delay="1000"/>
                            </p:stCondLst>
                            <p:childTnLst>
                              <p:par>
                                <p:cTn id="73" presetID="22" presetClass="entr" presetSubtype="4" fill="hold" nodeType="afterEffect">
                                  <p:stCondLst>
                                    <p:cond delay="0"/>
                                  </p:stCondLst>
                                  <p:childTnLst>
                                    <p:set>
                                      <p:cBhvr>
                                        <p:cTn id="74" dur="1" fill="hold">
                                          <p:stCondLst>
                                            <p:cond delay="0"/>
                                          </p:stCondLst>
                                        </p:cTn>
                                        <p:tgtEl>
                                          <p:spTgt spid="11325"/>
                                        </p:tgtEl>
                                        <p:attrNameLst>
                                          <p:attrName>style.visibility</p:attrName>
                                        </p:attrNameLst>
                                      </p:cBhvr>
                                      <p:to>
                                        <p:strVal val="visible"/>
                                      </p:to>
                                    </p:set>
                                    <p:animEffect transition="in" filter="wipe(down)">
                                      <p:cBhvr>
                                        <p:cTn id="75" dur="500"/>
                                        <p:tgtEl>
                                          <p:spTgt spid="11325"/>
                                        </p:tgtEl>
                                      </p:cBhvr>
                                    </p:animEffect>
                                  </p:childTnLst>
                                </p:cTn>
                              </p:par>
                            </p:childTnLst>
                          </p:cTn>
                        </p:par>
                        <p:par>
                          <p:cTn id="76" fill="hold" nodeType="afterGroup">
                            <p:stCondLst>
                              <p:cond delay="1500"/>
                            </p:stCondLst>
                            <p:childTnLst>
                              <p:par>
                                <p:cTn id="77" presetID="22" presetClass="entr" presetSubtype="4" fill="hold" nodeType="afterEffect">
                                  <p:stCondLst>
                                    <p:cond delay="0"/>
                                  </p:stCondLst>
                                  <p:childTnLst>
                                    <p:set>
                                      <p:cBhvr>
                                        <p:cTn id="78" dur="1" fill="hold">
                                          <p:stCondLst>
                                            <p:cond delay="0"/>
                                          </p:stCondLst>
                                        </p:cTn>
                                        <p:tgtEl>
                                          <p:spTgt spid="11328"/>
                                        </p:tgtEl>
                                        <p:attrNameLst>
                                          <p:attrName>style.visibility</p:attrName>
                                        </p:attrNameLst>
                                      </p:cBhvr>
                                      <p:to>
                                        <p:strVal val="visible"/>
                                      </p:to>
                                    </p:set>
                                    <p:animEffect transition="in" filter="wipe(down)">
                                      <p:cBhvr>
                                        <p:cTn id="79" dur="500"/>
                                        <p:tgtEl>
                                          <p:spTgt spid="1132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1302"/>
                                        </p:tgtEl>
                                        <p:attrNameLst>
                                          <p:attrName>style.visibility</p:attrName>
                                        </p:attrNameLst>
                                      </p:cBhvr>
                                      <p:to>
                                        <p:strVal val="visible"/>
                                      </p:to>
                                    </p:set>
                                    <p:animEffect transition="in" filter="wipe(left)">
                                      <p:cBhvr>
                                        <p:cTn id="84" dur="500"/>
                                        <p:tgtEl>
                                          <p:spTgt spid="11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31" grpId="0" animBg="1"/>
      <p:bldP spid="11267" grpId="0" animBg="1"/>
      <p:bldP spid="11274" grpId="0" animBg="1"/>
      <p:bldP spid="11268" grpId="0" animBg="1"/>
      <p:bldP spid="11302" grpId="0" autoUpdateAnimBg="0"/>
      <p:bldP spid="11330" grpId="0" animBg="1"/>
      <p:bldP spid="11333" grpId="0" animBg="1"/>
      <p:bldP spid="1133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9" name="Text Box 56"/>
          <p:cNvSpPr txBox="1">
            <a:spLocks noChangeArrowheads="1"/>
          </p:cNvSpPr>
          <p:nvPr/>
        </p:nvSpPr>
        <p:spPr bwMode="auto">
          <a:xfrm>
            <a:off x="468313" y="755650"/>
            <a:ext cx="3671887" cy="584775"/>
          </a:xfrm>
          <a:prstGeom prst="rect">
            <a:avLst/>
          </a:prstGeom>
          <a:noFill/>
          <a:ln w="9525" algn="ctr">
            <a:noFill/>
            <a:miter lim="800000"/>
            <a:headEnd/>
            <a:tailEnd/>
          </a:ln>
          <a:effectLst/>
        </p:spPr>
        <p:txBody>
          <a:bodyPr>
            <a:spAutoFit/>
          </a:bodyPr>
          <a:lstStyle/>
          <a:p>
            <a:pPr eaLnBrk="1" hangingPunct="1"/>
            <a:r>
              <a:rPr lang="en-US" altLang="zh-CN" dirty="0">
                <a:solidFill>
                  <a:srgbClr val="FF3300"/>
                </a:solidFill>
                <a:latin typeface="Times New Roman" pitchFamily="18" charset="0"/>
                <a:ea typeface="华文细黑" pitchFamily="2" charset="-122"/>
                <a:cs typeface="Times New Roman" pitchFamily="18" charset="0"/>
              </a:rPr>
              <a:t>2</a:t>
            </a:r>
            <a:r>
              <a:rPr lang="zh-CN" altLang="en-US" dirty="0">
                <a:solidFill>
                  <a:srgbClr val="FF3300"/>
                </a:solidFill>
                <a:latin typeface="Times New Roman" pitchFamily="18" charset="0"/>
                <a:ea typeface="华文细黑" pitchFamily="2" charset="-122"/>
                <a:cs typeface="Times New Roman" pitchFamily="18" charset="0"/>
              </a:rPr>
              <a:t>、点、向量与坐标</a:t>
            </a:r>
          </a:p>
        </p:txBody>
      </p:sp>
      <p:graphicFrame>
        <p:nvGraphicFramePr>
          <p:cNvPr id="12347" name="Object 59"/>
          <p:cNvGraphicFramePr>
            <a:graphicFrameLocks noChangeAspect="1"/>
          </p:cNvGraphicFramePr>
          <p:nvPr/>
        </p:nvGraphicFramePr>
        <p:xfrm>
          <a:off x="3200400" y="1600200"/>
          <a:ext cx="5446713" cy="909638"/>
        </p:xfrm>
        <a:graphic>
          <a:graphicData uri="http://schemas.openxmlformats.org/presentationml/2006/ole">
            <p:oleObj spid="_x0000_s27969" name="Equation" r:id="rId3" imgW="2552700" imgH="431800" progId="Equation.DSMT4">
              <p:embed/>
            </p:oleObj>
          </a:graphicData>
        </a:graphic>
      </p:graphicFrame>
      <p:sp>
        <p:nvSpPr>
          <p:cNvPr id="12330" name="AutoShape 42"/>
          <p:cNvSpPr>
            <a:spLocks noChangeArrowheads="1"/>
          </p:cNvSpPr>
          <p:nvPr/>
        </p:nvSpPr>
        <p:spPr bwMode="auto">
          <a:xfrm rot="-2055135">
            <a:off x="4849813" y="4827587"/>
            <a:ext cx="1600200" cy="908050"/>
          </a:xfrm>
          <a:prstGeom prst="parallelogram">
            <a:avLst>
              <a:gd name="adj" fmla="val 68939"/>
            </a:avLst>
          </a:prstGeom>
          <a:solidFill>
            <a:srgbClr val="D3E9E2">
              <a:alpha val="50195"/>
            </a:srgbClr>
          </a:solidFill>
          <a:ln w="22225">
            <a:solidFill>
              <a:schemeClr val="tx1"/>
            </a:solidFill>
            <a:miter lim="800000"/>
            <a:headEnd/>
            <a:tailEnd/>
          </a:ln>
        </p:spPr>
        <p:txBody>
          <a:bodyPr wrap="none" anchor="ctr"/>
          <a:lstStyle/>
          <a:p>
            <a:pPr eaLnBrk="1" hangingPunct="1"/>
            <a:endParaRPr lang="zh-CN" altLang="en-US">
              <a:latin typeface="Times New Roman" pitchFamily="18" charset="0"/>
              <a:cs typeface="Times New Roman" pitchFamily="18" charset="0"/>
            </a:endParaRPr>
          </a:p>
        </p:txBody>
      </p:sp>
      <p:sp>
        <p:nvSpPr>
          <p:cNvPr id="12309" name="Text Box 21"/>
          <p:cNvSpPr txBox="1">
            <a:spLocks noChangeArrowheads="1"/>
          </p:cNvSpPr>
          <p:nvPr/>
        </p:nvSpPr>
        <p:spPr bwMode="auto">
          <a:xfrm>
            <a:off x="325438" y="1187450"/>
            <a:ext cx="2341562" cy="584200"/>
          </a:xfrm>
          <a:prstGeom prst="rect">
            <a:avLst/>
          </a:prstGeom>
          <a:noFill/>
          <a:ln w="9525">
            <a:noFill/>
            <a:miter lim="800000"/>
            <a:headEnd/>
            <a:tailEnd/>
          </a:ln>
        </p:spPr>
        <p:txBody>
          <a:bodyPr>
            <a:spAutoFit/>
          </a:bodyPr>
          <a:lstStyle/>
          <a:p>
            <a:pPr eaLnBrk="1" hangingPunct="1">
              <a:spcBef>
                <a:spcPct val="50000"/>
              </a:spcBef>
            </a:pPr>
            <a:r>
              <a:rPr lang="zh-CN" altLang="en-US" dirty="0">
                <a:solidFill>
                  <a:srgbClr val="990099"/>
                </a:solidFill>
                <a:latin typeface="Times New Roman" pitchFamily="18" charset="0"/>
                <a:ea typeface="华文细黑" pitchFamily="2" charset="-122"/>
                <a:cs typeface="Times New Roman" pitchFamily="18" charset="0"/>
              </a:rPr>
              <a:t>空间的点</a:t>
            </a:r>
            <a:r>
              <a:rPr lang="en-US" altLang="zh-CN" i="1" dirty="0">
                <a:solidFill>
                  <a:srgbClr val="990099"/>
                </a:solidFill>
                <a:latin typeface="Times New Roman" pitchFamily="18" charset="0"/>
                <a:ea typeface="华文细黑" pitchFamily="2" charset="-122"/>
                <a:cs typeface="Times New Roman" pitchFamily="18" charset="0"/>
              </a:rPr>
              <a:t>M</a:t>
            </a:r>
          </a:p>
        </p:txBody>
      </p:sp>
      <p:grpSp>
        <p:nvGrpSpPr>
          <p:cNvPr id="12312" name="Group 24"/>
          <p:cNvGrpSpPr>
            <a:grpSpLocks/>
          </p:cNvGrpSpPr>
          <p:nvPr/>
        </p:nvGrpSpPr>
        <p:grpSpPr bwMode="auto">
          <a:xfrm>
            <a:off x="3124198" y="1219200"/>
            <a:ext cx="2887264" cy="492124"/>
            <a:chOff x="1884" y="3024"/>
            <a:chExt cx="1525" cy="310"/>
          </a:xfrm>
        </p:grpSpPr>
        <p:sp>
          <p:nvSpPr>
            <p:cNvPr id="27691" name="Text Box 22"/>
            <p:cNvSpPr txBox="1">
              <a:spLocks noChangeArrowheads="1"/>
            </p:cNvSpPr>
            <p:nvPr/>
          </p:nvSpPr>
          <p:spPr bwMode="auto">
            <a:xfrm>
              <a:off x="1884" y="3024"/>
              <a:ext cx="1104" cy="310"/>
            </a:xfrm>
            <a:prstGeom prst="rect">
              <a:avLst/>
            </a:prstGeom>
            <a:noFill/>
            <a:ln w="9525">
              <a:noFill/>
              <a:miter lim="800000"/>
              <a:headEnd/>
              <a:tailEnd/>
            </a:ln>
          </p:spPr>
          <p:txBody>
            <a:bodyPr>
              <a:spAutoFit/>
            </a:bodyPr>
            <a:lstStyle/>
            <a:p>
              <a:pPr eaLnBrk="1" hangingPunct="1">
                <a:spcBef>
                  <a:spcPct val="50000"/>
                </a:spcBef>
              </a:pPr>
              <a:r>
                <a:rPr lang="zh-CN" altLang="en-US" sz="2600" dirty="0">
                  <a:latin typeface="华文细黑" pitchFamily="2" charset="-122"/>
                  <a:ea typeface="华文细黑" pitchFamily="2" charset="-122"/>
                  <a:cs typeface="Times New Roman" pitchFamily="18" charset="0"/>
                </a:rPr>
                <a:t>有序数组</a:t>
              </a:r>
            </a:p>
          </p:txBody>
        </p:sp>
        <p:graphicFrame>
          <p:nvGraphicFramePr>
            <p:cNvPr id="27692" name="Object 23"/>
            <p:cNvGraphicFramePr>
              <a:graphicFrameLocks noChangeAspect="1"/>
            </p:cNvGraphicFramePr>
            <p:nvPr/>
          </p:nvGraphicFramePr>
          <p:xfrm>
            <a:off x="2649" y="3057"/>
            <a:ext cx="760" cy="255"/>
          </p:xfrm>
          <a:graphic>
            <a:graphicData uri="http://schemas.openxmlformats.org/presentationml/2006/ole">
              <p:oleObj spid="_x0000_s27970" name="Equation" r:id="rId4" imgW="1310400" imgH="436680" progId="Equation.DSMT4">
                <p:embed/>
              </p:oleObj>
            </a:graphicData>
          </a:graphic>
        </p:graphicFrame>
      </p:grpSp>
      <p:graphicFrame>
        <p:nvGraphicFramePr>
          <p:cNvPr id="12313" name="Object 25"/>
          <p:cNvGraphicFramePr>
            <a:graphicFrameLocks noChangeAspect="1"/>
          </p:cNvGraphicFramePr>
          <p:nvPr/>
        </p:nvGraphicFramePr>
        <p:xfrm>
          <a:off x="2476500" y="1274763"/>
          <a:ext cx="571500" cy="325437"/>
        </p:xfrm>
        <a:graphic>
          <a:graphicData uri="http://schemas.openxmlformats.org/presentationml/2006/ole">
            <p:oleObj spid="_x0000_s27971" name="Equation" r:id="rId5" imgW="393529" imgH="203112" progId="Equation.DSMT4">
              <p:embed/>
            </p:oleObj>
          </a:graphicData>
        </a:graphic>
      </p:graphicFrame>
      <p:sp>
        <p:nvSpPr>
          <p:cNvPr id="12314" name="Text Box 26"/>
          <p:cNvSpPr txBox="1">
            <a:spLocks noChangeArrowheads="1"/>
          </p:cNvSpPr>
          <p:nvPr/>
        </p:nvSpPr>
        <p:spPr bwMode="auto">
          <a:xfrm>
            <a:off x="381000" y="2393949"/>
            <a:ext cx="2895600" cy="523220"/>
          </a:xfrm>
          <a:prstGeom prst="rect">
            <a:avLst/>
          </a:prstGeom>
          <a:noFill/>
          <a:ln w="9525">
            <a:noFill/>
            <a:miter lim="800000"/>
            <a:headEnd/>
            <a:tailEnd/>
          </a:ln>
        </p:spPr>
        <p:txBody>
          <a:bodyPr>
            <a:spAutoFit/>
          </a:bodyPr>
          <a:lstStyle/>
          <a:p>
            <a:pPr eaLnBrk="1" hangingPunct="1">
              <a:spcBef>
                <a:spcPct val="50000"/>
              </a:spcBef>
            </a:pPr>
            <a:r>
              <a:rPr lang="zh-CN" altLang="en-US" sz="2800" dirty="0">
                <a:solidFill>
                  <a:srgbClr val="0000FF"/>
                </a:solidFill>
                <a:latin typeface="Times New Roman" pitchFamily="18" charset="0"/>
                <a:ea typeface="华文细黑" pitchFamily="2" charset="-122"/>
                <a:cs typeface="Times New Roman" pitchFamily="18" charset="0"/>
              </a:rPr>
              <a:t>特殊点的表示</a:t>
            </a:r>
            <a:r>
              <a:rPr lang="en-US" altLang="zh-CN" sz="2800" dirty="0">
                <a:solidFill>
                  <a:srgbClr val="0000FF"/>
                </a:solidFill>
                <a:latin typeface="Times New Roman" pitchFamily="18" charset="0"/>
                <a:ea typeface="华文细黑" pitchFamily="2" charset="-122"/>
                <a:cs typeface="Times New Roman" pitchFamily="18" charset="0"/>
              </a:rPr>
              <a:t>:</a:t>
            </a:r>
          </a:p>
        </p:txBody>
      </p:sp>
      <p:graphicFrame>
        <p:nvGraphicFramePr>
          <p:cNvPr id="12315" name="Object 27"/>
          <p:cNvGraphicFramePr>
            <a:graphicFrameLocks noChangeAspect="1"/>
          </p:cNvGraphicFramePr>
          <p:nvPr/>
        </p:nvGraphicFramePr>
        <p:xfrm>
          <a:off x="4114800" y="3024187"/>
          <a:ext cx="1333500" cy="404813"/>
        </p:xfrm>
        <a:graphic>
          <a:graphicData uri="http://schemas.openxmlformats.org/presentationml/2006/ole">
            <p:oleObj spid="_x0000_s27972" name="公式" r:id="rId6" imgW="1332921" imgH="406224" progId="Equation.3">
              <p:embed/>
            </p:oleObj>
          </a:graphicData>
        </a:graphic>
      </p:graphicFrame>
      <p:sp>
        <p:nvSpPr>
          <p:cNvPr id="12302" name="Rectangle 14"/>
          <p:cNvSpPr>
            <a:spLocks noChangeArrowheads="1"/>
          </p:cNvSpPr>
          <p:nvPr/>
        </p:nvSpPr>
        <p:spPr bwMode="auto">
          <a:xfrm>
            <a:off x="2732088" y="4989512"/>
            <a:ext cx="2514600" cy="1125538"/>
          </a:xfrm>
          <a:prstGeom prst="rect">
            <a:avLst/>
          </a:prstGeom>
          <a:solidFill>
            <a:srgbClr val="FE4A79"/>
          </a:solidFill>
          <a:ln w="9525">
            <a:solidFill>
              <a:schemeClr val="tx1"/>
            </a:solidFill>
            <a:miter lim="800000"/>
            <a:headEnd/>
            <a:tailEnd/>
          </a:ln>
        </p:spPr>
        <p:txBody>
          <a:bodyPr wrap="none" anchor="ctr"/>
          <a:lstStyle/>
          <a:p>
            <a:pPr eaLnBrk="1" hangingPunct="1"/>
            <a:endParaRPr lang="zh-CN" altLang="en-US">
              <a:latin typeface="Times New Roman" pitchFamily="18" charset="0"/>
              <a:cs typeface="Times New Roman" pitchFamily="18" charset="0"/>
            </a:endParaRPr>
          </a:p>
        </p:txBody>
      </p:sp>
      <p:sp>
        <p:nvSpPr>
          <p:cNvPr id="12303" name="AutoShape 15"/>
          <p:cNvSpPr>
            <a:spLocks noChangeArrowheads="1"/>
          </p:cNvSpPr>
          <p:nvPr/>
        </p:nvSpPr>
        <p:spPr bwMode="auto">
          <a:xfrm>
            <a:off x="2732088" y="4456112"/>
            <a:ext cx="3352800" cy="533400"/>
          </a:xfrm>
          <a:prstGeom prst="parallelogram">
            <a:avLst>
              <a:gd name="adj" fmla="val 157958"/>
            </a:avLst>
          </a:prstGeom>
          <a:solidFill>
            <a:srgbClr val="66FFFF"/>
          </a:solidFill>
          <a:ln w="9525">
            <a:solidFill>
              <a:schemeClr val="tx1"/>
            </a:solidFill>
            <a:miter lim="800000"/>
            <a:headEnd/>
            <a:tailEnd/>
          </a:ln>
        </p:spPr>
        <p:txBody>
          <a:bodyPr wrap="none" anchor="ctr"/>
          <a:lstStyle/>
          <a:p>
            <a:pPr eaLnBrk="1" hangingPunct="1"/>
            <a:endParaRPr lang="zh-CN" altLang="en-US">
              <a:latin typeface="Times New Roman" pitchFamily="18" charset="0"/>
              <a:cs typeface="Times New Roman" pitchFamily="18" charset="0"/>
            </a:endParaRPr>
          </a:p>
        </p:txBody>
      </p:sp>
      <p:grpSp>
        <p:nvGrpSpPr>
          <p:cNvPr id="12297" name="Group 9"/>
          <p:cNvGrpSpPr>
            <a:grpSpLocks/>
          </p:cNvGrpSpPr>
          <p:nvPr/>
        </p:nvGrpSpPr>
        <p:grpSpPr bwMode="auto">
          <a:xfrm>
            <a:off x="5191125" y="4857750"/>
            <a:ext cx="1543050" cy="309562"/>
            <a:chOff x="3792" y="768"/>
            <a:chExt cx="1212" cy="255"/>
          </a:xfrm>
        </p:grpSpPr>
        <p:graphicFrame>
          <p:nvGraphicFramePr>
            <p:cNvPr id="27689" name="Object 7"/>
            <p:cNvGraphicFramePr>
              <a:graphicFrameLocks noChangeAspect="1"/>
            </p:cNvGraphicFramePr>
            <p:nvPr/>
          </p:nvGraphicFramePr>
          <p:xfrm>
            <a:off x="3980" y="768"/>
            <a:ext cx="1024" cy="255"/>
          </p:xfrm>
          <a:graphic>
            <a:graphicData uri="http://schemas.openxmlformats.org/presentationml/2006/ole">
              <p:oleObj spid="_x0000_s27973" name="公式" r:id="rId7" imgW="1624895" imgH="406224" progId="Equation.3">
                <p:embed/>
              </p:oleObj>
            </a:graphicData>
          </a:graphic>
        </p:graphicFrame>
        <p:graphicFrame>
          <p:nvGraphicFramePr>
            <p:cNvPr id="27690" name="Object 8"/>
            <p:cNvGraphicFramePr>
              <a:graphicFrameLocks noChangeAspect="1"/>
            </p:cNvGraphicFramePr>
            <p:nvPr/>
          </p:nvGraphicFramePr>
          <p:xfrm>
            <a:off x="3792" y="816"/>
            <a:ext cx="96" cy="96"/>
          </p:xfrm>
          <a:graphic>
            <a:graphicData uri="http://schemas.openxmlformats.org/presentationml/2006/ole">
              <p:oleObj spid="_x0000_s27974" name="公式" r:id="rId8" imgW="208080" imgH="208080" progId="Equation.3">
                <p:embed/>
              </p:oleObj>
            </a:graphicData>
          </a:graphic>
        </p:graphicFrame>
      </p:grpSp>
      <p:grpSp>
        <p:nvGrpSpPr>
          <p:cNvPr id="12307" name="Group 19"/>
          <p:cNvGrpSpPr>
            <a:grpSpLocks/>
          </p:cNvGrpSpPr>
          <p:nvPr/>
        </p:nvGrpSpPr>
        <p:grpSpPr bwMode="auto">
          <a:xfrm>
            <a:off x="2085975" y="3429000"/>
            <a:ext cx="4721225" cy="3032125"/>
            <a:chOff x="1657" y="1321"/>
            <a:chExt cx="2974" cy="1910"/>
          </a:xfrm>
        </p:grpSpPr>
        <p:grpSp>
          <p:nvGrpSpPr>
            <p:cNvPr id="27681" name="Group 17"/>
            <p:cNvGrpSpPr>
              <a:grpSpLocks/>
            </p:cNvGrpSpPr>
            <p:nvPr/>
          </p:nvGrpSpPr>
          <p:grpSpPr bwMode="auto">
            <a:xfrm>
              <a:off x="1657" y="1321"/>
              <a:ext cx="2974" cy="1910"/>
              <a:chOff x="1657" y="1321"/>
              <a:chExt cx="2974" cy="1910"/>
            </a:xfrm>
          </p:grpSpPr>
          <p:sp>
            <p:nvSpPr>
              <p:cNvPr id="27683" name="Line 5"/>
              <p:cNvSpPr>
                <a:spLocks noChangeShapeType="1"/>
              </p:cNvSpPr>
              <p:nvPr/>
            </p:nvSpPr>
            <p:spPr bwMode="auto">
              <a:xfrm rot="721836" flipH="1">
                <a:off x="1900" y="2592"/>
                <a:ext cx="624" cy="624"/>
              </a:xfrm>
              <a:prstGeom prst="line">
                <a:avLst/>
              </a:prstGeom>
              <a:noFill/>
              <a:ln w="2857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sp>
            <p:nvSpPr>
              <p:cNvPr id="27684" name="Line 4"/>
              <p:cNvSpPr>
                <a:spLocks noChangeShapeType="1"/>
              </p:cNvSpPr>
              <p:nvPr/>
            </p:nvSpPr>
            <p:spPr bwMode="auto">
              <a:xfrm flipV="1">
                <a:off x="2592" y="1488"/>
                <a:ext cx="0" cy="1172"/>
              </a:xfrm>
              <a:prstGeom prst="line">
                <a:avLst/>
              </a:prstGeom>
              <a:noFill/>
              <a:ln w="2857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sp>
            <p:nvSpPr>
              <p:cNvPr id="27685" name="Line 3"/>
              <p:cNvSpPr>
                <a:spLocks noChangeShapeType="1"/>
              </p:cNvSpPr>
              <p:nvPr/>
            </p:nvSpPr>
            <p:spPr bwMode="auto">
              <a:xfrm flipH="1">
                <a:off x="2592" y="2660"/>
                <a:ext cx="1868" cy="0"/>
              </a:xfrm>
              <a:prstGeom prst="line">
                <a:avLst/>
              </a:prstGeom>
              <a:noFill/>
              <a:ln w="28575">
                <a:solidFill>
                  <a:schemeClr val="tx1"/>
                </a:solidFill>
                <a:round/>
                <a:headEnd type="triangle" w="med" len="med"/>
                <a:tailEnd/>
              </a:ln>
            </p:spPr>
            <p:txBody>
              <a:bodyPr wrap="none" anchor="ctr"/>
              <a:lstStyle/>
              <a:p>
                <a:endParaRPr lang="zh-CN" altLang="en-US">
                  <a:latin typeface="Times New Roman" pitchFamily="18" charset="0"/>
                  <a:cs typeface="Times New Roman" pitchFamily="18" charset="0"/>
                </a:endParaRPr>
              </a:p>
            </p:txBody>
          </p:sp>
          <p:graphicFrame>
            <p:nvGraphicFramePr>
              <p:cNvPr id="27686" name="Object 10"/>
              <p:cNvGraphicFramePr>
                <a:graphicFrameLocks noChangeAspect="1"/>
              </p:cNvGraphicFramePr>
              <p:nvPr/>
            </p:nvGraphicFramePr>
            <p:xfrm>
              <a:off x="1657" y="3072"/>
              <a:ext cx="167" cy="159"/>
            </p:xfrm>
            <a:graphic>
              <a:graphicData uri="http://schemas.openxmlformats.org/presentationml/2006/ole">
                <p:oleObj spid="_x0000_s27975" name="公式" r:id="rId9" imgW="266469" imgH="253780" progId="Equation.3">
                  <p:embed/>
                </p:oleObj>
              </a:graphicData>
            </a:graphic>
          </p:graphicFrame>
          <p:graphicFrame>
            <p:nvGraphicFramePr>
              <p:cNvPr id="27687" name="Object 11"/>
              <p:cNvGraphicFramePr>
                <a:graphicFrameLocks noChangeAspect="1"/>
              </p:cNvGraphicFramePr>
              <p:nvPr/>
            </p:nvGraphicFramePr>
            <p:xfrm>
              <a:off x="4464" y="2592"/>
              <a:ext cx="167" cy="208"/>
            </p:xfrm>
            <a:graphic>
              <a:graphicData uri="http://schemas.openxmlformats.org/presentationml/2006/ole">
                <p:oleObj spid="_x0000_s27976" name="公式" r:id="rId10" imgW="266584" imgH="330057" progId="Equation.3">
                  <p:embed/>
                </p:oleObj>
              </a:graphicData>
            </a:graphic>
          </p:graphicFrame>
          <p:graphicFrame>
            <p:nvGraphicFramePr>
              <p:cNvPr id="27688" name="Object 12"/>
              <p:cNvGraphicFramePr>
                <a:graphicFrameLocks noChangeAspect="1"/>
              </p:cNvGraphicFramePr>
              <p:nvPr/>
            </p:nvGraphicFramePr>
            <p:xfrm>
              <a:off x="2553" y="1321"/>
              <a:ext cx="135" cy="167"/>
            </p:xfrm>
            <a:graphic>
              <a:graphicData uri="http://schemas.openxmlformats.org/presentationml/2006/ole">
                <p:oleObj spid="_x0000_s27977" name="公式" r:id="rId11" imgW="215619" imgH="266353" progId="Equation.3">
                  <p:embed/>
                </p:oleObj>
              </a:graphicData>
            </a:graphic>
          </p:graphicFrame>
        </p:grpSp>
        <p:graphicFrame>
          <p:nvGraphicFramePr>
            <p:cNvPr id="27682" name="Object 18"/>
            <p:cNvGraphicFramePr>
              <a:graphicFrameLocks noChangeAspect="1"/>
            </p:cNvGraphicFramePr>
            <p:nvPr/>
          </p:nvGraphicFramePr>
          <p:xfrm>
            <a:off x="2592" y="2673"/>
            <a:ext cx="144" cy="159"/>
          </p:xfrm>
          <a:graphic>
            <a:graphicData uri="http://schemas.openxmlformats.org/presentationml/2006/ole">
              <p:oleObj spid="_x0000_s27978" name="公式" r:id="rId12" imgW="228501" imgH="253890" progId="Equation.3">
                <p:embed/>
              </p:oleObj>
            </a:graphicData>
          </a:graphic>
        </p:graphicFrame>
      </p:grpSp>
      <p:graphicFrame>
        <p:nvGraphicFramePr>
          <p:cNvPr id="12316" name="Object 28"/>
          <p:cNvGraphicFramePr>
            <a:graphicFrameLocks noChangeAspect="1"/>
          </p:cNvGraphicFramePr>
          <p:nvPr/>
        </p:nvGraphicFramePr>
        <p:xfrm>
          <a:off x="2655888" y="6132512"/>
          <a:ext cx="1106487" cy="320675"/>
        </p:xfrm>
        <a:graphic>
          <a:graphicData uri="http://schemas.openxmlformats.org/presentationml/2006/ole">
            <p:oleObj spid="_x0000_s27979" name="公式" r:id="rId13" imgW="1396394" imgH="406224" progId="Equation.3">
              <p:embed/>
            </p:oleObj>
          </a:graphicData>
        </a:graphic>
      </p:graphicFrame>
      <p:graphicFrame>
        <p:nvGraphicFramePr>
          <p:cNvPr id="12317" name="Object 29"/>
          <p:cNvGraphicFramePr>
            <a:graphicFrameLocks noChangeAspect="1"/>
          </p:cNvGraphicFramePr>
          <p:nvPr/>
        </p:nvGraphicFramePr>
        <p:xfrm>
          <a:off x="5957888" y="5638800"/>
          <a:ext cx="1157287" cy="328612"/>
        </p:xfrm>
        <a:graphic>
          <a:graphicData uri="http://schemas.openxmlformats.org/presentationml/2006/ole">
            <p:oleObj spid="_x0000_s27980" name="公式" r:id="rId14" imgW="1422400" imgH="406400" progId="Equation.3">
              <p:embed/>
            </p:oleObj>
          </a:graphicData>
        </a:graphic>
      </p:graphicFrame>
      <p:graphicFrame>
        <p:nvGraphicFramePr>
          <p:cNvPr id="12318" name="Object 30"/>
          <p:cNvGraphicFramePr>
            <a:graphicFrameLocks noChangeAspect="1"/>
          </p:cNvGraphicFramePr>
          <p:nvPr/>
        </p:nvGraphicFramePr>
        <p:xfrm>
          <a:off x="2563813" y="4191000"/>
          <a:ext cx="969962" cy="287337"/>
        </p:xfrm>
        <a:graphic>
          <a:graphicData uri="http://schemas.openxmlformats.org/presentationml/2006/ole">
            <p:oleObj spid="_x0000_s27981" name="公式" r:id="rId15" imgW="1371600" imgH="406400" progId="Equation.3">
              <p:embed/>
            </p:oleObj>
          </a:graphicData>
        </a:graphic>
      </p:graphicFrame>
      <p:graphicFrame>
        <p:nvGraphicFramePr>
          <p:cNvPr id="12322" name="Object 34"/>
          <p:cNvGraphicFramePr>
            <a:graphicFrameLocks noChangeAspect="1"/>
          </p:cNvGraphicFramePr>
          <p:nvPr/>
        </p:nvGraphicFramePr>
        <p:xfrm>
          <a:off x="5057775" y="6142037"/>
          <a:ext cx="1219200" cy="334963"/>
        </p:xfrm>
        <a:graphic>
          <a:graphicData uri="http://schemas.openxmlformats.org/presentationml/2006/ole">
            <p:oleObj spid="_x0000_s27982" name="公式" r:id="rId16" imgW="1473200" imgH="406400" progId="Equation.3">
              <p:embed/>
            </p:oleObj>
          </a:graphicData>
        </a:graphic>
      </p:graphicFrame>
      <p:graphicFrame>
        <p:nvGraphicFramePr>
          <p:cNvPr id="12324" name="Object 36"/>
          <p:cNvGraphicFramePr>
            <a:graphicFrameLocks noChangeAspect="1"/>
          </p:cNvGraphicFramePr>
          <p:nvPr/>
        </p:nvGraphicFramePr>
        <p:xfrm>
          <a:off x="5972175" y="4114800"/>
          <a:ext cx="1219200" cy="341312"/>
        </p:xfrm>
        <a:graphic>
          <a:graphicData uri="http://schemas.openxmlformats.org/presentationml/2006/ole">
            <p:oleObj spid="_x0000_s27983" name="公式" r:id="rId17" imgW="1447172" imgH="406224" progId="Equation.3">
              <p:embed/>
            </p:oleObj>
          </a:graphicData>
        </a:graphic>
      </p:graphicFrame>
      <p:graphicFrame>
        <p:nvGraphicFramePr>
          <p:cNvPr id="12325" name="Object 37"/>
          <p:cNvGraphicFramePr>
            <a:graphicFrameLocks noChangeAspect="1"/>
          </p:cNvGraphicFramePr>
          <p:nvPr/>
        </p:nvGraphicFramePr>
        <p:xfrm>
          <a:off x="1476375" y="4875212"/>
          <a:ext cx="1193800" cy="330200"/>
        </p:xfrm>
        <a:graphic>
          <a:graphicData uri="http://schemas.openxmlformats.org/presentationml/2006/ole">
            <p:oleObj spid="_x0000_s27984" name="公式" r:id="rId18" imgW="1459866" imgH="406224" progId="Equation.3">
              <p:embed/>
            </p:oleObj>
          </a:graphicData>
        </a:graphic>
      </p:graphicFrame>
      <p:grpSp>
        <p:nvGrpSpPr>
          <p:cNvPr id="12336" name="Group 48"/>
          <p:cNvGrpSpPr>
            <a:grpSpLocks/>
          </p:cNvGrpSpPr>
          <p:nvPr/>
        </p:nvGrpSpPr>
        <p:grpSpPr bwMode="auto">
          <a:xfrm>
            <a:off x="2743200" y="2362200"/>
            <a:ext cx="3733600" cy="525463"/>
            <a:chOff x="-484" y="1434"/>
            <a:chExt cx="2538" cy="331"/>
          </a:xfrm>
        </p:grpSpPr>
        <p:sp>
          <p:nvSpPr>
            <p:cNvPr id="27677" name="Text Box 44"/>
            <p:cNvSpPr txBox="1">
              <a:spLocks noChangeArrowheads="1"/>
            </p:cNvSpPr>
            <p:nvPr/>
          </p:nvSpPr>
          <p:spPr bwMode="auto">
            <a:xfrm>
              <a:off x="-484" y="1434"/>
              <a:ext cx="2496" cy="330"/>
            </a:xfrm>
            <a:prstGeom prst="rect">
              <a:avLst/>
            </a:prstGeom>
            <a:noFill/>
            <a:ln w="57150">
              <a:noFill/>
              <a:miter lim="800000"/>
              <a:headEnd/>
              <a:tailEnd/>
            </a:ln>
          </p:spPr>
          <p:txBody>
            <a:bodyPr>
              <a:spAutoFit/>
            </a:bodyPr>
            <a:lstStyle/>
            <a:p>
              <a:pPr eaLnBrk="1" hangingPunct="1">
                <a:spcBef>
                  <a:spcPct val="50000"/>
                </a:spcBef>
              </a:pPr>
              <a:r>
                <a:rPr lang="zh-CN" altLang="en-US" sz="2800" dirty="0">
                  <a:latin typeface="Times New Roman" pitchFamily="18" charset="0"/>
                  <a:ea typeface="华文细黑" pitchFamily="2" charset="-122"/>
                  <a:cs typeface="Times New Roman" pitchFamily="18" charset="0"/>
                </a:rPr>
                <a:t>坐标轴上的点</a:t>
              </a:r>
            </a:p>
          </p:txBody>
        </p:sp>
        <p:graphicFrame>
          <p:nvGraphicFramePr>
            <p:cNvPr id="27678" name="Object 45"/>
            <p:cNvGraphicFramePr>
              <a:graphicFrameLocks noChangeAspect="1"/>
            </p:cNvGraphicFramePr>
            <p:nvPr/>
          </p:nvGraphicFramePr>
          <p:xfrm>
            <a:off x="1122" y="1514"/>
            <a:ext cx="255" cy="247"/>
          </p:xfrm>
          <a:graphic>
            <a:graphicData uri="http://schemas.openxmlformats.org/presentationml/2006/ole">
              <p:oleObj spid="_x0000_s27985" name="Equation" r:id="rId19" imgW="406048" imgH="393359" progId="Equation.DSMT4">
                <p:embed/>
              </p:oleObj>
            </a:graphicData>
          </a:graphic>
        </p:graphicFrame>
        <p:graphicFrame>
          <p:nvGraphicFramePr>
            <p:cNvPr id="27679" name="Object 46"/>
            <p:cNvGraphicFramePr>
              <a:graphicFrameLocks noChangeAspect="1"/>
            </p:cNvGraphicFramePr>
            <p:nvPr/>
          </p:nvGraphicFramePr>
          <p:xfrm>
            <a:off x="1452" y="1525"/>
            <a:ext cx="240" cy="240"/>
          </p:xfrm>
          <a:graphic>
            <a:graphicData uri="http://schemas.openxmlformats.org/presentationml/2006/ole">
              <p:oleObj spid="_x0000_s27986" name="公式" r:id="rId20" imgW="406048" imgH="406048" progId="Equation.3">
                <p:embed/>
              </p:oleObj>
            </a:graphicData>
          </a:graphic>
        </p:graphicFrame>
        <p:graphicFrame>
          <p:nvGraphicFramePr>
            <p:cNvPr id="27680" name="Object 47"/>
            <p:cNvGraphicFramePr>
              <a:graphicFrameLocks noChangeAspect="1"/>
            </p:cNvGraphicFramePr>
            <p:nvPr/>
          </p:nvGraphicFramePr>
          <p:xfrm>
            <a:off x="1799" y="1518"/>
            <a:ext cx="255" cy="247"/>
          </p:xfrm>
          <a:graphic>
            <a:graphicData uri="http://schemas.openxmlformats.org/presentationml/2006/ole">
              <p:oleObj spid="_x0000_s27987" name="Equation" r:id="rId21" imgW="406048" imgH="393359" progId="Equation.DSMT4">
                <p:embed/>
              </p:oleObj>
            </a:graphicData>
          </a:graphic>
        </p:graphicFrame>
      </p:grpSp>
      <p:grpSp>
        <p:nvGrpSpPr>
          <p:cNvPr id="12342" name="Group 54"/>
          <p:cNvGrpSpPr>
            <a:grpSpLocks/>
          </p:cNvGrpSpPr>
          <p:nvPr/>
        </p:nvGrpSpPr>
        <p:grpSpPr bwMode="auto">
          <a:xfrm>
            <a:off x="381000" y="2936878"/>
            <a:ext cx="3962400" cy="492126"/>
            <a:chOff x="3072" y="1433"/>
            <a:chExt cx="2496" cy="310"/>
          </a:xfrm>
        </p:grpSpPr>
        <p:sp>
          <p:nvSpPr>
            <p:cNvPr id="27673" name="Text Box 50"/>
            <p:cNvSpPr txBox="1">
              <a:spLocks noChangeArrowheads="1"/>
            </p:cNvSpPr>
            <p:nvPr/>
          </p:nvSpPr>
          <p:spPr bwMode="auto">
            <a:xfrm>
              <a:off x="3072" y="1433"/>
              <a:ext cx="2496" cy="310"/>
            </a:xfrm>
            <a:prstGeom prst="rect">
              <a:avLst/>
            </a:prstGeom>
            <a:noFill/>
            <a:ln w="57150">
              <a:noFill/>
              <a:miter lim="800000"/>
              <a:headEnd/>
              <a:tailEnd/>
            </a:ln>
          </p:spPr>
          <p:txBody>
            <a:bodyPr>
              <a:spAutoFit/>
            </a:bodyPr>
            <a:lstStyle/>
            <a:p>
              <a:pPr eaLnBrk="1" hangingPunct="1">
                <a:spcBef>
                  <a:spcPct val="50000"/>
                </a:spcBef>
              </a:pPr>
              <a:r>
                <a:rPr lang="zh-CN" altLang="en-US" sz="2600" dirty="0">
                  <a:latin typeface="Times New Roman" pitchFamily="18" charset="0"/>
                  <a:cs typeface="Times New Roman" pitchFamily="18" charset="0"/>
                </a:rPr>
                <a:t>坐标面上的点</a:t>
              </a:r>
            </a:p>
          </p:txBody>
        </p:sp>
        <p:graphicFrame>
          <p:nvGraphicFramePr>
            <p:cNvPr id="27674" name="Object 51"/>
            <p:cNvGraphicFramePr>
              <a:graphicFrameLocks noChangeAspect="1"/>
            </p:cNvGraphicFramePr>
            <p:nvPr/>
          </p:nvGraphicFramePr>
          <p:xfrm>
            <a:off x="4496" y="1481"/>
            <a:ext cx="255" cy="247"/>
          </p:xfrm>
          <a:graphic>
            <a:graphicData uri="http://schemas.openxmlformats.org/presentationml/2006/ole">
              <p:oleObj spid="_x0000_s27988" name="公式" r:id="rId22" imgW="406048" imgH="393359" progId="Equation.3">
                <p:embed/>
              </p:oleObj>
            </a:graphicData>
          </a:graphic>
        </p:graphicFrame>
        <p:graphicFrame>
          <p:nvGraphicFramePr>
            <p:cNvPr id="27675" name="Object 52"/>
            <p:cNvGraphicFramePr>
              <a:graphicFrameLocks noChangeAspect="1"/>
            </p:cNvGraphicFramePr>
            <p:nvPr/>
          </p:nvGraphicFramePr>
          <p:xfrm>
            <a:off x="4783" y="1480"/>
            <a:ext cx="267" cy="258"/>
          </p:xfrm>
          <a:graphic>
            <a:graphicData uri="http://schemas.openxmlformats.org/presentationml/2006/ole">
              <p:oleObj spid="_x0000_s27989" name="公式" r:id="rId23" imgW="406048" imgH="393359" progId="Equation.3">
                <p:embed/>
              </p:oleObj>
            </a:graphicData>
          </a:graphic>
        </p:graphicFrame>
        <p:graphicFrame>
          <p:nvGraphicFramePr>
            <p:cNvPr id="27676" name="Object 53"/>
            <p:cNvGraphicFramePr>
              <a:graphicFrameLocks noChangeAspect="1"/>
            </p:cNvGraphicFramePr>
            <p:nvPr/>
          </p:nvGraphicFramePr>
          <p:xfrm>
            <a:off x="5084" y="1476"/>
            <a:ext cx="255" cy="247"/>
          </p:xfrm>
          <a:graphic>
            <a:graphicData uri="http://schemas.openxmlformats.org/presentationml/2006/ole">
              <p:oleObj spid="_x0000_s27990" name="公式" r:id="rId24" imgW="406048" imgH="393359" progId="Equation.3">
                <p:embed/>
              </p:oleObj>
            </a:graphicData>
          </a:graphic>
        </p:graphicFrame>
      </p:grpSp>
      <p:sp>
        <p:nvSpPr>
          <p:cNvPr id="27668" name="WordArt 55"/>
          <p:cNvSpPr>
            <a:spLocks noChangeArrowheads="1" noChangeShapeType="1" noTextEdit="1"/>
          </p:cNvSpPr>
          <p:nvPr/>
        </p:nvSpPr>
        <p:spPr bwMode="auto">
          <a:xfrm>
            <a:off x="228600" y="152400"/>
            <a:ext cx="421005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三、空间直角坐标系</a:t>
            </a:r>
          </a:p>
        </p:txBody>
      </p:sp>
      <p:graphicFrame>
        <p:nvGraphicFramePr>
          <p:cNvPr id="12345" name="Object 57"/>
          <p:cNvGraphicFramePr>
            <a:graphicFrameLocks noChangeAspect="1"/>
          </p:cNvGraphicFramePr>
          <p:nvPr/>
        </p:nvGraphicFramePr>
        <p:xfrm>
          <a:off x="2481262" y="1611312"/>
          <a:ext cx="566738" cy="369888"/>
        </p:xfrm>
        <a:graphic>
          <a:graphicData uri="http://schemas.openxmlformats.org/presentationml/2006/ole">
            <p:oleObj spid="_x0000_s27991" name="Equation" r:id="rId25" imgW="393529" imgH="203112" progId="Equation.DSMT4">
              <p:embed/>
            </p:oleObj>
          </a:graphicData>
        </a:graphic>
      </p:graphicFrame>
      <p:sp>
        <p:nvSpPr>
          <p:cNvPr id="12346" name="Line 58"/>
          <p:cNvSpPr>
            <a:spLocks noChangeShapeType="1"/>
          </p:cNvSpPr>
          <p:nvPr/>
        </p:nvSpPr>
        <p:spPr bwMode="auto">
          <a:xfrm flipV="1">
            <a:off x="3551238" y="4986337"/>
            <a:ext cx="1741487" cy="555625"/>
          </a:xfrm>
          <a:prstGeom prst="line">
            <a:avLst/>
          </a:prstGeom>
          <a:noFill/>
          <a:ln w="28575">
            <a:solidFill>
              <a:srgbClr val="0000FF"/>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09"/>
                                        </p:tgtEl>
                                        <p:attrNameLst>
                                          <p:attrName>style.visibility</p:attrName>
                                        </p:attrNameLst>
                                      </p:cBhvr>
                                      <p:to>
                                        <p:strVal val="visible"/>
                                      </p:to>
                                    </p:set>
                                    <p:animEffect transition="in" filter="wipe(left)">
                                      <p:cBhvr>
                                        <p:cTn id="7" dur="500"/>
                                        <p:tgtEl>
                                          <p:spTgt spid="1230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297"/>
                                        </p:tgtEl>
                                        <p:attrNameLst>
                                          <p:attrName>style.visibility</p:attrName>
                                        </p:attrNameLst>
                                      </p:cBhvr>
                                      <p:to>
                                        <p:strVal val="visible"/>
                                      </p:to>
                                    </p:set>
                                    <p:animEffect transition="in" filter="wipe(left)">
                                      <p:cBhvr>
                                        <p:cTn id="11" dur="500"/>
                                        <p:tgtEl>
                                          <p:spTgt spid="1229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nodeType="clickEffect">
                                  <p:stCondLst>
                                    <p:cond delay="0"/>
                                  </p:stCondLst>
                                  <p:childTnLst>
                                    <p:set>
                                      <p:cBhvr>
                                        <p:cTn id="15" dur="1" fill="hold">
                                          <p:stCondLst>
                                            <p:cond delay="0"/>
                                          </p:stCondLst>
                                        </p:cTn>
                                        <p:tgtEl>
                                          <p:spTgt spid="12307"/>
                                        </p:tgtEl>
                                        <p:attrNameLst>
                                          <p:attrName>style.visibility</p:attrName>
                                        </p:attrNameLst>
                                      </p:cBhvr>
                                      <p:to>
                                        <p:strVal val="visible"/>
                                      </p:to>
                                    </p:set>
                                    <p:animEffect transition="in" filter="barn(inHorizontal)">
                                      <p:cBhvr>
                                        <p:cTn id="16" dur="500"/>
                                        <p:tgtEl>
                                          <p:spTgt spid="12307"/>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2346"/>
                                        </p:tgtEl>
                                        <p:attrNameLst>
                                          <p:attrName>style.visibility</p:attrName>
                                        </p:attrNameLst>
                                      </p:cBhvr>
                                      <p:to>
                                        <p:strVal val="visible"/>
                                      </p:to>
                                    </p:set>
                                    <p:animEffect transition="in" filter="slide(fromLeft)">
                                      <p:cBhvr>
                                        <p:cTn id="20" dur="500"/>
                                        <p:tgtEl>
                                          <p:spTgt spid="12346"/>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2302"/>
                                        </p:tgtEl>
                                        <p:attrNameLst>
                                          <p:attrName>style.visibility</p:attrName>
                                        </p:attrNameLst>
                                      </p:cBhvr>
                                      <p:to>
                                        <p:strVal val="visible"/>
                                      </p:to>
                                    </p:set>
                                    <p:animEffect transition="in" filter="wipe(up)">
                                      <p:cBhvr>
                                        <p:cTn id="24" dur="500"/>
                                        <p:tgtEl>
                                          <p:spTgt spid="12302"/>
                                        </p:tgtEl>
                                      </p:cBhvr>
                                    </p:animEffect>
                                  </p:childTnLst>
                                </p:cTn>
                              </p:par>
                            </p:childTnLst>
                          </p:cTn>
                        </p:par>
                        <p:par>
                          <p:cTn id="25" fill="hold" nodeType="afterGroup">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2303"/>
                                        </p:tgtEl>
                                        <p:attrNameLst>
                                          <p:attrName>style.visibility</p:attrName>
                                        </p:attrNameLst>
                                      </p:cBhvr>
                                      <p:to>
                                        <p:strVal val="visible"/>
                                      </p:to>
                                    </p:set>
                                    <p:animEffect transition="in" filter="wipe(right)">
                                      <p:cBhvr>
                                        <p:cTn id="28" dur="500"/>
                                        <p:tgtEl>
                                          <p:spTgt spid="12303"/>
                                        </p:tgtEl>
                                      </p:cBhvr>
                                    </p:animEffect>
                                  </p:childTnLst>
                                </p:cTn>
                              </p:par>
                            </p:childTnLst>
                          </p:cTn>
                        </p:par>
                        <p:par>
                          <p:cTn id="29" fill="hold" nodeType="afterGroup">
                            <p:stCondLst>
                              <p:cond delay="2000"/>
                            </p:stCondLst>
                            <p:childTnLst>
                              <p:par>
                                <p:cTn id="30" presetID="22" presetClass="entr" presetSubtype="1" fill="hold" grpId="0" nodeType="afterEffect">
                                  <p:stCondLst>
                                    <p:cond delay="0"/>
                                  </p:stCondLst>
                                  <p:childTnLst>
                                    <p:set>
                                      <p:cBhvr>
                                        <p:cTn id="31" dur="1" fill="hold">
                                          <p:stCondLst>
                                            <p:cond delay="0"/>
                                          </p:stCondLst>
                                        </p:cTn>
                                        <p:tgtEl>
                                          <p:spTgt spid="12330"/>
                                        </p:tgtEl>
                                        <p:attrNameLst>
                                          <p:attrName>style.visibility</p:attrName>
                                        </p:attrNameLst>
                                      </p:cBhvr>
                                      <p:to>
                                        <p:strVal val="visible"/>
                                      </p:to>
                                    </p:set>
                                    <p:animEffect transition="in" filter="wipe(up)">
                                      <p:cBhvr>
                                        <p:cTn id="32" dur="500"/>
                                        <p:tgtEl>
                                          <p:spTgt spid="123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345"/>
                                        </p:tgtEl>
                                        <p:attrNameLst>
                                          <p:attrName>style.visibility</p:attrName>
                                        </p:attrNameLst>
                                      </p:cBhvr>
                                      <p:to>
                                        <p:strVal val="visible"/>
                                      </p:to>
                                    </p:set>
                                    <p:animEffect transition="in" filter="wipe(left)">
                                      <p:cBhvr>
                                        <p:cTn id="37" dur="500"/>
                                        <p:tgtEl>
                                          <p:spTgt spid="1234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2347"/>
                                        </p:tgtEl>
                                        <p:attrNameLst>
                                          <p:attrName>style.visibility</p:attrName>
                                        </p:attrNameLst>
                                      </p:cBhvr>
                                      <p:to>
                                        <p:strVal val="visible"/>
                                      </p:to>
                                    </p:set>
                                    <p:animEffect transition="in" filter="wipe(left)">
                                      <p:cBhvr>
                                        <p:cTn id="41" dur="500"/>
                                        <p:tgtEl>
                                          <p:spTgt spid="123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2313"/>
                                        </p:tgtEl>
                                        <p:attrNameLst>
                                          <p:attrName>style.visibility</p:attrName>
                                        </p:attrNameLst>
                                      </p:cBhvr>
                                      <p:to>
                                        <p:strVal val="visible"/>
                                      </p:to>
                                    </p:set>
                                    <p:animEffect transition="in" filter="wipe(left)">
                                      <p:cBhvr>
                                        <p:cTn id="46" dur="500"/>
                                        <p:tgtEl>
                                          <p:spTgt spid="12313"/>
                                        </p:tgtEl>
                                      </p:cBhvr>
                                    </p:animEffect>
                                  </p:childTnLst>
                                </p:cTn>
                              </p:par>
                            </p:childTnLst>
                          </p:cTn>
                        </p:par>
                        <p:par>
                          <p:cTn id="47" fill="hold">
                            <p:stCondLst>
                              <p:cond delay="500"/>
                            </p:stCondLst>
                            <p:childTnLst>
                              <p:par>
                                <p:cTn id="48" presetID="3" presetClass="entr" presetSubtype="10" fill="hold" nodeType="afterEffect">
                                  <p:stCondLst>
                                    <p:cond delay="0"/>
                                  </p:stCondLst>
                                  <p:childTnLst>
                                    <p:set>
                                      <p:cBhvr>
                                        <p:cTn id="49" dur="1" fill="hold">
                                          <p:stCondLst>
                                            <p:cond delay="0"/>
                                          </p:stCondLst>
                                        </p:cTn>
                                        <p:tgtEl>
                                          <p:spTgt spid="12312"/>
                                        </p:tgtEl>
                                        <p:attrNameLst>
                                          <p:attrName>style.visibility</p:attrName>
                                        </p:attrNameLst>
                                      </p:cBhvr>
                                      <p:to>
                                        <p:strVal val="visible"/>
                                      </p:to>
                                    </p:set>
                                    <p:animEffect transition="in" filter="blinds(horizontal)">
                                      <p:cBhvr>
                                        <p:cTn id="50" dur="500"/>
                                        <p:tgtEl>
                                          <p:spTgt spid="1231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314"/>
                                        </p:tgtEl>
                                        <p:attrNameLst>
                                          <p:attrName>style.visibility</p:attrName>
                                        </p:attrNameLst>
                                      </p:cBhvr>
                                      <p:to>
                                        <p:strVal val="visible"/>
                                      </p:to>
                                    </p:set>
                                    <p:animEffect transition="in" filter="wipe(left)">
                                      <p:cBhvr>
                                        <p:cTn id="55" dur="500"/>
                                        <p:tgtEl>
                                          <p:spTgt spid="1231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2336"/>
                                        </p:tgtEl>
                                        <p:attrNameLst>
                                          <p:attrName>style.visibility</p:attrName>
                                        </p:attrNameLst>
                                      </p:cBhvr>
                                      <p:to>
                                        <p:strVal val="visible"/>
                                      </p:to>
                                    </p:set>
                                    <p:animEffect transition="in" filter="wipe(left)">
                                      <p:cBhvr>
                                        <p:cTn id="60" dur="500"/>
                                        <p:tgtEl>
                                          <p:spTgt spid="12336"/>
                                        </p:tgtEl>
                                      </p:cBhvr>
                                    </p:animEffect>
                                  </p:childTnLst>
                                </p:cTn>
                              </p:par>
                            </p:childTnLst>
                          </p:cTn>
                        </p:par>
                        <p:par>
                          <p:cTn id="61" fill="hold" nodeType="afterGroup">
                            <p:stCondLst>
                              <p:cond delay="500"/>
                            </p:stCondLst>
                            <p:childTnLst>
                              <p:par>
                                <p:cTn id="62" presetID="22" presetClass="entr" presetSubtype="8" fill="hold" nodeType="afterEffect">
                                  <p:stCondLst>
                                    <p:cond delay="0"/>
                                  </p:stCondLst>
                                  <p:childTnLst>
                                    <p:set>
                                      <p:cBhvr>
                                        <p:cTn id="63" dur="1" fill="hold">
                                          <p:stCondLst>
                                            <p:cond delay="0"/>
                                          </p:stCondLst>
                                        </p:cTn>
                                        <p:tgtEl>
                                          <p:spTgt spid="12316"/>
                                        </p:tgtEl>
                                        <p:attrNameLst>
                                          <p:attrName>style.visibility</p:attrName>
                                        </p:attrNameLst>
                                      </p:cBhvr>
                                      <p:to>
                                        <p:strVal val="visible"/>
                                      </p:to>
                                    </p:set>
                                    <p:animEffect transition="in" filter="wipe(left)">
                                      <p:cBhvr>
                                        <p:cTn id="64" dur="500"/>
                                        <p:tgtEl>
                                          <p:spTgt spid="12316"/>
                                        </p:tgtEl>
                                      </p:cBhvr>
                                    </p:animEffect>
                                  </p:childTnLst>
                                </p:cTn>
                              </p:par>
                            </p:childTnLst>
                          </p:cTn>
                        </p:par>
                        <p:par>
                          <p:cTn id="65" fill="hold" nodeType="afterGroup">
                            <p:stCondLst>
                              <p:cond delay="1000"/>
                            </p:stCondLst>
                            <p:childTnLst>
                              <p:par>
                                <p:cTn id="66" presetID="22" presetClass="entr" presetSubtype="8" fill="hold" nodeType="afterEffect">
                                  <p:stCondLst>
                                    <p:cond delay="0"/>
                                  </p:stCondLst>
                                  <p:childTnLst>
                                    <p:set>
                                      <p:cBhvr>
                                        <p:cTn id="67" dur="1" fill="hold">
                                          <p:stCondLst>
                                            <p:cond delay="0"/>
                                          </p:stCondLst>
                                        </p:cTn>
                                        <p:tgtEl>
                                          <p:spTgt spid="12317"/>
                                        </p:tgtEl>
                                        <p:attrNameLst>
                                          <p:attrName>style.visibility</p:attrName>
                                        </p:attrNameLst>
                                      </p:cBhvr>
                                      <p:to>
                                        <p:strVal val="visible"/>
                                      </p:to>
                                    </p:set>
                                    <p:animEffect transition="in" filter="wipe(left)">
                                      <p:cBhvr>
                                        <p:cTn id="68" dur="500"/>
                                        <p:tgtEl>
                                          <p:spTgt spid="12317"/>
                                        </p:tgtEl>
                                      </p:cBhvr>
                                    </p:animEffect>
                                  </p:childTnLst>
                                </p:cTn>
                              </p:par>
                            </p:childTnLst>
                          </p:cTn>
                        </p:par>
                        <p:par>
                          <p:cTn id="69" fill="hold" nodeType="afterGroup">
                            <p:stCondLst>
                              <p:cond delay="1500"/>
                            </p:stCondLst>
                            <p:childTnLst>
                              <p:par>
                                <p:cTn id="70" presetID="22" presetClass="entr" presetSubtype="8" fill="hold" nodeType="afterEffect">
                                  <p:stCondLst>
                                    <p:cond delay="0"/>
                                  </p:stCondLst>
                                  <p:childTnLst>
                                    <p:set>
                                      <p:cBhvr>
                                        <p:cTn id="71" dur="1" fill="hold">
                                          <p:stCondLst>
                                            <p:cond delay="0"/>
                                          </p:stCondLst>
                                        </p:cTn>
                                        <p:tgtEl>
                                          <p:spTgt spid="12318"/>
                                        </p:tgtEl>
                                        <p:attrNameLst>
                                          <p:attrName>style.visibility</p:attrName>
                                        </p:attrNameLst>
                                      </p:cBhvr>
                                      <p:to>
                                        <p:strVal val="visible"/>
                                      </p:to>
                                    </p:set>
                                    <p:animEffect transition="in" filter="wipe(left)">
                                      <p:cBhvr>
                                        <p:cTn id="72" dur="500"/>
                                        <p:tgtEl>
                                          <p:spTgt spid="1231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2342"/>
                                        </p:tgtEl>
                                        <p:attrNameLst>
                                          <p:attrName>style.visibility</p:attrName>
                                        </p:attrNameLst>
                                      </p:cBhvr>
                                      <p:to>
                                        <p:strVal val="visible"/>
                                      </p:to>
                                    </p:set>
                                    <p:animEffect transition="in" filter="wipe(left)">
                                      <p:cBhvr>
                                        <p:cTn id="77" dur="500"/>
                                        <p:tgtEl>
                                          <p:spTgt spid="12342"/>
                                        </p:tgtEl>
                                      </p:cBhvr>
                                    </p:animEffect>
                                  </p:childTnLst>
                                </p:cTn>
                              </p:par>
                            </p:childTnLst>
                          </p:cTn>
                        </p:par>
                        <p:par>
                          <p:cTn id="78" fill="hold" nodeType="afterGroup">
                            <p:stCondLst>
                              <p:cond delay="500"/>
                            </p:stCondLst>
                            <p:childTnLst>
                              <p:par>
                                <p:cTn id="79" presetID="22" presetClass="entr" presetSubtype="8" fill="hold" nodeType="afterEffect">
                                  <p:stCondLst>
                                    <p:cond delay="0"/>
                                  </p:stCondLst>
                                  <p:childTnLst>
                                    <p:set>
                                      <p:cBhvr>
                                        <p:cTn id="80" dur="1" fill="hold">
                                          <p:stCondLst>
                                            <p:cond delay="0"/>
                                          </p:stCondLst>
                                        </p:cTn>
                                        <p:tgtEl>
                                          <p:spTgt spid="12315"/>
                                        </p:tgtEl>
                                        <p:attrNameLst>
                                          <p:attrName>style.visibility</p:attrName>
                                        </p:attrNameLst>
                                      </p:cBhvr>
                                      <p:to>
                                        <p:strVal val="visible"/>
                                      </p:to>
                                    </p:set>
                                    <p:animEffect transition="in" filter="wipe(left)">
                                      <p:cBhvr>
                                        <p:cTn id="81" dur="500"/>
                                        <p:tgtEl>
                                          <p:spTgt spid="12315"/>
                                        </p:tgtEl>
                                      </p:cBhvr>
                                    </p:animEffect>
                                  </p:childTnLst>
                                </p:cTn>
                              </p:par>
                            </p:childTnLst>
                          </p:cTn>
                        </p:par>
                        <p:par>
                          <p:cTn id="82" fill="hold" nodeType="afterGroup">
                            <p:stCondLst>
                              <p:cond delay="1000"/>
                            </p:stCondLst>
                            <p:childTnLst>
                              <p:par>
                                <p:cTn id="83" presetID="22" presetClass="entr" presetSubtype="8" fill="hold" nodeType="afterEffect">
                                  <p:stCondLst>
                                    <p:cond delay="0"/>
                                  </p:stCondLst>
                                  <p:childTnLst>
                                    <p:set>
                                      <p:cBhvr>
                                        <p:cTn id="84" dur="1" fill="hold">
                                          <p:stCondLst>
                                            <p:cond delay="0"/>
                                          </p:stCondLst>
                                        </p:cTn>
                                        <p:tgtEl>
                                          <p:spTgt spid="12322"/>
                                        </p:tgtEl>
                                        <p:attrNameLst>
                                          <p:attrName>style.visibility</p:attrName>
                                        </p:attrNameLst>
                                      </p:cBhvr>
                                      <p:to>
                                        <p:strVal val="visible"/>
                                      </p:to>
                                    </p:set>
                                    <p:animEffect transition="in" filter="wipe(left)">
                                      <p:cBhvr>
                                        <p:cTn id="85" dur="500"/>
                                        <p:tgtEl>
                                          <p:spTgt spid="12322"/>
                                        </p:tgtEl>
                                      </p:cBhvr>
                                    </p:animEffect>
                                  </p:childTnLst>
                                </p:cTn>
                              </p:par>
                            </p:childTnLst>
                          </p:cTn>
                        </p:par>
                        <p:par>
                          <p:cTn id="86" fill="hold" nodeType="afterGroup">
                            <p:stCondLst>
                              <p:cond delay="1500"/>
                            </p:stCondLst>
                            <p:childTnLst>
                              <p:par>
                                <p:cTn id="87" presetID="22" presetClass="entr" presetSubtype="8" fill="hold" nodeType="afterEffect">
                                  <p:stCondLst>
                                    <p:cond delay="0"/>
                                  </p:stCondLst>
                                  <p:childTnLst>
                                    <p:set>
                                      <p:cBhvr>
                                        <p:cTn id="88" dur="1" fill="hold">
                                          <p:stCondLst>
                                            <p:cond delay="0"/>
                                          </p:stCondLst>
                                        </p:cTn>
                                        <p:tgtEl>
                                          <p:spTgt spid="12324"/>
                                        </p:tgtEl>
                                        <p:attrNameLst>
                                          <p:attrName>style.visibility</p:attrName>
                                        </p:attrNameLst>
                                      </p:cBhvr>
                                      <p:to>
                                        <p:strVal val="visible"/>
                                      </p:to>
                                    </p:set>
                                    <p:animEffect transition="in" filter="wipe(left)">
                                      <p:cBhvr>
                                        <p:cTn id="89" dur="500"/>
                                        <p:tgtEl>
                                          <p:spTgt spid="12324"/>
                                        </p:tgtEl>
                                      </p:cBhvr>
                                    </p:animEffect>
                                  </p:childTnLst>
                                </p:cTn>
                              </p:par>
                            </p:childTnLst>
                          </p:cTn>
                        </p:par>
                        <p:par>
                          <p:cTn id="90" fill="hold" nodeType="afterGroup">
                            <p:stCondLst>
                              <p:cond delay="2000"/>
                            </p:stCondLst>
                            <p:childTnLst>
                              <p:par>
                                <p:cTn id="91" presetID="22" presetClass="entr" presetSubtype="8" fill="hold" nodeType="afterEffect">
                                  <p:stCondLst>
                                    <p:cond delay="0"/>
                                  </p:stCondLst>
                                  <p:childTnLst>
                                    <p:set>
                                      <p:cBhvr>
                                        <p:cTn id="92" dur="1" fill="hold">
                                          <p:stCondLst>
                                            <p:cond delay="0"/>
                                          </p:stCondLst>
                                        </p:cTn>
                                        <p:tgtEl>
                                          <p:spTgt spid="12325"/>
                                        </p:tgtEl>
                                        <p:attrNameLst>
                                          <p:attrName>style.visibility</p:attrName>
                                        </p:attrNameLst>
                                      </p:cBhvr>
                                      <p:to>
                                        <p:strVal val="visible"/>
                                      </p:to>
                                    </p:set>
                                    <p:animEffect transition="in" filter="wipe(left)">
                                      <p:cBhvr>
                                        <p:cTn id="93" dur="500"/>
                                        <p:tgtEl>
                                          <p:spTgt spid="12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0" grpId="0" animBg="1"/>
      <p:bldP spid="12309" grpId="0"/>
      <p:bldP spid="12314" grpId="0" autoUpdateAnimBg="0"/>
      <p:bldP spid="12302" grpId="0" animBg="1"/>
      <p:bldP spid="12303" grpId="0" animBg="1"/>
      <p:bldP spid="1234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611188" y="2332038"/>
            <a:ext cx="1598612" cy="584200"/>
          </a:xfrm>
          <a:prstGeom prst="rect">
            <a:avLst/>
          </a:prstGeom>
          <a:noFill/>
          <a:ln w="9525">
            <a:noFill/>
            <a:miter lim="800000"/>
            <a:headEnd/>
            <a:tailEnd/>
          </a:ln>
        </p:spPr>
        <p:txBody>
          <a:bodyPr>
            <a:spAutoFit/>
          </a:bodyPr>
          <a:lstStyle/>
          <a:p>
            <a:pPr eaLnBrk="1" hangingPunct="1">
              <a:spcBef>
                <a:spcPct val="50000"/>
              </a:spcBef>
            </a:pPr>
            <a:r>
              <a:rPr lang="en-US" altLang="zh-CN">
                <a:solidFill>
                  <a:schemeClr val="accent2"/>
                </a:solidFill>
                <a:latin typeface="Times New Roman" pitchFamily="18" charset="0"/>
                <a:ea typeface="华文细黑" pitchFamily="2" charset="-122"/>
                <a:cs typeface="Times New Roman" pitchFamily="18" charset="0"/>
              </a:rPr>
              <a:t>⑴</a:t>
            </a:r>
            <a:r>
              <a:rPr lang="zh-CN" altLang="en-US">
                <a:solidFill>
                  <a:schemeClr val="accent2"/>
                </a:solidFill>
                <a:latin typeface="Times New Roman" pitchFamily="18" charset="0"/>
                <a:ea typeface="华文细黑" pitchFamily="2" charset="-122"/>
                <a:cs typeface="Times New Roman" pitchFamily="18" charset="0"/>
              </a:rPr>
              <a:t>加法</a:t>
            </a:r>
          </a:p>
        </p:txBody>
      </p:sp>
      <p:graphicFrame>
        <p:nvGraphicFramePr>
          <p:cNvPr id="28675" name="Object 3"/>
          <p:cNvGraphicFramePr>
            <a:graphicFrameLocks noChangeAspect="1"/>
          </p:cNvGraphicFramePr>
          <p:nvPr/>
        </p:nvGraphicFramePr>
        <p:xfrm>
          <a:off x="1201738" y="1270000"/>
          <a:ext cx="2293937" cy="515938"/>
        </p:xfrm>
        <a:graphic>
          <a:graphicData uri="http://schemas.openxmlformats.org/presentationml/2006/ole">
            <p:oleObj spid="_x0000_s28849" name="公式" r:id="rId4" imgW="1066800" imgH="241300" progId="Equation.3">
              <p:embed/>
            </p:oleObj>
          </a:graphicData>
        </a:graphic>
      </p:graphicFrame>
      <p:graphicFrame>
        <p:nvGraphicFramePr>
          <p:cNvPr id="28676" name="Object 4"/>
          <p:cNvGraphicFramePr>
            <a:graphicFrameLocks noChangeAspect="1"/>
          </p:cNvGraphicFramePr>
          <p:nvPr/>
        </p:nvGraphicFramePr>
        <p:xfrm>
          <a:off x="1190625" y="1785938"/>
          <a:ext cx="2376488" cy="549275"/>
        </p:xfrm>
        <a:graphic>
          <a:graphicData uri="http://schemas.openxmlformats.org/presentationml/2006/ole">
            <p:oleObj spid="_x0000_s28850" name="公式" r:id="rId5" imgW="1040948" imgH="266584" progId="Equation.3">
              <p:embed/>
            </p:oleObj>
          </a:graphicData>
        </a:graphic>
      </p:graphicFrame>
      <p:graphicFrame>
        <p:nvGraphicFramePr>
          <p:cNvPr id="28677" name="Object 5"/>
          <p:cNvGraphicFramePr>
            <a:graphicFrameLocks noChangeAspect="1"/>
          </p:cNvGraphicFramePr>
          <p:nvPr/>
        </p:nvGraphicFramePr>
        <p:xfrm>
          <a:off x="2438400" y="2284413"/>
          <a:ext cx="4968875" cy="625475"/>
        </p:xfrm>
        <a:graphic>
          <a:graphicData uri="http://schemas.openxmlformats.org/presentationml/2006/ole">
            <p:oleObj spid="_x0000_s28851" name="公式" r:id="rId6" imgW="2120900" imgH="266700" progId="Equation.3">
              <p:embed/>
            </p:oleObj>
          </a:graphicData>
        </a:graphic>
      </p:graphicFrame>
      <p:graphicFrame>
        <p:nvGraphicFramePr>
          <p:cNvPr id="28678" name="Object 6"/>
          <p:cNvGraphicFramePr>
            <a:graphicFrameLocks noChangeAspect="1"/>
          </p:cNvGraphicFramePr>
          <p:nvPr/>
        </p:nvGraphicFramePr>
        <p:xfrm>
          <a:off x="2490788" y="3436938"/>
          <a:ext cx="4824412" cy="611187"/>
        </p:xfrm>
        <a:graphic>
          <a:graphicData uri="http://schemas.openxmlformats.org/presentationml/2006/ole">
            <p:oleObj spid="_x0000_s28852" name="公式" r:id="rId7" imgW="2108200" imgH="266700" progId="Equation.3">
              <p:embed/>
            </p:oleObj>
          </a:graphicData>
        </a:graphic>
      </p:graphicFrame>
      <p:graphicFrame>
        <p:nvGraphicFramePr>
          <p:cNvPr id="28679" name="Object 7"/>
          <p:cNvGraphicFramePr>
            <a:graphicFrameLocks noChangeAspect="1"/>
          </p:cNvGraphicFramePr>
          <p:nvPr/>
        </p:nvGraphicFramePr>
        <p:xfrm>
          <a:off x="2057400" y="4548187"/>
          <a:ext cx="3240088" cy="557213"/>
        </p:xfrm>
        <a:graphic>
          <a:graphicData uri="http://schemas.openxmlformats.org/presentationml/2006/ole">
            <p:oleObj spid="_x0000_s28853" name="公式" r:id="rId8" imgW="1409088" imgH="241195" progId="Equation.3">
              <p:embed/>
            </p:oleObj>
          </a:graphicData>
        </a:graphic>
      </p:graphicFrame>
      <p:graphicFrame>
        <p:nvGraphicFramePr>
          <p:cNvPr id="28680" name="Object 8"/>
          <p:cNvGraphicFramePr>
            <a:graphicFrameLocks noChangeAspect="1"/>
          </p:cNvGraphicFramePr>
          <p:nvPr/>
        </p:nvGraphicFramePr>
        <p:xfrm>
          <a:off x="2484438" y="2890838"/>
          <a:ext cx="5472112" cy="517525"/>
        </p:xfrm>
        <a:graphic>
          <a:graphicData uri="http://schemas.openxmlformats.org/presentationml/2006/ole">
            <p:oleObj spid="_x0000_s28854" name="公式" r:id="rId9" imgW="5753100" imgH="546100" progId="Equation.3">
              <p:embed/>
            </p:oleObj>
          </a:graphicData>
        </a:graphic>
      </p:graphicFrame>
      <p:graphicFrame>
        <p:nvGraphicFramePr>
          <p:cNvPr id="28681" name="Object 9"/>
          <p:cNvGraphicFramePr>
            <a:graphicFrameLocks noChangeAspect="1"/>
          </p:cNvGraphicFramePr>
          <p:nvPr/>
        </p:nvGraphicFramePr>
        <p:xfrm>
          <a:off x="2555875" y="4013200"/>
          <a:ext cx="5184775" cy="492125"/>
        </p:xfrm>
        <a:graphic>
          <a:graphicData uri="http://schemas.openxmlformats.org/presentationml/2006/ole">
            <p:oleObj spid="_x0000_s28855" name="公式" r:id="rId10" imgW="5727700" imgH="546100" progId="Equation.3">
              <p:embed/>
            </p:oleObj>
          </a:graphicData>
        </a:graphic>
      </p:graphicFrame>
      <p:graphicFrame>
        <p:nvGraphicFramePr>
          <p:cNvPr id="28682" name="Object 10"/>
          <p:cNvGraphicFramePr>
            <a:graphicFrameLocks noChangeAspect="1"/>
          </p:cNvGraphicFramePr>
          <p:nvPr/>
        </p:nvGraphicFramePr>
        <p:xfrm>
          <a:off x="5297488" y="4548187"/>
          <a:ext cx="3240087" cy="487363"/>
        </p:xfrm>
        <a:graphic>
          <a:graphicData uri="http://schemas.openxmlformats.org/presentationml/2006/ole">
            <p:oleObj spid="_x0000_s28856" name="公式" r:id="rId11" imgW="1764534" imgH="266584" progId="Equation.3">
              <p:embed/>
            </p:oleObj>
          </a:graphicData>
        </a:graphic>
      </p:graphicFrame>
      <p:sp>
        <p:nvSpPr>
          <p:cNvPr id="28683" name="Text Box 11"/>
          <p:cNvSpPr txBox="1">
            <a:spLocks noChangeArrowheads="1"/>
          </p:cNvSpPr>
          <p:nvPr/>
        </p:nvSpPr>
        <p:spPr bwMode="auto">
          <a:xfrm>
            <a:off x="468313" y="700088"/>
            <a:ext cx="5832475" cy="519112"/>
          </a:xfrm>
          <a:prstGeom prst="rect">
            <a:avLst/>
          </a:prstGeom>
          <a:noFill/>
          <a:ln w="9525" algn="ctr">
            <a:noFill/>
            <a:miter lim="800000"/>
            <a:headEnd/>
            <a:tailEnd/>
          </a:ln>
          <a:effectLst/>
        </p:spPr>
        <p:txBody>
          <a:bodyPr>
            <a:spAutoFit/>
          </a:bodyPr>
          <a:lstStyle/>
          <a:p>
            <a:pPr eaLnBrk="1" hangingPunct="1"/>
            <a:r>
              <a:rPr lang="en-US" altLang="zh-CN" sz="2800">
                <a:solidFill>
                  <a:srgbClr val="FF3300"/>
                </a:solidFill>
                <a:latin typeface="Times New Roman" pitchFamily="18" charset="0"/>
                <a:ea typeface="华文细黑" pitchFamily="2" charset="-122"/>
                <a:cs typeface="Times New Roman" pitchFamily="18" charset="0"/>
              </a:rPr>
              <a:t>1</a:t>
            </a:r>
            <a:r>
              <a:rPr lang="zh-CN" altLang="en-US" sz="2800">
                <a:solidFill>
                  <a:srgbClr val="FF3300"/>
                </a:solidFill>
                <a:latin typeface="Times New Roman" pitchFamily="18" charset="0"/>
                <a:ea typeface="华文细黑" pitchFamily="2" charset="-122"/>
                <a:cs typeface="Times New Roman" pitchFamily="18" charset="0"/>
              </a:rPr>
              <a:t>、向量的加减法与数乘</a:t>
            </a:r>
          </a:p>
        </p:txBody>
      </p:sp>
      <p:sp>
        <p:nvSpPr>
          <p:cNvPr id="28684" name="WordArt 12"/>
          <p:cNvSpPr>
            <a:spLocks noChangeArrowheads="1" noChangeShapeType="1" noTextEdit="1"/>
          </p:cNvSpPr>
          <p:nvPr/>
        </p:nvSpPr>
        <p:spPr bwMode="auto">
          <a:xfrm>
            <a:off x="152400" y="200025"/>
            <a:ext cx="5867400" cy="409575"/>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四、利用坐标作向量的线性运算</a:t>
            </a:r>
          </a:p>
        </p:txBody>
      </p:sp>
      <p:graphicFrame>
        <p:nvGraphicFramePr>
          <p:cNvPr id="28685" name="Object 13"/>
          <p:cNvGraphicFramePr>
            <a:graphicFrameLocks noChangeAspect="1"/>
          </p:cNvGraphicFramePr>
          <p:nvPr/>
        </p:nvGraphicFramePr>
        <p:xfrm>
          <a:off x="3448050" y="1228725"/>
          <a:ext cx="2424113" cy="557213"/>
        </p:xfrm>
        <a:graphic>
          <a:graphicData uri="http://schemas.openxmlformats.org/presentationml/2006/ole">
            <p:oleObj spid="_x0000_s28857" name="Equation" r:id="rId12" imgW="1155199" imgH="266584" progId="Equation.DSMT4">
              <p:embed/>
            </p:oleObj>
          </a:graphicData>
        </a:graphic>
      </p:graphicFrame>
      <p:graphicFrame>
        <p:nvGraphicFramePr>
          <p:cNvPr id="28686" name="Object 14"/>
          <p:cNvGraphicFramePr>
            <a:graphicFrameLocks noChangeAspect="1"/>
          </p:cNvGraphicFramePr>
          <p:nvPr/>
        </p:nvGraphicFramePr>
        <p:xfrm>
          <a:off x="3495675" y="1787525"/>
          <a:ext cx="2447925" cy="574675"/>
        </p:xfrm>
        <a:graphic>
          <a:graphicData uri="http://schemas.openxmlformats.org/presentationml/2006/ole">
            <p:oleObj spid="_x0000_s28858" name="公式" r:id="rId13" imgW="1129810" imgH="266584" progId="Equation.3">
              <p:embed/>
            </p:oleObj>
          </a:graphicData>
        </a:graphic>
      </p:graphicFrame>
      <p:sp>
        <p:nvSpPr>
          <p:cNvPr id="28687" name="Text Box 15"/>
          <p:cNvSpPr txBox="1">
            <a:spLocks noChangeArrowheads="1"/>
          </p:cNvSpPr>
          <p:nvPr/>
        </p:nvSpPr>
        <p:spPr bwMode="auto">
          <a:xfrm>
            <a:off x="611188" y="3436938"/>
            <a:ext cx="1598612" cy="584200"/>
          </a:xfrm>
          <a:prstGeom prst="rect">
            <a:avLst/>
          </a:prstGeom>
          <a:noFill/>
          <a:ln w="9525">
            <a:noFill/>
            <a:miter lim="800000"/>
            <a:headEnd/>
            <a:tailEnd/>
          </a:ln>
        </p:spPr>
        <p:txBody>
          <a:bodyPr>
            <a:spAutoFit/>
          </a:bodyPr>
          <a:lstStyle/>
          <a:p>
            <a:pPr eaLnBrk="1" hangingPunct="1">
              <a:spcBef>
                <a:spcPct val="50000"/>
              </a:spcBef>
            </a:pPr>
            <a:r>
              <a:rPr lang="en-US" altLang="zh-CN">
                <a:solidFill>
                  <a:schemeClr val="accent2"/>
                </a:solidFill>
                <a:latin typeface="Times New Roman" pitchFamily="18" charset="0"/>
                <a:ea typeface="华文细黑" pitchFamily="2" charset="-122"/>
                <a:cs typeface="Times New Roman" pitchFamily="18" charset="0"/>
              </a:rPr>
              <a:t>⑵</a:t>
            </a:r>
            <a:r>
              <a:rPr lang="zh-CN" altLang="en-US">
                <a:solidFill>
                  <a:schemeClr val="accent2"/>
                </a:solidFill>
                <a:latin typeface="Times New Roman" pitchFamily="18" charset="0"/>
                <a:ea typeface="华文细黑" pitchFamily="2" charset="-122"/>
                <a:cs typeface="Times New Roman" pitchFamily="18" charset="0"/>
              </a:rPr>
              <a:t>减法</a:t>
            </a:r>
          </a:p>
        </p:txBody>
      </p:sp>
      <p:sp>
        <p:nvSpPr>
          <p:cNvPr id="28688" name="Text Box 16"/>
          <p:cNvSpPr txBox="1">
            <a:spLocks noChangeArrowheads="1"/>
          </p:cNvSpPr>
          <p:nvPr/>
        </p:nvSpPr>
        <p:spPr bwMode="auto">
          <a:xfrm>
            <a:off x="611188" y="4445000"/>
            <a:ext cx="1522412" cy="584200"/>
          </a:xfrm>
          <a:prstGeom prst="rect">
            <a:avLst/>
          </a:prstGeom>
          <a:noFill/>
          <a:ln w="9525">
            <a:noFill/>
            <a:miter lim="800000"/>
            <a:headEnd/>
            <a:tailEnd/>
          </a:ln>
        </p:spPr>
        <p:txBody>
          <a:bodyPr>
            <a:spAutoFit/>
          </a:bodyPr>
          <a:lstStyle/>
          <a:p>
            <a:pPr eaLnBrk="1" hangingPunct="1">
              <a:spcBef>
                <a:spcPct val="50000"/>
              </a:spcBef>
            </a:pPr>
            <a:r>
              <a:rPr lang="en-US" altLang="zh-CN">
                <a:solidFill>
                  <a:schemeClr val="accent2"/>
                </a:solidFill>
                <a:latin typeface="Times New Roman" pitchFamily="18" charset="0"/>
                <a:ea typeface="华文细黑" pitchFamily="2" charset="-122"/>
                <a:cs typeface="Times New Roman" pitchFamily="18" charset="0"/>
              </a:rPr>
              <a:t>⑶</a:t>
            </a:r>
            <a:r>
              <a:rPr lang="zh-CN" altLang="en-US">
                <a:solidFill>
                  <a:schemeClr val="accent2"/>
                </a:solidFill>
                <a:latin typeface="Times New Roman" pitchFamily="18" charset="0"/>
                <a:ea typeface="华文细黑" pitchFamily="2" charset="-122"/>
                <a:cs typeface="Times New Roman" pitchFamily="18" charset="0"/>
              </a:rPr>
              <a:t>数乘</a:t>
            </a:r>
          </a:p>
        </p:txBody>
      </p:sp>
      <p:sp>
        <p:nvSpPr>
          <p:cNvPr id="94226" name="Text Box 18"/>
          <p:cNvSpPr txBox="1">
            <a:spLocks noChangeArrowheads="1"/>
          </p:cNvSpPr>
          <p:nvPr/>
        </p:nvSpPr>
        <p:spPr bwMode="auto">
          <a:xfrm>
            <a:off x="533400" y="5181600"/>
            <a:ext cx="5040313" cy="519113"/>
          </a:xfrm>
          <a:prstGeom prst="rect">
            <a:avLst/>
          </a:prstGeom>
          <a:noFill/>
          <a:ln w="9525" algn="ctr">
            <a:noFill/>
            <a:miter lim="800000"/>
            <a:headEnd/>
            <a:tailEnd/>
          </a:ln>
          <a:effectLst/>
        </p:spPr>
        <p:txBody>
          <a:bodyPr>
            <a:spAutoFit/>
          </a:bodyPr>
          <a:lstStyle/>
          <a:p>
            <a:pPr eaLnBrk="1" hangingPunct="1"/>
            <a:r>
              <a:rPr lang="en-US" altLang="zh-CN" sz="2800">
                <a:solidFill>
                  <a:srgbClr val="FF3300"/>
                </a:solidFill>
                <a:latin typeface="Times New Roman" pitchFamily="18" charset="0"/>
                <a:ea typeface="华文细黑" pitchFamily="2" charset="-122"/>
                <a:cs typeface="Times New Roman" pitchFamily="18" charset="0"/>
              </a:rPr>
              <a:t>2</a:t>
            </a:r>
            <a:r>
              <a:rPr lang="zh-CN" altLang="en-US" sz="2800">
                <a:solidFill>
                  <a:srgbClr val="FF3300"/>
                </a:solidFill>
                <a:latin typeface="Times New Roman" pitchFamily="18" charset="0"/>
                <a:ea typeface="华文细黑" pitchFamily="2" charset="-122"/>
                <a:cs typeface="Times New Roman" pitchFamily="18" charset="0"/>
              </a:rPr>
              <a:t>、平行向量的坐标表示式</a:t>
            </a:r>
          </a:p>
        </p:txBody>
      </p:sp>
      <p:graphicFrame>
        <p:nvGraphicFramePr>
          <p:cNvPr id="94227" name="Object 19"/>
          <p:cNvGraphicFramePr>
            <a:graphicFrameLocks noChangeAspect="1"/>
          </p:cNvGraphicFramePr>
          <p:nvPr/>
        </p:nvGraphicFramePr>
        <p:xfrm>
          <a:off x="677863" y="5753100"/>
          <a:ext cx="1728787" cy="444500"/>
        </p:xfrm>
        <a:graphic>
          <a:graphicData uri="http://schemas.openxmlformats.org/presentationml/2006/ole">
            <p:oleObj spid="_x0000_s28859" name="公式" r:id="rId14" imgW="1002865" imgH="215806" progId="Equation.3">
              <p:embed/>
            </p:oleObj>
          </a:graphicData>
        </a:graphic>
      </p:graphicFrame>
      <p:graphicFrame>
        <p:nvGraphicFramePr>
          <p:cNvPr id="94228" name="Object 20"/>
          <p:cNvGraphicFramePr>
            <a:graphicFrameLocks noChangeAspect="1"/>
          </p:cNvGraphicFramePr>
          <p:nvPr/>
        </p:nvGraphicFramePr>
        <p:xfrm>
          <a:off x="2438400" y="5829300"/>
          <a:ext cx="3240087" cy="495300"/>
        </p:xfrm>
        <a:graphic>
          <a:graphicData uri="http://schemas.openxmlformats.org/presentationml/2006/ole">
            <p:oleObj spid="_x0000_s28860" name="Equation" r:id="rId15" imgW="1714500" imgH="241300" progId="Equation.DSMT4">
              <p:embed/>
            </p:oleObj>
          </a:graphicData>
        </a:graphic>
      </p:graphicFrame>
      <p:graphicFrame>
        <p:nvGraphicFramePr>
          <p:cNvPr id="94229" name="Object 21"/>
          <p:cNvGraphicFramePr>
            <a:graphicFrameLocks noChangeAspect="1"/>
          </p:cNvGraphicFramePr>
          <p:nvPr/>
        </p:nvGraphicFramePr>
        <p:xfrm>
          <a:off x="5715000" y="5589587"/>
          <a:ext cx="2039937" cy="963613"/>
        </p:xfrm>
        <a:graphic>
          <a:graphicData uri="http://schemas.openxmlformats.org/presentationml/2006/ole">
            <p:oleObj spid="_x0000_s28861" name="公式" r:id="rId16" imgW="1079500" imgH="469900" progId="Equation.3">
              <p:embed/>
            </p:oleObj>
          </a:graphicData>
        </a:graphic>
      </p:graphicFrame>
      <p:sp>
        <p:nvSpPr>
          <p:cNvPr id="21" name="圆角矩形标注 20"/>
          <p:cNvSpPr/>
          <p:nvPr/>
        </p:nvSpPr>
        <p:spPr>
          <a:xfrm>
            <a:off x="5943600" y="4495800"/>
            <a:ext cx="3200400" cy="914400"/>
          </a:xfrm>
          <a:prstGeom prst="wedgeRoundRectCallout">
            <a:avLst>
              <a:gd name="adj1" fmla="val -34226"/>
              <a:gd name="adj2" fmla="val 7031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smtClean="0"/>
              <a:t>若某个分母为</a:t>
            </a:r>
            <a:r>
              <a:rPr lang="en-US" altLang="zh-CN" sz="2400" dirty="0" smtClean="0"/>
              <a:t>0</a:t>
            </a:r>
            <a:r>
              <a:rPr lang="zh-CN" altLang="en-US" sz="2400" dirty="0" smtClean="0"/>
              <a:t>，则相应的分子也为</a:t>
            </a:r>
            <a:r>
              <a:rPr lang="en-US" altLang="zh-CN" sz="2400" dirty="0" smtClean="0"/>
              <a:t>0</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26"/>
                                        </p:tgtEl>
                                        <p:attrNameLst>
                                          <p:attrName>style.visibility</p:attrName>
                                        </p:attrNameLst>
                                      </p:cBhvr>
                                      <p:to>
                                        <p:strVal val="visible"/>
                                      </p:to>
                                    </p:set>
                                    <p:animEffect transition="in" filter="wipe(left)">
                                      <p:cBhvr>
                                        <p:cTn id="7" dur="500"/>
                                        <p:tgtEl>
                                          <p:spTgt spid="942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4227"/>
                                        </p:tgtEl>
                                        <p:attrNameLst>
                                          <p:attrName>style.visibility</p:attrName>
                                        </p:attrNameLst>
                                      </p:cBhvr>
                                      <p:to>
                                        <p:strVal val="visible"/>
                                      </p:to>
                                    </p:set>
                                    <p:animEffect transition="in" filter="wipe(left)">
                                      <p:cBhvr>
                                        <p:cTn id="12" dur="500"/>
                                        <p:tgtEl>
                                          <p:spTgt spid="942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4228"/>
                                        </p:tgtEl>
                                        <p:attrNameLst>
                                          <p:attrName>style.visibility</p:attrName>
                                        </p:attrNameLst>
                                      </p:cBhvr>
                                      <p:to>
                                        <p:strVal val="visible"/>
                                      </p:to>
                                    </p:set>
                                    <p:animEffect transition="in" filter="wipe(left)">
                                      <p:cBhvr>
                                        <p:cTn id="17" dur="500"/>
                                        <p:tgtEl>
                                          <p:spTgt spid="942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4229"/>
                                        </p:tgtEl>
                                        <p:attrNameLst>
                                          <p:attrName>style.visibility</p:attrName>
                                        </p:attrNameLst>
                                      </p:cBhvr>
                                      <p:to>
                                        <p:strVal val="visible"/>
                                      </p:to>
                                    </p:set>
                                    <p:animEffect transition="in" filter="wipe(left)">
                                      <p:cBhvr>
                                        <p:cTn id="22" dur="500"/>
                                        <p:tgtEl>
                                          <p:spTgt spid="9422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6" grpId="0"/>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2286000" y="5054600"/>
            <a:ext cx="2362200" cy="519112"/>
          </a:xfrm>
          <a:prstGeom prst="rect">
            <a:avLst/>
          </a:prstGeom>
          <a:noFill/>
          <a:ln w="9525">
            <a:noFill/>
            <a:miter lim="800000"/>
            <a:headEnd/>
            <a:tailEnd/>
          </a:ln>
          <a:effectLst/>
        </p:spPr>
        <p:txBody>
          <a:bodyPr>
            <a:spAutoFit/>
          </a:bodyPr>
          <a:lstStyle/>
          <a:p>
            <a:pPr eaLnBrk="1" hangingPunct="1">
              <a:spcBef>
                <a:spcPct val="50000"/>
              </a:spcBef>
            </a:pPr>
            <a:r>
              <a:rPr lang="zh-CN" altLang="en-US" b="1" dirty="0">
                <a:latin typeface="楷体_GB2312" pitchFamily="49" charset="-122"/>
              </a:rPr>
              <a:t>数量关系</a:t>
            </a:r>
            <a:r>
              <a:rPr lang="zh-CN" altLang="en-US" dirty="0">
                <a:solidFill>
                  <a:srgbClr val="FF6600"/>
                </a:solidFill>
              </a:rPr>
              <a:t> </a:t>
            </a:r>
            <a:r>
              <a:rPr lang="en-US" altLang="zh-CN" dirty="0">
                <a:latin typeface="Times New Roman" pitchFamily="18" charset="0"/>
              </a:rPr>
              <a:t>—</a:t>
            </a:r>
            <a:endParaRPr lang="en-US" altLang="zh-CN" dirty="0">
              <a:latin typeface="楷体_GB2312" pitchFamily="49" charset="-122"/>
            </a:endParaRPr>
          </a:p>
        </p:txBody>
      </p:sp>
      <p:sp>
        <p:nvSpPr>
          <p:cNvPr id="71683" name="Line 3"/>
          <p:cNvSpPr>
            <a:spLocks noChangeShapeType="1"/>
          </p:cNvSpPr>
          <p:nvPr/>
        </p:nvSpPr>
        <p:spPr bwMode="auto">
          <a:xfrm rot="120000" flipH="1" flipV="1">
            <a:off x="3200399" y="3736974"/>
            <a:ext cx="45719" cy="1368425"/>
          </a:xfrm>
          <a:prstGeom prst="line">
            <a:avLst/>
          </a:prstGeom>
          <a:noFill/>
          <a:ln w="28575">
            <a:solidFill>
              <a:srgbClr val="800080"/>
            </a:solidFill>
            <a:round/>
            <a:headEnd/>
            <a:tailEnd type="triangle" w="med" len="med"/>
          </a:ln>
          <a:effectLst/>
        </p:spPr>
        <p:txBody>
          <a:bodyPr wrap="none" anchor="ctr"/>
          <a:lstStyle/>
          <a:p>
            <a:endParaRPr lang="zh-CN" altLang="en-US"/>
          </a:p>
        </p:txBody>
      </p:sp>
      <p:sp>
        <p:nvSpPr>
          <p:cNvPr id="71684" name="Line 4"/>
          <p:cNvSpPr>
            <a:spLocks noChangeShapeType="1"/>
          </p:cNvSpPr>
          <p:nvPr/>
        </p:nvSpPr>
        <p:spPr bwMode="auto">
          <a:xfrm rot="-180000" flipH="1">
            <a:off x="2971800" y="3733801"/>
            <a:ext cx="76200" cy="1371600"/>
          </a:xfrm>
          <a:prstGeom prst="line">
            <a:avLst/>
          </a:prstGeom>
          <a:noFill/>
          <a:ln w="28575">
            <a:solidFill>
              <a:schemeClr val="tx1"/>
            </a:solidFill>
            <a:round/>
            <a:headEnd/>
            <a:tailEnd type="triangle" w="med" len="med"/>
          </a:ln>
          <a:effectLst/>
        </p:spPr>
        <p:txBody>
          <a:bodyPr wrap="none" anchor="ctr"/>
          <a:lstStyle/>
          <a:p>
            <a:endParaRPr lang="zh-CN" altLang="en-US"/>
          </a:p>
        </p:txBody>
      </p:sp>
      <p:sp>
        <p:nvSpPr>
          <p:cNvPr id="71686" name="Text Box 6"/>
          <p:cNvSpPr txBox="1">
            <a:spLocks noChangeArrowheads="1"/>
          </p:cNvSpPr>
          <p:nvPr/>
        </p:nvSpPr>
        <p:spPr bwMode="auto">
          <a:xfrm>
            <a:off x="1219200" y="1143000"/>
            <a:ext cx="3886200" cy="579438"/>
          </a:xfrm>
          <a:prstGeom prst="rect">
            <a:avLst/>
          </a:prstGeom>
          <a:noFill/>
          <a:ln w="9525">
            <a:noFill/>
            <a:miter lim="800000"/>
            <a:headEnd/>
            <a:tailEnd/>
          </a:ln>
          <a:effectLst/>
        </p:spPr>
        <p:txBody>
          <a:bodyPr>
            <a:spAutoFit/>
          </a:bodyPr>
          <a:lstStyle/>
          <a:p>
            <a:pPr eaLnBrk="1" hangingPunct="1">
              <a:spcBef>
                <a:spcPct val="50000"/>
              </a:spcBef>
            </a:pPr>
            <a:r>
              <a:rPr lang="zh-CN" altLang="en-US" b="1">
                <a:latin typeface="楷体_GB2312" pitchFamily="49" charset="-122"/>
              </a:rPr>
              <a:t>第一部分 向量代数</a:t>
            </a:r>
            <a:endParaRPr lang="zh-CN" altLang="en-US">
              <a:latin typeface="楷体_GB2312" pitchFamily="49" charset="-122"/>
            </a:endParaRPr>
          </a:p>
        </p:txBody>
      </p:sp>
      <p:sp>
        <p:nvSpPr>
          <p:cNvPr id="71687" name="Text Box 7"/>
          <p:cNvSpPr txBox="1">
            <a:spLocks noChangeArrowheads="1"/>
          </p:cNvSpPr>
          <p:nvPr/>
        </p:nvSpPr>
        <p:spPr bwMode="auto">
          <a:xfrm>
            <a:off x="1219200" y="1798638"/>
            <a:ext cx="5029200" cy="579437"/>
          </a:xfrm>
          <a:prstGeom prst="rect">
            <a:avLst/>
          </a:prstGeom>
          <a:noFill/>
          <a:ln w="9525">
            <a:noFill/>
            <a:miter lim="800000"/>
            <a:headEnd/>
            <a:tailEnd/>
          </a:ln>
          <a:effectLst/>
        </p:spPr>
        <p:txBody>
          <a:bodyPr>
            <a:spAutoFit/>
          </a:bodyPr>
          <a:lstStyle/>
          <a:p>
            <a:pPr eaLnBrk="1" hangingPunct="1">
              <a:spcBef>
                <a:spcPct val="50000"/>
              </a:spcBef>
            </a:pPr>
            <a:r>
              <a:rPr lang="zh-CN" altLang="en-US" b="1">
                <a:latin typeface="楷体_GB2312" pitchFamily="49" charset="-122"/>
              </a:rPr>
              <a:t>第二部分 空间解析几何</a:t>
            </a:r>
            <a:r>
              <a:rPr lang="zh-CN" altLang="en-US">
                <a:latin typeface="楷体_GB2312" pitchFamily="49" charset="-122"/>
              </a:rPr>
              <a:t> </a:t>
            </a:r>
          </a:p>
        </p:txBody>
      </p:sp>
      <p:sp>
        <p:nvSpPr>
          <p:cNvPr id="71688" name="Text Box 8"/>
          <p:cNvSpPr txBox="1">
            <a:spLocks noChangeArrowheads="1"/>
          </p:cNvSpPr>
          <p:nvPr/>
        </p:nvSpPr>
        <p:spPr bwMode="auto">
          <a:xfrm>
            <a:off x="1600200" y="2422525"/>
            <a:ext cx="2667000" cy="519113"/>
          </a:xfrm>
          <a:prstGeom prst="rect">
            <a:avLst/>
          </a:prstGeom>
          <a:noFill/>
          <a:ln w="9525">
            <a:noFill/>
            <a:miter lim="800000"/>
            <a:headEnd/>
            <a:tailEnd/>
          </a:ln>
          <a:effectLst/>
        </p:spPr>
        <p:txBody>
          <a:bodyPr>
            <a:spAutoFit/>
          </a:bodyPr>
          <a:lstStyle/>
          <a:p>
            <a:pPr eaLnBrk="1" hangingPunct="1">
              <a:spcBef>
                <a:spcPct val="50000"/>
              </a:spcBef>
            </a:pPr>
            <a:r>
              <a:rPr lang="zh-CN" altLang="en-US">
                <a:latin typeface="楷体_GB2312" pitchFamily="49" charset="-122"/>
              </a:rPr>
              <a:t>在三维空间中</a:t>
            </a:r>
            <a:r>
              <a:rPr lang="en-US" altLang="zh-CN">
                <a:latin typeface="楷体_GB2312" pitchFamily="49" charset="-122"/>
              </a:rPr>
              <a:t>:</a:t>
            </a:r>
          </a:p>
        </p:txBody>
      </p:sp>
      <p:sp>
        <p:nvSpPr>
          <p:cNvPr id="71689" name="Text Box 9"/>
          <p:cNvSpPr txBox="1">
            <a:spLocks noChangeArrowheads="1"/>
          </p:cNvSpPr>
          <p:nvPr/>
        </p:nvSpPr>
        <p:spPr bwMode="auto">
          <a:xfrm>
            <a:off x="2286000" y="3184525"/>
            <a:ext cx="5105400" cy="584200"/>
          </a:xfrm>
          <a:prstGeom prst="rect">
            <a:avLst/>
          </a:prstGeom>
          <a:noFill/>
          <a:ln w="9525">
            <a:noFill/>
            <a:miter lim="800000"/>
            <a:headEnd/>
            <a:tailEnd/>
          </a:ln>
          <a:effectLst/>
        </p:spPr>
        <p:txBody>
          <a:bodyPr>
            <a:spAutoFit/>
          </a:bodyPr>
          <a:lstStyle/>
          <a:p>
            <a:pPr eaLnBrk="1" hangingPunct="1">
              <a:spcBef>
                <a:spcPct val="50000"/>
              </a:spcBef>
            </a:pPr>
            <a:r>
              <a:rPr lang="zh-CN" altLang="en-US" b="1">
                <a:latin typeface="楷体_GB2312" pitchFamily="49" charset="-122"/>
              </a:rPr>
              <a:t>空间形式</a:t>
            </a:r>
            <a:r>
              <a:rPr lang="zh-CN" altLang="en-US">
                <a:solidFill>
                  <a:srgbClr val="99FF99"/>
                </a:solidFill>
              </a:rPr>
              <a:t> </a:t>
            </a:r>
            <a:r>
              <a:rPr lang="en-US" altLang="zh-CN">
                <a:latin typeface="Times New Roman" pitchFamily="18" charset="0"/>
              </a:rPr>
              <a:t>—</a:t>
            </a:r>
            <a:r>
              <a:rPr lang="en-US" altLang="zh-CN">
                <a:latin typeface="楷体_GB2312" pitchFamily="49" charset="-122"/>
              </a:rPr>
              <a:t> </a:t>
            </a:r>
            <a:r>
              <a:rPr lang="zh-CN" altLang="en-US" b="1">
                <a:solidFill>
                  <a:srgbClr val="FF0000"/>
                </a:solidFill>
                <a:latin typeface="楷体_GB2312" pitchFamily="49" charset="-122"/>
              </a:rPr>
              <a:t>点</a:t>
            </a:r>
            <a:r>
              <a:rPr lang="en-US" altLang="zh-CN" b="1">
                <a:solidFill>
                  <a:srgbClr val="FF0000"/>
                </a:solidFill>
                <a:latin typeface="楷体_GB2312" pitchFamily="49" charset="-122"/>
              </a:rPr>
              <a:t>,</a:t>
            </a:r>
            <a:r>
              <a:rPr lang="en-US" altLang="zh-CN" b="1">
                <a:solidFill>
                  <a:srgbClr val="FF0000"/>
                </a:solidFill>
              </a:rPr>
              <a:t> </a:t>
            </a:r>
            <a:r>
              <a:rPr lang="zh-CN" altLang="en-US" b="1">
                <a:solidFill>
                  <a:srgbClr val="FF0000"/>
                </a:solidFill>
                <a:latin typeface="楷体_GB2312" pitchFamily="49" charset="-122"/>
              </a:rPr>
              <a:t>线</a:t>
            </a:r>
            <a:r>
              <a:rPr lang="en-US" altLang="zh-CN" b="1">
                <a:solidFill>
                  <a:srgbClr val="FF0000"/>
                </a:solidFill>
                <a:latin typeface="楷体_GB2312" pitchFamily="49" charset="-122"/>
              </a:rPr>
              <a:t>,</a:t>
            </a:r>
            <a:r>
              <a:rPr lang="en-US" altLang="zh-CN" b="1">
                <a:solidFill>
                  <a:srgbClr val="FF0000"/>
                </a:solidFill>
              </a:rPr>
              <a:t> </a:t>
            </a:r>
            <a:r>
              <a:rPr lang="zh-CN" altLang="en-US" b="1">
                <a:solidFill>
                  <a:srgbClr val="FF0000"/>
                </a:solidFill>
                <a:latin typeface="楷体_GB2312" pitchFamily="49" charset="-122"/>
              </a:rPr>
              <a:t>面</a:t>
            </a:r>
          </a:p>
        </p:txBody>
      </p:sp>
      <p:sp>
        <p:nvSpPr>
          <p:cNvPr id="71690" name="Text Box 10"/>
          <p:cNvSpPr txBox="1">
            <a:spLocks noChangeArrowheads="1"/>
          </p:cNvSpPr>
          <p:nvPr/>
        </p:nvSpPr>
        <p:spPr bwMode="auto">
          <a:xfrm>
            <a:off x="3429000" y="4063425"/>
            <a:ext cx="4267200" cy="584775"/>
          </a:xfrm>
          <a:prstGeom prst="rect">
            <a:avLst/>
          </a:prstGeom>
          <a:noFill/>
          <a:ln w="9525">
            <a:noFill/>
            <a:miter lim="800000"/>
            <a:headEnd/>
            <a:tailEnd/>
          </a:ln>
        </p:spPr>
        <p:txBody>
          <a:bodyPr wrap="square">
            <a:spAutoFit/>
          </a:bodyPr>
          <a:lstStyle/>
          <a:p>
            <a:pPr eaLnBrk="1" hangingPunct="1">
              <a:spcBef>
                <a:spcPct val="50000"/>
              </a:spcBef>
            </a:pPr>
            <a:r>
              <a:rPr lang="zh-CN" altLang="en-US" b="1" dirty="0" smtClean="0"/>
              <a:t>基本</a:t>
            </a:r>
            <a:r>
              <a:rPr lang="zh-CN" altLang="en-US" b="1" dirty="0"/>
              <a:t>工具</a:t>
            </a:r>
            <a:r>
              <a:rPr lang="zh-CN" altLang="en-US" dirty="0" smtClean="0"/>
              <a:t> ：</a:t>
            </a:r>
            <a:r>
              <a:rPr lang="zh-CN" altLang="en-US" b="1" dirty="0" smtClean="0">
                <a:solidFill>
                  <a:schemeClr val="tx2"/>
                </a:solidFill>
                <a:latin typeface="楷体_GB2312" pitchFamily="49" charset="-122"/>
              </a:rPr>
              <a:t>向量代数</a:t>
            </a:r>
            <a:endParaRPr lang="zh-CN" altLang="en-US" dirty="0">
              <a:latin typeface="楷体_GB2312" pitchFamily="49" charset="-122"/>
            </a:endParaRPr>
          </a:p>
        </p:txBody>
      </p:sp>
      <p:sp>
        <p:nvSpPr>
          <p:cNvPr id="71695" name="Text Box 15"/>
          <p:cNvSpPr txBox="1">
            <a:spLocks noChangeArrowheads="1"/>
          </p:cNvSpPr>
          <p:nvPr/>
        </p:nvSpPr>
        <p:spPr bwMode="auto">
          <a:xfrm>
            <a:off x="4267200" y="5054600"/>
            <a:ext cx="2209800" cy="584200"/>
          </a:xfrm>
          <a:prstGeom prst="rect">
            <a:avLst/>
          </a:prstGeom>
          <a:noFill/>
          <a:ln w="9525">
            <a:noFill/>
            <a:miter lim="800000"/>
            <a:headEnd/>
            <a:tailEnd/>
          </a:ln>
          <a:effectLst/>
        </p:spPr>
        <p:txBody>
          <a:bodyPr>
            <a:spAutoFit/>
          </a:bodyPr>
          <a:lstStyle/>
          <a:p>
            <a:pPr eaLnBrk="1" hangingPunct="1">
              <a:spcBef>
                <a:spcPct val="50000"/>
              </a:spcBef>
            </a:pPr>
            <a:r>
              <a:rPr lang="zh-CN" altLang="en-US" b="1" dirty="0">
                <a:solidFill>
                  <a:srgbClr val="FFFF00"/>
                </a:solidFill>
                <a:latin typeface="楷体_GB2312" pitchFamily="49" charset="-122"/>
              </a:rPr>
              <a:t>  </a:t>
            </a:r>
            <a:r>
              <a:rPr lang="zh-CN" altLang="en-US" b="1" dirty="0">
                <a:solidFill>
                  <a:srgbClr val="FF0000"/>
                </a:solidFill>
                <a:latin typeface="楷体_GB2312" pitchFamily="49" charset="-122"/>
              </a:rPr>
              <a:t>坐标</a:t>
            </a:r>
            <a:r>
              <a:rPr lang="en-US" altLang="zh-CN" b="1" dirty="0">
                <a:solidFill>
                  <a:srgbClr val="FF0000"/>
                </a:solidFill>
                <a:latin typeface="楷体_GB2312" pitchFamily="49" charset="-122"/>
              </a:rPr>
              <a:t>,</a:t>
            </a:r>
            <a:endParaRPr lang="en-US" altLang="zh-CN" dirty="0">
              <a:solidFill>
                <a:srgbClr val="FF0000"/>
              </a:solidFill>
              <a:latin typeface="楷体_GB2312" pitchFamily="49" charset="-122"/>
            </a:endParaRPr>
          </a:p>
        </p:txBody>
      </p:sp>
      <p:sp>
        <p:nvSpPr>
          <p:cNvPr id="71696" name="Text Box 16"/>
          <p:cNvSpPr txBox="1">
            <a:spLocks noChangeArrowheads="1"/>
          </p:cNvSpPr>
          <p:nvPr/>
        </p:nvSpPr>
        <p:spPr bwMode="auto">
          <a:xfrm>
            <a:off x="5791200" y="5054600"/>
            <a:ext cx="2895600" cy="584200"/>
          </a:xfrm>
          <a:prstGeom prst="rect">
            <a:avLst/>
          </a:prstGeom>
          <a:noFill/>
          <a:ln w="9525">
            <a:noFill/>
            <a:miter lim="800000"/>
            <a:headEnd/>
            <a:tailEnd/>
          </a:ln>
          <a:effectLst/>
        </p:spPr>
        <p:txBody>
          <a:bodyPr>
            <a:spAutoFit/>
          </a:bodyPr>
          <a:lstStyle/>
          <a:p>
            <a:pPr eaLnBrk="1" hangingPunct="1">
              <a:spcBef>
                <a:spcPct val="50000"/>
              </a:spcBef>
            </a:pPr>
            <a:r>
              <a:rPr lang="zh-CN" altLang="en-US" b="1" dirty="0">
                <a:solidFill>
                  <a:srgbClr val="FF0000"/>
                </a:solidFill>
                <a:latin typeface="楷体_GB2312" pitchFamily="49" charset="-122"/>
              </a:rPr>
              <a:t>方程（组）</a:t>
            </a:r>
            <a:endParaRPr lang="zh-CN" altLang="en-US" dirty="0">
              <a:solidFill>
                <a:srgbClr val="FF0000"/>
              </a:solidFill>
              <a:latin typeface="楷体_GB2312" pitchFamily="49" charset="-122"/>
            </a:endParaRPr>
          </a:p>
        </p:txBody>
      </p:sp>
      <p:sp>
        <p:nvSpPr>
          <p:cNvPr id="4108" name="Text Box 6"/>
          <p:cNvSpPr txBox="1">
            <a:spLocks noChangeArrowheads="1"/>
          </p:cNvSpPr>
          <p:nvPr/>
        </p:nvSpPr>
        <p:spPr bwMode="auto">
          <a:xfrm>
            <a:off x="0" y="44450"/>
            <a:ext cx="9144000" cy="641350"/>
          </a:xfrm>
          <a:prstGeom prst="rect">
            <a:avLst/>
          </a:prstGeom>
          <a:noFill/>
          <a:ln w="9525">
            <a:noFill/>
            <a:miter lim="800000"/>
            <a:headEnd/>
            <a:tailEnd/>
          </a:ln>
        </p:spPr>
        <p:txBody>
          <a:bodyPr>
            <a:spAutoFit/>
          </a:bodyPr>
          <a:lstStyle/>
          <a:p>
            <a:pPr eaLnBrk="1" hangingPunct="1">
              <a:spcBef>
                <a:spcPct val="50000"/>
              </a:spcBef>
            </a:pPr>
            <a:r>
              <a:rPr lang="zh-CN" altLang="en-US" sz="3600">
                <a:solidFill>
                  <a:srgbClr val="FFFF00"/>
                </a:solidFill>
                <a:ea typeface="华文行楷" pitchFamily="2" charset="-122"/>
              </a:rPr>
              <a:t>目录</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686">
                                            <p:txEl>
                                              <p:pRg st="0" end="0"/>
                                            </p:txEl>
                                          </p:spTgt>
                                        </p:tgtEl>
                                        <p:attrNameLst>
                                          <p:attrName>style.visibility</p:attrName>
                                        </p:attrNameLst>
                                      </p:cBhvr>
                                      <p:to>
                                        <p:strVal val="visible"/>
                                      </p:to>
                                    </p:set>
                                    <p:animEffect transition="in" filter="wipe(left)">
                                      <p:cBhvr>
                                        <p:cTn id="7" dur="500"/>
                                        <p:tgtEl>
                                          <p:spTgt spid="716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687"/>
                                        </p:tgtEl>
                                        <p:attrNameLst>
                                          <p:attrName>style.visibility</p:attrName>
                                        </p:attrNameLst>
                                      </p:cBhvr>
                                      <p:to>
                                        <p:strVal val="visible"/>
                                      </p:to>
                                    </p:set>
                                    <p:animEffect transition="in" filter="wipe(left)">
                                      <p:cBhvr>
                                        <p:cTn id="12" dur="500"/>
                                        <p:tgtEl>
                                          <p:spTgt spid="716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688"/>
                                        </p:tgtEl>
                                        <p:attrNameLst>
                                          <p:attrName>style.visibility</p:attrName>
                                        </p:attrNameLst>
                                      </p:cBhvr>
                                      <p:to>
                                        <p:strVal val="visible"/>
                                      </p:to>
                                    </p:set>
                                    <p:animEffect transition="in" filter="wipe(left)">
                                      <p:cBhvr>
                                        <p:cTn id="17" dur="500"/>
                                        <p:tgtEl>
                                          <p:spTgt spid="716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689">
                                            <p:txEl>
                                              <p:pRg st="0" end="0"/>
                                            </p:txEl>
                                          </p:spTgt>
                                        </p:tgtEl>
                                        <p:attrNameLst>
                                          <p:attrName>style.visibility</p:attrName>
                                        </p:attrNameLst>
                                      </p:cBhvr>
                                      <p:to>
                                        <p:strVal val="visible"/>
                                      </p:to>
                                    </p:set>
                                    <p:animEffect transition="in" filter="wipe(left)">
                                      <p:cBhvr>
                                        <p:cTn id="22" dur="500"/>
                                        <p:tgtEl>
                                          <p:spTgt spid="71689">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1684"/>
                                        </p:tgtEl>
                                        <p:attrNameLst>
                                          <p:attrName>style.visibility</p:attrName>
                                        </p:attrNameLst>
                                      </p:cBhvr>
                                      <p:to>
                                        <p:strVal val="visible"/>
                                      </p:to>
                                    </p:set>
                                    <p:animEffect transition="in" filter="wipe(up)">
                                      <p:cBhvr>
                                        <p:cTn id="27" dur="500"/>
                                        <p:tgtEl>
                                          <p:spTgt spid="71684"/>
                                        </p:tgtEl>
                                      </p:cBhvr>
                                    </p:animEffect>
                                  </p:childTnLst>
                                </p:cTn>
                              </p:par>
                            </p:childTnLst>
                          </p:cTn>
                        </p:par>
                        <p:par>
                          <p:cTn id="28" fill="hold" nodeType="after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71682">
                                            <p:txEl>
                                              <p:pRg st="0" end="0"/>
                                            </p:txEl>
                                          </p:spTgt>
                                        </p:tgtEl>
                                        <p:attrNameLst>
                                          <p:attrName>style.visibility</p:attrName>
                                        </p:attrNameLst>
                                      </p:cBhvr>
                                      <p:to>
                                        <p:strVal val="visible"/>
                                      </p:to>
                                    </p:set>
                                    <p:animEffect transition="in" filter="wipe(left)">
                                      <p:cBhvr>
                                        <p:cTn id="31" dur="500"/>
                                        <p:tgtEl>
                                          <p:spTgt spid="71682">
                                            <p:txEl>
                                              <p:pRg st="0" end="0"/>
                                            </p:txEl>
                                          </p:spTgt>
                                        </p:tgtEl>
                                      </p:cBhvr>
                                    </p:animEffect>
                                  </p:childTnLst>
                                </p:cTn>
                              </p:par>
                            </p:childTnLst>
                          </p:cTn>
                        </p:par>
                        <p:par>
                          <p:cTn id="32" fill="hold" nodeType="afterGroup">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1695">
                                            <p:txEl>
                                              <p:pRg st="0" end="0"/>
                                            </p:txEl>
                                          </p:spTgt>
                                        </p:tgtEl>
                                        <p:attrNameLst>
                                          <p:attrName>style.visibility</p:attrName>
                                        </p:attrNameLst>
                                      </p:cBhvr>
                                      <p:to>
                                        <p:strVal val="visible"/>
                                      </p:to>
                                    </p:set>
                                    <p:animEffect transition="in" filter="wipe(left)">
                                      <p:cBhvr>
                                        <p:cTn id="35" dur="500"/>
                                        <p:tgtEl>
                                          <p:spTgt spid="71695">
                                            <p:txEl>
                                              <p:pRg st="0" end="0"/>
                                            </p:txEl>
                                          </p:spTgt>
                                        </p:tgtEl>
                                      </p:cBhvr>
                                    </p:animEffect>
                                  </p:childTnLst>
                                </p:cTn>
                              </p:par>
                            </p:childTnLst>
                          </p:cTn>
                        </p:par>
                        <p:par>
                          <p:cTn id="36" fill="hold" nodeType="afterGroup">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71696">
                                            <p:txEl>
                                              <p:pRg st="0" end="0"/>
                                            </p:txEl>
                                          </p:spTgt>
                                        </p:tgtEl>
                                        <p:attrNameLst>
                                          <p:attrName>style.visibility</p:attrName>
                                        </p:attrNameLst>
                                      </p:cBhvr>
                                      <p:to>
                                        <p:strVal val="visible"/>
                                      </p:to>
                                    </p:set>
                                    <p:animEffect transition="in" filter="wipe(left)">
                                      <p:cBhvr>
                                        <p:cTn id="39" dur="500"/>
                                        <p:tgtEl>
                                          <p:spTgt spid="71696">
                                            <p:txEl>
                                              <p:pRg st="0" end="0"/>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1683"/>
                                        </p:tgtEl>
                                        <p:attrNameLst>
                                          <p:attrName>style.visibility</p:attrName>
                                        </p:attrNameLst>
                                      </p:cBhvr>
                                      <p:to>
                                        <p:strVal val="visible"/>
                                      </p:to>
                                    </p:set>
                                    <p:animEffect transition="in" filter="wipe(down)">
                                      <p:cBhvr>
                                        <p:cTn id="44" dur="500"/>
                                        <p:tgtEl>
                                          <p:spTgt spid="7168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1690">
                                            <p:txEl>
                                              <p:pRg st="0" end="0"/>
                                            </p:txEl>
                                          </p:spTgt>
                                        </p:tgtEl>
                                        <p:attrNameLst>
                                          <p:attrName>style.visibility</p:attrName>
                                        </p:attrNameLst>
                                      </p:cBhvr>
                                      <p:to>
                                        <p:strVal val="visible"/>
                                      </p:to>
                                    </p:set>
                                    <p:animEffect transition="in" filter="wipe(left)">
                                      <p:cBhvr>
                                        <p:cTn id="49" dur="500"/>
                                        <p:tgtEl>
                                          <p:spTgt spid="71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build="p" autoUpdateAnimBg="0" advAuto="0"/>
      <p:bldP spid="71683" grpId="0" animBg="1"/>
      <p:bldP spid="71684" grpId="0" animBg="1"/>
      <p:bldP spid="71686" grpId="0" build="p" autoUpdateAnimBg="0"/>
      <p:bldP spid="71687" grpId="0" autoUpdateAnimBg="0"/>
      <p:bldP spid="71688" grpId="0" autoUpdateAnimBg="0"/>
      <p:bldP spid="71689" grpId="0" build="p" autoUpdateAnimBg="0"/>
      <p:bldP spid="71690" grpId="0" build="p" autoUpdateAnimBg="0"/>
      <p:bldP spid="71695" grpId="0" build="p" autoUpdateAnimBg="0" advAuto="0"/>
      <p:bldP spid="71696" grpId="0" build="p" autoUpdateAnimBg="0"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WordArt 4"/>
          <p:cNvSpPr>
            <a:spLocks noChangeArrowheads="1" noChangeShapeType="1" noTextEdit="1"/>
          </p:cNvSpPr>
          <p:nvPr/>
        </p:nvSpPr>
        <p:spPr bwMode="auto">
          <a:xfrm>
            <a:off x="152400" y="200025"/>
            <a:ext cx="5867400" cy="409575"/>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四、利用坐标作向量的线性运算</a:t>
            </a:r>
          </a:p>
        </p:txBody>
      </p:sp>
      <p:sp>
        <p:nvSpPr>
          <p:cNvPr id="72709" name="Text Box 5"/>
          <p:cNvSpPr txBox="1">
            <a:spLocks noChangeArrowheads="1"/>
          </p:cNvSpPr>
          <p:nvPr/>
        </p:nvSpPr>
        <p:spPr bwMode="auto">
          <a:xfrm>
            <a:off x="539750" y="2886075"/>
            <a:ext cx="838200" cy="457200"/>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FF3300"/>
                </a:solidFill>
                <a:ea typeface="黑体" pitchFamily="2" charset="-122"/>
              </a:rPr>
              <a:t>解</a:t>
            </a:r>
          </a:p>
        </p:txBody>
      </p:sp>
      <p:sp>
        <p:nvSpPr>
          <p:cNvPr id="30724" name="Text Box 6"/>
          <p:cNvSpPr txBox="1">
            <a:spLocks noChangeArrowheads="1"/>
          </p:cNvSpPr>
          <p:nvPr/>
        </p:nvSpPr>
        <p:spPr bwMode="auto">
          <a:xfrm>
            <a:off x="468313" y="692150"/>
            <a:ext cx="7380287" cy="584200"/>
          </a:xfrm>
          <a:prstGeom prst="rect">
            <a:avLst/>
          </a:prstGeom>
          <a:noFill/>
          <a:ln w="9525">
            <a:noFill/>
            <a:miter lim="800000"/>
            <a:headEnd/>
            <a:tailEnd/>
          </a:ln>
        </p:spPr>
        <p:txBody>
          <a:bodyPr>
            <a:spAutoFit/>
          </a:bodyPr>
          <a:lstStyle/>
          <a:p>
            <a:pPr eaLnBrk="1" hangingPunct="1">
              <a:spcBef>
                <a:spcPct val="50000"/>
              </a:spcBef>
            </a:pPr>
            <a:r>
              <a:rPr lang="zh-CN" altLang="en-US" dirty="0">
                <a:solidFill>
                  <a:srgbClr val="0000FF"/>
                </a:solidFill>
                <a:latin typeface="Times New Roman" pitchFamily="18" charset="0"/>
                <a:ea typeface="黑体" pitchFamily="2" charset="-122"/>
                <a:cs typeface="Times New Roman" pitchFamily="18" charset="0"/>
              </a:rPr>
              <a:t>例</a:t>
            </a:r>
            <a:r>
              <a:rPr lang="en-US" altLang="zh-CN" dirty="0">
                <a:solidFill>
                  <a:srgbClr val="0000FF"/>
                </a:solidFill>
                <a:latin typeface="Times New Roman" pitchFamily="18" charset="0"/>
                <a:ea typeface="黑体" pitchFamily="2" charset="-122"/>
                <a:cs typeface="Times New Roman" pitchFamily="18" charset="0"/>
              </a:rPr>
              <a:t>3</a:t>
            </a:r>
            <a:r>
              <a:rPr lang="en-US" altLang="zh-CN" sz="2800" dirty="0">
                <a:solidFill>
                  <a:srgbClr val="0000FF"/>
                </a:solidFill>
                <a:latin typeface="Times New Roman" pitchFamily="18" charset="0"/>
                <a:cs typeface="Times New Roman" pitchFamily="18" charset="0"/>
              </a:rPr>
              <a:t>  </a:t>
            </a:r>
            <a:r>
              <a:rPr lang="zh-CN" altLang="en-US" dirty="0">
                <a:solidFill>
                  <a:srgbClr val="990099"/>
                </a:solidFill>
                <a:latin typeface="华文细黑" pitchFamily="2" charset="-122"/>
                <a:ea typeface="华文细黑" pitchFamily="2" charset="-122"/>
              </a:rPr>
              <a:t>求解以向量为未知元的线性方程组</a:t>
            </a:r>
          </a:p>
        </p:txBody>
      </p:sp>
      <p:graphicFrame>
        <p:nvGraphicFramePr>
          <p:cNvPr id="30725" name="Object 8"/>
          <p:cNvGraphicFramePr>
            <a:graphicFrameLocks noGrp="1" noChangeAspect="1"/>
          </p:cNvGraphicFramePr>
          <p:nvPr>
            <p:ph/>
          </p:nvPr>
        </p:nvGraphicFramePr>
        <p:xfrm>
          <a:off x="2474913" y="1211263"/>
          <a:ext cx="1708150" cy="1041400"/>
        </p:xfrm>
        <a:graphic>
          <a:graphicData uri="http://schemas.openxmlformats.org/presentationml/2006/ole">
            <p:oleObj spid="_x0000_s30804" name="公式" r:id="rId3" imgW="811080" imgH="488880" progId="Equation.3">
              <p:embed/>
            </p:oleObj>
          </a:graphicData>
        </a:graphic>
      </p:graphicFrame>
      <p:graphicFrame>
        <p:nvGraphicFramePr>
          <p:cNvPr id="30726" name="Object 10"/>
          <p:cNvGraphicFramePr>
            <a:graphicFrameLocks noChangeAspect="1"/>
          </p:cNvGraphicFramePr>
          <p:nvPr/>
        </p:nvGraphicFramePr>
        <p:xfrm>
          <a:off x="774700" y="2335213"/>
          <a:ext cx="4152900" cy="565150"/>
        </p:xfrm>
        <a:graphic>
          <a:graphicData uri="http://schemas.openxmlformats.org/presentationml/2006/ole">
            <p:oleObj spid="_x0000_s30805" name="Equation" r:id="rId4" imgW="1866900" imgH="241300" progId="Equation.DSMT4">
              <p:embed/>
            </p:oleObj>
          </a:graphicData>
        </a:graphic>
      </p:graphicFrame>
      <p:sp>
        <p:nvSpPr>
          <p:cNvPr id="72715" name="Text Box 11"/>
          <p:cNvSpPr txBox="1">
            <a:spLocks noChangeArrowheads="1"/>
          </p:cNvSpPr>
          <p:nvPr/>
        </p:nvSpPr>
        <p:spPr bwMode="auto">
          <a:xfrm>
            <a:off x="1119188" y="2905780"/>
            <a:ext cx="6805612" cy="523220"/>
          </a:xfrm>
          <a:prstGeom prst="rect">
            <a:avLst/>
          </a:prstGeom>
          <a:noFill/>
          <a:ln w="9525">
            <a:noFill/>
            <a:miter lim="800000"/>
            <a:headEnd/>
            <a:tailEnd/>
          </a:ln>
          <a:effectLst/>
        </p:spPr>
        <p:txBody>
          <a:bodyPr>
            <a:spAutoFit/>
          </a:bodyPr>
          <a:lstStyle/>
          <a:p>
            <a:pPr eaLnBrk="1" hangingPunct="1">
              <a:spcBef>
                <a:spcPct val="50000"/>
              </a:spcBef>
            </a:pPr>
            <a:r>
              <a:rPr lang="zh-CN" altLang="en-US" sz="2800" dirty="0">
                <a:latin typeface="+mn-ea"/>
                <a:ea typeface="+mn-ea"/>
              </a:rPr>
              <a:t>解二元一次方程组，易得</a:t>
            </a:r>
          </a:p>
        </p:txBody>
      </p:sp>
      <p:graphicFrame>
        <p:nvGraphicFramePr>
          <p:cNvPr id="72716" name="Object 12"/>
          <p:cNvGraphicFramePr>
            <a:graphicFrameLocks noChangeAspect="1"/>
          </p:cNvGraphicFramePr>
          <p:nvPr/>
        </p:nvGraphicFramePr>
        <p:xfrm>
          <a:off x="2427288" y="3343275"/>
          <a:ext cx="3460750" cy="900113"/>
        </p:xfrm>
        <a:graphic>
          <a:graphicData uri="http://schemas.openxmlformats.org/presentationml/2006/ole">
            <p:oleObj spid="_x0000_s30806" name="公式" r:id="rId5" imgW="1695240" imgH="436680" progId="Equation.3">
              <p:embed/>
            </p:oleObj>
          </a:graphicData>
        </a:graphic>
      </p:graphicFrame>
      <p:graphicFrame>
        <p:nvGraphicFramePr>
          <p:cNvPr id="72717" name="Object 13"/>
          <p:cNvGraphicFramePr>
            <a:graphicFrameLocks noChangeAspect="1"/>
          </p:cNvGraphicFramePr>
          <p:nvPr/>
        </p:nvGraphicFramePr>
        <p:xfrm>
          <a:off x="1143000" y="4191000"/>
          <a:ext cx="4428276" cy="557213"/>
        </p:xfrm>
        <a:graphic>
          <a:graphicData uri="http://schemas.openxmlformats.org/presentationml/2006/ole">
            <p:oleObj spid="_x0000_s30807" name="Equation" r:id="rId6" imgW="1803400" imgH="241300" progId="Equation.DSMT4">
              <p:embed/>
            </p:oleObj>
          </a:graphicData>
        </a:graphic>
      </p:graphicFrame>
      <p:graphicFrame>
        <p:nvGraphicFramePr>
          <p:cNvPr id="72718" name="Object 14"/>
          <p:cNvGraphicFramePr>
            <a:graphicFrameLocks noChangeAspect="1"/>
          </p:cNvGraphicFramePr>
          <p:nvPr/>
        </p:nvGraphicFramePr>
        <p:xfrm>
          <a:off x="1652588" y="4876800"/>
          <a:ext cx="4641850" cy="450850"/>
        </p:xfrm>
        <a:graphic>
          <a:graphicData uri="http://schemas.openxmlformats.org/presentationml/2006/ole">
            <p:oleObj spid="_x0000_s30808" name="公式" r:id="rId7" imgW="2277720" imgH="208080" progId="Equation.3">
              <p:embed/>
            </p:oleObj>
          </a:graphicData>
        </a:graphic>
      </p:graphicFrame>
      <p:graphicFrame>
        <p:nvGraphicFramePr>
          <p:cNvPr id="72719" name="Object 15"/>
          <p:cNvGraphicFramePr>
            <a:graphicFrameLocks noChangeAspect="1"/>
          </p:cNvGraphicFramePr>
          <p:nvPr/>
        </p:nvGraphicFramePr>
        <p:xfrm>
          <a:off x="1603375" y="5289550"/>
          <a:ext cx="4643438" cy="811213"/>
        </p:xfrm>
        <a:graphic>
          <a:graphicData uri="http://schemas.openxmlformats.org/presentationml/2006/ole">
            <p:oleObj spid="_x0000_s30809" name="公式" r:id="rId8" imgW="2527200" imgH="43668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709"/>
                                        </p:tgtEl>
                                        <p:attrNameLst>
                                          <p:attrName>style.visibility</p:attrName>
                                        </p:attrNameLst>
                                      </p:cBhvr>
                                      <p:to>
                                        <p:strVal val="visible"/>
                                      </p:to>
                                    </p:set>
                                    <p:animEffect transition="in" filter="wipe(left)">
                                      <p:cBhvr>
                                        <p:cTn id="7" dur="500"/>
                                        <p:tgtEl>
                                          <p:spTgt spid="727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2715"/>
                                        </p:tgtEl>
                                        <p:attrNameLst>
                                          <p:attrName>style.visibility</p:attrName>
                                        </p:attrNameLst>
                                      </p:cBhvr>
                                      <p:to>
                                        <p:strVal val="visible"/>
                                      </p:to>
                                    </p:set>
                                    <p:animEffect transition="in" filter="wipe(left)">
                                      <p:cBhvr>
                                        <p:cTn id="12" dur="500"/>
                                        <p:tgtEl>
                                          <p:spTgt spid="727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2716"/>
                                        </p:tgtEl>
                                        <p:attrNameLst>
                                          <p:attrName>style.visibility</p:attrName>
                                        </p:attrNameLst>
                                      </p:cBhvr>
                                      <p:to>
                                        <p:strVal val="visible"/>
                                      </p:to>
                                    </p:set>
                                    <p:animEffect transition="in" filter="wipe(left)">
                                      <p:cBhvr>
                                        <p:cTn id="17" dur="500"/>
                                        <p:tgtEl>
                                          <p:spTgt spid="727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2717"/>
                                        </p:tgtEl>
                                        <p:attrNameLst>
                                          <p:attrName>style.visibility</p:attrName>
                                        </p:attrNameLst>
                                      </p:cBhvr>
                                      <p:to>
                                        <p:strVal val="visible"/>
                                      </p:to>
                                    </p:set>
                                    <p:animEffect transition="in" filter="wipe(left)">
                                      <p:cBhvr>
                                        <p:cTn id="22" dur="500"/>
                                        <p:tgtEl>
                                          <p:spTgt spid="727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2718"/>
                                        </p:tgtEl>
                                        <p:attrNameLst>
                                          <p:attrName>style.visibility</p:attrName>
                                        </p:attrNameLst>
                                      </p:cBhvr>
                                      <p:to>
                                        <p:strVal val="visible"/>
                                      </p:to>
                                    </p:set>
                                    <p:animEffect transition="in" filter="wipe(left)">
                                      <p:cBhvr>
                                        <p:cTn id="27" dur="500"/>
                                        <p:tgtEl>
                                          <p:spTgt spid="727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2719"/>
                                        </p:tgtEl>
                                        <p:attrNameLst>
                                          <p:attrName>style.visibility</p:attrName>
                                        </p:attrNameLst>
                                      </p:cBhvr>
                                      <p:to>
                                        <p:strVal val="visible"/>
                                      </p:to>
                                    </p:set>
                                    <p:animEffect transition="in" filter="wipe(left)">
                                      <p:cBhvr>
                                        <p:cTn id="32" dur="500"/>
                                        <p:tgtEl>
                                          <p:spTgt spid="72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utoUpdateAnimBg="0"/>
      <p:bldP spid="727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WordArt 4"/>
          <p:cNvSpPr>
            <a:spLocks noChangeArrowheads="1" noChangeShapeType="1" noTextEdit="1"/>
          </p:cNvSpPr>
          <p:nvPr/>
        </p:nvSpPr>
        <p:spPr bwMode="auto">
          <a:xfrm>
            <a:off x="76200" y="200025"/>
            <a:ext cx="5867400" cy="409575"/>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四、利用坐标作向量的线性运算</a:t>
            </a:r>
          </a:p>
        </p:txBody>
      </p:sp>
      <p:grpSp>
        <p:nvGrpSpPr>
          <p:cNvPr id="72722" name="Group 18"/>
          <p:cNvGrpSpPr>
            <a:grpSpLocks/>
          </p:cNvGrpSpPr>
          <p:nvPr/>
        </p:nvGrpSpPr>
        <p:grpSpPr bwMode="auto">
          <a:xfrm>
            <a:off x="76200" y="1143000"/>
            <a:ext cx="8604250" cy="1274763"/>
            <a:chOff x="340" y="2432"/>
            <a:chExt cx="5080" cy="803"/>
          </a:xfrm>
        </p:grpSpPr>
        <p:sp>
          <p:nvSpPr>
            <p:cNvPr id="31768" name="Text Box 16"/>
            <p:cNvSpPr txBox="1">
              <a:spLocks noChangeArrowheads="1"/>
            </p:cNvSpPr>
            <p:nvPr/>
          </p:nvSpPr>
          <p:spPr bwMode="auto">
            <a:xfrm>
              <a:off x="340" y="2432"/>
              <a:ext cx="5080" cy="803"/>
            </a:xfrm>
            <a:prstGeom prst="rect">
              <a:avLst/>
            </a:prstGeom>
            <a:noFill/>
            <a:ln w="9525">
              <a:noFill/>
              <a:miter lim="800000"/>
              <a:headEnd/>
              <a:tailEnd/>
            </a:ln>
            <a:effectLst/>
          </p:spPr>
          <p:txBody>
            <a:bodyPr>
              <a:spAutoFit/>
            </a:bodyPr>
            <a:lstStyle/>
            <a:p>
              <a:pPr eaLnBrk="1" hangingPunct="1">
                <a:lnSpc>
                  <a:spcPct val="120000"/>
                </a:lnSpc>
                <a:spcBef>
                  <a:spcPct val="60000"/>
                </a:spcBef>
              </a:pPr>
              <a:r>
                <a:rPr lang="zh-CN" altLang="en-US" dirty="0">
                  <a:solidFill>
                    <a:srgbClr val="0000FF"/>
                  </a:solidFill>
                  <a:latin typeface="Times New Roman" pitchFamily="18" charset="0"/>
                  <a:ea typeface="华文细黑" pitchFamily="2" charset="-122"/>
                  <a:cs typeface="Times New Roman" pitchFamily="18" charset="0"/>
                </a:rPr>
                <a:t>例</a:t>
              </a:r>
              <a:r>
                <a:rPr lang="en-US" altLang="zh-CN" dirty="0">
                  <a:solidFill>
                    <a:srgbClr val="0000FF"/>
                  </a:solidFill>
                  <a:latin typeface="Times New Roman" pitchFamily="18" charset="0"/>
                  <a:ea typeface="华文细黑" pitchFamily="2" charset="-122"/>
                  <a:cs typeface="Times New Roman" pitchFamily="18" charset="0"/>
                </a:rPr>
                <a:t>4    </a:t>
              </a:r>
              <a:r>
                <a:rPr lang="zh-CN" altLang="en-US" dirty="0">
                  <a:solidFill>
                    <a:srgbClr val="990099"/>
                  </a:solidFill>
                  <a:latin typeface="Times New Roman" pitchFamily="18" charset="0"/>
                  <a:ea typeface="华文细黑" pitchFamily="2" charset="-122"/>
                  <a:cs typeface="Times New Roman" pitchFamily="18" charset="0"/>
                </a:rPr>
                <a:t>已知两点</a:t>
              </a:r>
              <a:r>
                <a:rPr lang="en-US" altLang="zh-CN" i="1" dirty="0">
                  <a:solidFill>
                    <a:srgbClr val="990099"/>
                  </a:solidFill>
                  <a:latin typeface="Times New Roman" pitchFamily="18" charset="0"/>
                  <a:cs typeface="Times New Roman" pitchFamily="18" charset="0"/>
                </a:rPr>
                <a:t>A</a:t>
              </a:r>
              <a:r>
                <a:rPr lang="en-US" altLang="zh-CN" dirty="0">
                  <a:solidFill>
                    <a:srgbClr val="990099"/>
                  </a:solidFill>
                  <a:latin typeface="Times New Roman" pitchFamily="18" charset="0"/>
                  <a:cs typeface="Times New Roman" pitchFamily="18" charset="0"/>
                </a:rPr>
                <a:t>(</a:t>
              </a:r>
              <a:r>
                <a:rPr lang="en-US" altLang="zh-CN" i="1" dirty="0">
                  <a:solidFill>
                    <a:srgbClr val="990099"/>
                  </a:solidFill>
                  <a:latin typeface="Times New Roman" pitchFamily="18" charset="0"/>
                  <a:cs typeface="Times New Roman" pitchFamily="18" charset="0"/>
                </a:rPr>
                <a:t>x</a:t>
              </a:r>
              <a:r>
                <a:rPr lang="en-US" altLang="zh-CN" baseline="-25000" dirty="0">
                  <a:solidFill>
                    <a:srgbClr val="990099"/>
                  </a:solidFill>
                  <a:latin typeface="Times New Roman" pitchFamily="18" charset="0"/>
                  <a:cs typeface="Times New Roman" pitchFamily="18" charset="0"/>
                </a:rPr>
                <a:t>1</a:t>
              </a:r>
              <a:r>
                <a:rPr lang="en-US" altLang="zh-CN" dirty="0">
                  <a:solidFill>
                    <a:srgbClr val="990099"/>
                  </a:solidFill>
                  <a:latin typeface="Times New Roman" pitchFamily="18" charset="0"/>
                  <a:cs typeface="Times New Roman" pitchFamily="18" charset="0"/>
                </a:rPr>
                <a:t>,</a:t>
              </a:r>
              <a:r>
                <a:rPr lang="en-US" altLang="zh-CN" i="1" dirty="0">
                  <a:solidFill>
                    <a:srgbClr val="990099"/>
                  </a:solidFill>
                  <a:latin typeface="Times New Roman" pitchFamily="18" charset="0"/>
                  <a:cs typeface="Times New Roman" pitchFamily="18" charset="0"/>
                </a:rPr>
                <a:t>y</a:t>
              </a:r>
              <a:r>
                <a:rPr lang="en-US" altLang="zh-CN" baseline="-25000" dirty="0">
                  <a:solidFill>
                    <a:srgbClr val="990099"/>
                  </a:solidFill>
                  <a:latin typeface="Times New Roman" pitchFamily="18" charset="0"/>
                  <a:cs typeface="Times New Roman" pitchFamily="18" charset="0"/>
                </a:rPr>
                <a:t>1</a:t>
              </a:r>
              <a:r>
                <a:rPr lang="en-US" altLang="zh-CN" dirty="0">
                  <a:solidFill>
                    <a:srgbClr val="990099"/>
                  </a:solidFill>
                  <a:latin typeface="Times New Roman" pitchFamily="18" charset="0"/>
                  <a:cs typeface="Times New Roman" pitchFamily="18" charset="0"/>
                </a:rPr>
                <a:t>,</a:t>
              </a:r>
              <a:r>
                <a:rPr lang="en-US" altLang="zh-CN" i="1" dirty="0">
                  <a:solidFill>
                    <a:srgbClr val="990099"/>
                  </a:solidFill>
                  <a:latin typeface="Times New Roman" pitchFamily="18" charset="0"/>
                  <a:cs typeface="Times New Roman" pitchFamily="18" charset="0"/>
                </a:rPr>
                <a:t>z</a:t>
              </a:r>
              <a:r>
                <a:rPr lang="en-US" altLang="zh-CN" baseline="-25000" dirty="0">
                  <a:solidFill>
                    <a:srgbClr val="990099"/>
                  </a:solidFill>
                  <a:latin typeface="Times New Roman" pitchFamily="18" charset="0"/>
                  <a:cs typeface="Times New Roman" pitchFamily="18" charset="0"/>
                </a:rPr>
                <a:t>1</a:t>
              </a:r>
              <a:r>
                <a:rPr lang="en-US" altLang="zh-CN" dirty="0">
                  <a:solidFill>
                    <a:srgbClr val="990099"/>
                  </a:solidFill>
                  <a:latin typeface="Times New Roman" pitchFamily="18" charset="0"/>
                  <a:cs typeface="Times New Roman" pitchFamily="18" charset="0"/>
                </a:rPr>
                <a:t>)</a:t>
              </a:r>
              <a:r>
                <a:rPr lang="en-US" altLang="zh-CN" dirty="0">
                  <a:solidFill>
                    <a:srgbClr val="990099"/>
                  </a:solidFill>
                  <a:latin typeface="Times New Roman" pitchFamily="18" charset="0"/>
                  <a:ea typeface="华文细黑" pitchFamily="2" charset="-122"/>
                  <a:cs typeface="Times New Roman" pitchFamily="18" charset="0"/>
                </a:rPr>
                <a:t> </a:t>
              </a:r>
              <a:r>
                <a:rPr lang="zh-CN" altLang="en-US" dirty="0">
                  <a:solidFill>
                    <a:srgbClr val="990099"/>
                  </a:solidFill>
                  <a:latin typeface="Times New Roman" pitchFamily="18" charset="0"/>
                  <a:ea typeface="华文细黑" pitchFamily="2" charset="-122"/>
                  <a:cs typeface="Times New Roman" pitchFamily="18" charset="0"/>
                </a:rPr>
                <a:t>和</a:t>
              </a:r>
              <a:r>
                <a:rPr lang="en-US" altLang="zh-CN" i="1" dirty="0">
                  <a:solidFill>
                    <a:srgbClr val="990099"/>
                  </a:solidFill>
                  <a:latin typeface="Times New Roman" pitchFamily="18" charset="0"/>
                  <a:cs typeface="Times New Roman" pitchFamily="18" charset="0"/>
                </a:rPr>
                <a:t>B</a:t>
              </a:r>
              <a:r>
                <a:rPr lang="en-US" altLang="zh-CN" i="1" dirty="0">
                  <a:solidFill>
                    <a:srgbClr val="990099"/>
                  </a:solidFill>
                  <a:latin typeface="Times New Roman" pitchFamily="18" charset="0"/>
                  <a:ea typeface="华文细黑" pitchFamily="2" charset="-122"/>
                  <a:cs typeface="Times New Roman" pitchFamily="18" charset="0"/>
                </a:rPr>
                <a:t> </a:t>
              </a:r>
              <a:r>
                <a:rPr lang="en-US" altLang="zh-CN" dirty="0">
                  <a:solidFill>
                    <a:srgbClr val="990099"/>
                  </a:solidFill>
                  <a:latin typeface="Times New Roman" pitchFamily="18" charset="0"/>
                  <a:cs typeface="Times New Roman" pitchFamily="18" charset="0"/>
                </a:rPr>
                <a:t>(</a:t>
              </a:r>
              <a:r>
                <a:rPr lang="en-US" altLang="zh-CN" i="1" dirty="0">
                  <a:solidFill>
                    <a:srgbClr val="990099"/>
                  </a:solidFill>
                  <a:latin typeface="Times New Roman" pitchFamily="18" charset="0"/>
                  <a:cs typeface="Times New Roman" pitchFamily="18" charset="0"/>
                </a:rPr>
                <a:t>x</a:t>
              </a:r>
              <a:r>
                <a:rPr lang="en-US" altLang="zh-CN" baseline="-25000" dirty="0">
                  <a:solidFill>
                    <a:srgbClr val="990099"/>
                  </a:solidFill>
                  <a:latin typeface="Times New Roman" pitchFamily="18" charset="0"/>
                  <a:cs typeface="Times New Roman" pitchFamily="18" charset="0"/>
                </a:rPr>
                <a:t>2</a:t>
              </a:r>
              <a:r>
                <a:rPr lang="en-US" altLang="zh-CN" dirty="0">
                  <a:solidFill>
                    <a:srgbClr val="990099"/>
                  </a:solidFill>
                  <a:latin typeface="Times New Roman" pitchFamily="18" charset="0"/>
                  <a:cs typeface="Times New Roman" pitchFamily="18" charset="0"/>
                </a:rPr>
                <a:t>,</a:t>
              </a:r>
              <a:r>
                <a:rPr lang="en-US" altLang="zh-CN" i="1" dirty="0">
                  <a:solidFill>
                    <a:srgbClr val="990099"/>
                  </a:solidFill>
                  <a:latin typeface="Times New Roman" pitchFamily="18" charset="0"/>
                  <a:cs typeface="Times New Roman" pitchFamily="18" charset="0"/>
                </a:rPr>
                <a:t>y</a:t>
              </a:r>
              <a:r>
                <a:rPr lang="en-US" altLang="zh-CN" baseline="-25000" dirty="0">
                  <a:solidFill>
                    <a:srgbClr val="990099"/>
                  </a:solidFill>
                  <a:latin typeface="Times New Roman" pitchFamily="18" charset="0"/>
                  <a:cs typeface="Times New Roman" pitchFamily="18" charset="0"/>
                </a:rPr>
                <a:t>2</a:t>
              </a:r>
              <a:r>
                <a:rPr lang="en-US" altLang="zh-CN" dirty="0">
                  <a:solidFill>
                    <a:srgbClr val="990099"/>
                  </a:solidFill>
                  <a:latin typeface="Times New Roman" pitchFamily="18" charset="0"/>
                  <a:cs typeface="Times New Roman" pitchFamily="18" charset="0"/>
                </a:rPr>
                <a:t>,</a:t>
              </a:r>
              <a:r>
                <a:rPr lang="en-US" altLang="zh-CN" i="1" dirty="0">
                  <a:solidFill>
                    <a:srgbClr val="990099"/>
                  </a:solidFill>
                  <a:latin typeface="Times New Roman" pitchFamily="18" charset="0"/>
                  <a:cs typeface="Times New Roman" pitchFamily="18" charset="0"/>
                </a:rPr>
                <a:t>z</a:t>
              </a:r>
              <a:r>
                <a:rPr lang="en-US" altLang="zh-CN" baseline="-25000" dirty="0">
                  <a:solidFill>
                    <a:srgbClr val="990099"/>
                  </a:solidFill>
                  <a:latin typeface="Times New Roman" pitchFamily="18" charset="0"/>
                  <a:cs typeface="Times New Roman" pitchFamily="18" charset="0"/>
                </a:rPr>
                <a:t>2</a:t>
              </a:r>
              <a:r>
                <a:rPr lang="en-US" altLang="zh-CN" dirty="0">
                  <a:solidFill>
                    <a:srgbClr val="990099"/>
                  </a:solidFill>
                  <a:latin typeface="Times New Roman" pitchFamily="18" charset="0"/>
                  <a:cs typeface="Times New Roman" pitchFamily="18" charset="0"/>
                </a:rPr>
                <a:t>)</a:t>
              </a:r>
              <a:r>
                <a:rPr lang="en-US" altLang="zh-CN" dirty="0">
                  <a:solidFill>
                    <a:srgbClr val="990099"/>
                  </a:solidFill>
                  <a:latin typeface="Times New Roman" pitchFamily="18" charset="0"/>
                  <a:ea typeface="华文细黑" pitchFamily="2" charset="-122"/>
                  <a:cs typeface="Times New Roman" pitchFamily="18" charset="0"/>
                </a:rPr>
                <a:t> </a:t>
              </a:r>
              <a:r>
                <a:rPr lang="zh-CN" altLang="en-US" dirty="0">
                  <a:solidFill>
                    <a:srgbClr val="990099"/>
                  </a:solidFill>
                  <a:latin typeface="Times New Roman" pitchFamily="18" charset="0"/>
                  <a:ea typeface="华文细黑" pitchFamily="2" charset="-122"/>
                  <a:cs typeface="Times New Roman" pitchFamily="18" charset="0"/>
                </a:rPr>
                <a:t>以及实数</a:t>
              </a:r>
              <a:r>
                <a:rPr lang="el-GR" altLang="zh-CN" i="1" dirty="0">
                  <a:solidFill>
                    <a:srgbClr val="990099"/>
                  </a:solidFill>
                  <a:latin typeface="Times New Roman" pitchFamily="18" charset="0"/>
                  <a:cs typeface="Times New Roman" pitchFamily="18" charset="0"/>
                </a:rPr>
                <a:t>λ </a:t>
              </a:r>
              <a:r>
                <a:rPr lang="el-GR" altLang="zh-CN" dirty="0" smtClean="0">
                  <a:solidFill>
                    <a:srgbClr val="990099"/>
                  </a:solidFill>
                  <a:latin typeface="Times New Roman" pitchFamily="18" charset="0"/>
                  <a:ea typeface="华文细黑" pitchFamily="2" charset="-122"/>
                  <a:cs typeface="Times New Roman" pitchFamily="18" charset="0"/>
                </a:rPr>
                <a:t>≠</a:t>
              </a:r>
              <a:r>
                <a:rPr lang="en-US" altLang="zh-CN" smtClean="0">
                  <a:solidFill>
                    <a:srgbClr val="990099"/>
                  </a:solidFill>
                  <a:latin typeface="Times New Roman" pitchFamily="18" charset="0"/>
                  <a:ea typeface="华文细黑" pitchFamily="2" charset="-122"/>
                  <a:cs typeface="Times New Roman" pitchFamily="18" charset="0"/>
                </a:rPr>
                <a:t> -</a:t>
              </a:r>
              <a:r>
                <a:rPr lang="en-US" altLang="zh-CN" dirty="0">
                  <a:solidFill>
                    <a:srgbClr val="990099"/>
                  </a:solidFill>
                  <a:latin typeface="Times New Roman" pitchFamily="18" charset="0"/>
                  <a:ea typeface="华文细黑" pitchFamily="2" charset="-122"/>
                  <a:cs typeface="Times New Roman" pitchFamily="18" charset="0"/>
                </a:rPr>
                <a:t>1</a:t>
              </a:r>
              <a:r>
                <a:rPr lang="zh-CN" altLang="en-US" dirty="0">
                  <a:solidFill>
                    <a:srgbClr val="990099"/>
                  </a:solidFill>
                  <a:latin typeface="Times New Roman" pitchFamily="18" charset="0"/>
                  <a:ea typeface="华文细黑" pitchFamily="2" charset="-122"/>
                  <a:cs typeface="Times New Roman" pitchFamily="18" charset="0"/>
                </a:rPr>
                <a:t>，在直线</a:t>
              </a:r>
              <a:r>
                <a:rPr lang="en-US" altLang="zh-CN" i="1" dirty="0">
                  <a:solidFill>
                    <a:srgbClr val="990099"/>
                  </a:solidFill>
                  <a:latin typeface="Times New Roman" pitchFamily="18" charset="0"/>
                  <a:cs typeface="Times New Roman" pitchFamily="18" charset="0"/>
                </a:rPr>
                <a:t>AB</a:t>
              </a:r>
              <a:r>
                <a:rPr lang="zh-CN" altLang="en-US" dirty="0">
                  <a:solidFill>
                    <a:srgbClr val="990099"/>
                  </a:solidFill>
                  <a:latin typeface="Times New Roman" pitchFamily="18" charset="0"/>
                  <a:ea typeface="华文细黑" pitchFamily="2" charset="-122"/>
                  <a:cs typeface="Times New Roman" pitchFamily="18" charset="0"/>
                </a:rPr>
                <a:t>上求点</a:t>
              </a:r>
              <a:r>
                <a:rPr lang="en-US" altLang="zh-CN" i="1" dirty="0">
                  <a:solidFill>
                    <a:srgbClr val="990099"/>
                  </a:solidFill>
                  <a:latin typeface="Times New Roman" pitchFamily="18" charset="0"/>
                  <a:cs typeface="Times New Roman" pitchFamily="18" charset="0"/>
                </a:rPr>
                <a:t>M</a:t>
              </a:r>
              <a:r>
                <a:rPr lang="zh-CN" altLang="en-US" dirty="0">
                  <a:solidFill>
                    <a:srgbClr val="990099"/>
                  </a:solidFill>
                  <a:latin typeface="Times New Roman" pitchFamily="18" charset="0"/>
                  <a:ea typeface="华文细黑" pitchFamily="2" charset="-122"/>
                  <a:cs typeface="Times New Roman" pitchFamily="18" charset="0"/>
                </a:rPr>
                <a:t>，使</a:t>
              </a:r>
            </a:p>
          </p:txBody>
        </p:sp>
        <p:graphicFrame>
          <p:nvGraphicFramePr>
            <p:cNvPr id="31769" name="Object 17"/>
            <p:cNvGraphicFramePr>
              <a:graphicFrameLocks noChangeAspect="1"/>
            </p:cNvGraphicFramePr>
            <p:nvPr/>
          </p:nvGraphicFramePr>
          <p:xfrm>
            <a:off x="3579" y="2864"/>
            <a:ext cx="1125" cy="298"/>
          </p:xfrm>
          <a:graphic>
            <a:graphicData uri="http://schemas.openxmlformats.org/presentationml/2006/ole">
              <p:oleObj spid="_x0000_s31902" name="Equation" r:id="rId3" imgW="936000" imgH="239040" progId="Equation.DSMT4">
                <p:embed/>
              </p:oleObj>
            </a:graphicData>
          </a:graphic>
        </p:graphicFrame>
      </p:grpSp>
      <p:sp>
        <p:nvSpPr>
          <p:cNvPr id="72723" name="Text Box 19"/>
          <p:cNvSpPr txBox="1">
            <a:spLocks noChangeArrowheads="1"/>
          </p:cNvSpPr>
          <p:nvPr/>
        </p:nvSpPr>
        <p:spPr bwMode="auto">
          <a:xfrm>
            <a:off x="76200" y="2687638"/>
            <a:ext cx="609600" cy="584775"/>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FF3300"/>
                </a:solidFill>
                <a:latin typeface="Times New Roman" pitchFamily="18" charset="0"/>
                <a:ea typeface="华文细黑" pitchFamily="2" charset="-122"/>
                <a:cs typeface="Times New Roman" pitchFamily="18" charset="0"/>
              </a:rPr>
              <a:t>解</a:t>
            </a:r>
          </a:p>
        </p:txBody>
      </p:sp>
      <p:graphicFrame>
        <p:nvGraphicFramePr>
          <p:cNvPr id="72725" name="Object 21"/>
          <p:cNvGraphicFramePr>
            <a:graphicFrameLocks noChangeAspect="1"/>
          </p:cNvGraphicFramePr>
          <p:nvPr/>
        </p:nvGraphicFramePr>
        <p:xfrm>
          <a:off x="838200" y="3429000"/>
          <a:ext cx="3416300" cy="546100"/>
        </p:xfrm>
        <a:graphic>
          <a:graphicData uri="http://schemas.openxmlformats.org/presentationml/2006/ole">
            <p:oleObj spid="_x0000_s31903" name="公式" r:id="rId4" imgW="1892300" imgH="254000" progId="Equation.3">
              <p:embed/>
            </p:oleObj>
          </a:graphicData>
        </a:graphic>
      </p:graphicFrame>
      <p:graphicFrame>
        <p:nvGraphicFramePr>
          <p:cNvPr id="72728" name="Object 24"/>
          <p:cNvGraphicFramePr>
            <a:graphicFrameLocks noChangeAspect="1"/>
          </p:cNvGraphicFramePr>
          <p:nvPr/>
        </p:nvGraphicFramePr>
        <p:xfrm>
          <a:off x="4579938" y="3505200"/>
          <a:ext cx="3455987" cy="536575"/>
        </p:xfrm>
        <a:graphic>
          <a:graphicData uri="http://schemas.openxmlformats.org/presentationml/2006/ole">
            <p:oleObj spid="_x0000_s31904" name="公式" r:id="rId5" imgW="1815312" imgH="253890" progId="Equation.3">
              <p:embed/>
            </p:oleObj>
          </a:graphicData>
        </a:graphic>
      </p:graphicFrame>
      <p:grpSp>
        <p:nvGrpSpPr>
          <p:cNvPr id="72748" name="Group 44"/>
          <p:cNvGrpSpPr>
            <a:grpSpLocks/>
          </p:cNvGrpSpPr>
          <p:nvPr/>
        </p:nvGrpSpPr>
        <p:grpSpPr bwMode="auto">
          <a:xfrm>
            <a:off x="611188" y="2649538"/>
            <a:ext cx="4537075" cy="622300"/>
            <a:chOff x="657" y="2976"/>
            <a:chExt cx="2858" cy="392"/>
          </a:xfrm>
        </p:grpSpPr>
        <p:sp>
          <p:nvSpPr>
            <p:cNvPr id="31765" name="Text Box 28"/>
            <p:cNvSpPr txBox="1">
              <a:spLocks noChangeArrowheads="1"/>
            </p:cNvSpPr>
            <p:nvPr/>
          </p:nvSpPr>
          <p:spPr bwMode="auto">
            <a:xfrm>
              <a:off x="657" y="2976"/>
              <a:ext cx="480" cy="368"/>
            </a:xfrm>
            <a:prstGeom prst="rect">
              <a:avLst/>
            </a:prstGeom>
            <a:noFill/>
            <a:ln w="9525">
              <a:noFill/>
              <a:miter lim="800000"/>
              <a:headEnd/>
              <a:tailEnd/>
            </a:ln>
          </p:spPr>
          <p:txBody>
            <a:bodyPr>
              <a:spAutoFit/>
            </a:bodyPr>
            <a:lstStyle/>
            <a:p>
              <a:pPr eaLnBrk="1" hangingPunct="1">
                <a:spcBef>
                  <a:spcPct val="50000"/>
                </a:spcBef>
              </a:pPr>
              <a:r>
                <a:rPr lang="zh-CN" altLang="en-US">
                  <a:latin typeface="Times New Roman" pitchFamily="18" charset="0"/>
                  <a:ea typeface="华文细黑" pitchFamily="2" charset="-122"/>
                  <a:cs typeface="Times New Roman" pitchFamily="18" charset="0"/>
                </a:rPr>
                <a:t>设</a:t>
              </a:r>
            </a:p>
          </p:txBody>
        </p:sp>
        <p:graphicFrame>
          <p:nvGraphicFramePr>
            <p:cNvPr id="31766" name="Object 29"/>
            <p:cNvGraphicFramePr>
              <a:graphicFrameLocks noChangeAspect="1"/>
            </p:cNvGraphicFramePr>
            <p:nvPr/>
          </p:nvGraphicFramePr>
          <p:xfrm>
            <a:off x="1007" y="3093"/>
            <a:ext cx="801" cy="230"/>
          </p:xfrm>
          <a:graphic>
            <a:graphicData uri="http://schemas.openxmlformats.org/presentationml/2006/ole">
              <p:oleObj spid="_x0000_s31905" name="Equation" r:id="rId6" imgW="1624895" imgH="406224" progId="Equation.DSMT4">
                <p:embed/>
              </p:oleObj>
            </a:graphicData>
          </a:graphic>
        </p:graphicFrame>
        <p:sp>
          <p:nvSpPr>
            <p:cNvPr id="31767" name="Text Box 30"/>
            <p:cNvSpPr txBox="1">
              <a:spLocks noChangeArrowheads="1"/>
            </p:cNvSpPr>
            <p:nvPr/>
          </p:nvSpPr>
          <p:spPr bwMode="auto">
            <a:xfrm>
              <a:off x="1757" y="3000"/>
              <a:ext cx="1758" cy="368"/>
            </a:xfrm>
            <a:prstGeom prst="rect">
              <a:avLst/>
            </a:prstGeom>
            <a:noFill/>
            <a:ln w="57150">
              <a:noFill/>
              <a:miter lim="800000"/>
              <a:headEnd/>
              <a:tailEnd/>
            </a:ln>
          </p:spPr>
          <p:txBody>
            <a:bodyPr>
              <a:spAutoFit/>
            </a:bodyPr>
            <a:lstStyle/>
            <a:p>
              <a:pPr eaLnBrk="1" hangingPunct="1">
                <a:spcBef>
                  <a:spcPct val="50000"/>
                </a:spcBef>
              </a:pPr>
              <a:r>
                <a:rPr lang="zh-CN" altLang="en-US">
                  <a:latin typeface="Times New Roman" pitchFamily="18" charset="0"/>
                  <a:ea typeface="华文细黑" pitchFamily="2" charset="-122"/>
                  <a:cs typeface="Times New Roman" pitchFamily="18" charset="0"/>
                </a:rPr>
                <a:t>为直线上的点，</a:t>
              </a:r>
            </a:p>
          </p:txBody>
        </p:sp>
      </p:grpSp>
      <p:grpSp>
        <p:nvGrpSpPr>
          <p:cNvPr id="72735" name="Group 31"/>
          <p:cNvGrpSpPr>
            <a:grpSpLocks/>
          </p:cNvGrpSpPr>
          <p:nvPr/>
        </p:nvGrpSpPr>
        <p:grpSpPr bwMode="auto">
          <a:xfrm>
            <a:off x="6565900" y="4365625"/>
            <a:ext cx="2197100" cy="1930400"/>
            <a:chOff x="4128" y="2209"/>
            <a:chExt cx="1384" cy="1216"/>
          </a:xfrm>
        </p:grpSpPr>
        <p:graphicFrame>
          <p:nvGraphicFramePr>
            <p:cNvPr id="31753" name="Object 32"/>
            <p:cNvGraphicFramePr>
              <a:graphicFrameLocks noChangeAspect="1"/>
            </p:cNvGraphicFramePr>
            <p:nvPr/>
          </p:nvGraphicFramePr>
          <p:xfrm>
            <a:off x="4128" y="2880"/>
            <a:ext cx="144" cy="144"/>
          </p:xfrm>
          <a:graphic>
            <a:graphicData uri="http://schemas.openxmlformats.org/presentationml/2006/ole">
              <p:oleObj spid="_x0000_s31906" name="公式" r:id="rId7" imgW="291973" imgH="291973" progId="Equation.3">
                <p:embed/>
              </p:oleObj>
            </a:graphicData>
          </a:graphic>
        </p:graphicFrame>
        <p:graphicFrame>
          <p:nvGraphicFramePr>
            <p:cNvPr id="31754" name="Object 33"/>
            <p:cNvGraphicFramePr>
              <a:graphicFrameLocks noChangeAspect="1"/>
            </p:cNvGraphicFramePr>
            <p:nvPr/>
          </p:nvGraphicFramePr>
          <p:xfrm>
            <a:off x="5040" y="2592"/>
            <a:ext cx="144" cy="144"/>
          </p:xfrm>
          <a:graphic>
            <a:graphicData uri="http://schemas.openxmlformats.org/presentationml/2006/ole">
              <p:oleObj spid="_x0000_s31907" name="公式" r:id="rId8" imgW="291973" imgH="291973" progId="Equation.3">
                <p:embed/>
              </p:oleObj>
            </a:graphicData>
          </a:graphic>
        </p:graphicFrame>
        <p:graphicFrame>
          <p:nvGraphicFramePr>
            <p:cNvPr id="31755" name="Object 34"/>
            <p:cNvGraphicFramePr>
              <a:graphicFrameLocks noChangeAspect="1"/>
            </p:cNvGraphicFramePr>
            <p:nvPr/>
          </p:nvGraphicFramePr>
          <p:xfrm>
            <a:off x="4704" y="2832"/>
            <a:ext cx="201" cy="144"/>
          </p:xfrm>
          <a:graphic>
            <a:graphicData uri="http://schemas.openxmlformats.org/presentationml/2006/ole">
              <p:oleObj spid="_x0000_s31908" name="公式" r:id="rId9" imgW="406048" imgH="291847" progId="Equation.3">
                <p:embed/>
              </p:oleObj>
            </a:graphicData>
          </a:graphic>
        </p:graphicFrame>
        <p:sp>
          <p:nvSpPr>
            <p:cNvPr id="31756" name="Line 35"/>
            <p:cNvSpPr>
              <a:spLocks noChangeShapeType="1"/>
            </p:cNvSpPr>
            <p:nvPr/>
          </p:nvSpPr>
          <p:spPr bwMode="auto">
            <a:xfrm>
              <a:off x="4464" y="3024"/>
              <a:ext cx="912" cy="0"/>
            </a:xfrm>
            <a:prstGeom prst="line">
              <a:avLst/>
            </a:prstGeom>
            <a:noFill/>
            <a:ln w="25400">
              <a:solidFill>
                <a:schemeClr val="tx1"/>
              </a:solidFill>
              <a:round/>
              <a:headEnd/>
              <a:tailEnd type="triangle" w="sm" len="lg"/>
            </a:ln>
            <a:effectLst/>
          </p:spPr>
          <p:txBody>
            <a:bodyPr wrap="none" anchor="ctr"/>
            <a:lstStyle/>
            <a:p>
              <a:endParaRPr lang="zh-CN" altLang="en-US">
                <a:latin typeface="Times New Roman" pitchFamily="18" charset="0"/>
                <a:cs typeface="Times New Roman" pitchFamily="18" charset="0"/>
              </a:endParaRPr>
            </a:p>
          </p:txBody>
        </p:sp>
        <p:sp>
          <p:nvSpPr>
            <p:cNvPr id="31757" name="Line 36"/>
            <p:cNvSpPr>
              <a:spLocks noChangeShapeType="1"/>
            </p:cNvSpPr>
            <p:nvPr/>
          </p:nvSpPr>
          <p:spPr bwMode="auto">
            <a:xfrm flipV="1">
              <a:off x="4464" y="2256"/>
              <a:ext cx="0" cy="768"/>
            </a:xfrm>
            <a:prstGeom prst="line">
              <a:avLst/>
            </a:prstGeom>
            <a:noFill/>
            <a:ln w="25400">
              <a:solidFill>
                <a:schemeClr val="tx1"/>
              </a:solidFill>
              <a:round/>
              <a:headEnd/>
              <a:tailEnd type="triangle" w="sm" len="lg"/>
            </a:ln>
            <a:effectLst/>
          </p:spPr>
          <p:txBody>
            <a:bodyPr wrap="none" anchor="ctr"/>
            <a:lstStyle/>
            <a:p>
              <a:endParaRPr lang="zh-CN" altLang="en-US">
                <a:latin typeface="Times New Roman" pitchFamily="18" charset="0"/>
                <a:cs typeface="Times New Roman" pitchFamily="18" charset="0"/>
              </a:endParaRPr>
            </a:p>
          </p:txBody>
        </p:sp>
        <p:sp>
          <p:nvSpPr>
            <p:cNvPr id="31758" name="Line 37"/>
            <p:cNvSpPr>
              <a:spLocks noChangeShapeType="1"/>
            </p:cNvSpPr>
            <p:nvPr/>
          </p:nvSpPr>
          <p:spPr bwMode="auto">
            <a:xfrm flipH="1">
              <a:off x="4176" y="3024"/>
              <a:ext cx="288" cy="288"/>
            </a:xfrm>
            <a:prstGeom prst="line">
              <a:avLst/>
            </a:prstGeom>
            <a:noFill/>
            <a:ln w="25400">
              <a:solidFill>
                <a:schemeClr val="tx1"/>
              </a:solidFill>
              <a:round/>
              <a:headEnd/>
              <a:tailEnd type="triangle" w="sm" len="lg"/>
            </a:ln>
            <a:effectLst/>
          </p:spPr>
          <p:txBody>
            <a:bodyPr wrap="none" anchor="ctr"/>
            <a:lstStyle/>
            <a:p>
              <a:endParaRPr lang="zh-CN" altLang="en-US">
                <a:latin typeface="Times New Roman" pitchFamily="18" charset="0"/>
                <a:cs typeface="Times New Roman" pitchFamily="18" charset="0"/>
              </a:endParaRPr>
            </a:p>
          </p:txBody>
        </p:sp>
        <p:sp>
          <p:nvSpPr>
            <p:cNvPr id="31759" name="Line 38"/>
            <p:cNvSpPr>
              <a:spLocks noChangeShapeType="1"/>
            </p:cNvSpPr>
            <p:nvPr/>
          </p:nvSpPr>
          <p:spPr bwMode="auto">
            <a:xfrm flipV="1">
              <a:off x="4224" y="2544"/>
              <a:ext cx="768" cy="528"/>
            </a:xfrm>
            <a:prstGeom prst="line">
              <a:avLst/>
            </a:prstGeom>
            <a:noFill/>
            <a:ln w="19050">
              <a:solidFill>
                <a:schemeClr val="accent2"/>
              </a:solidFill>
              <a:round/>
              <a:headEnd/>
              <a:tailEnd type="triangle" w="sm" len="lg"/>
            </a:ln>
            <a:effectLst/>
          </p:spPr>
          <p:txBody>
            <a:bodyPr wrap="none" anchor="ctr"/>
            <a:lstStyle/>
            <a:p>
              <a:endParaRPr lang="zh-CN" altLang="en-US">
                <a:latin typeface="Times New Roman" pitchFamily="18" charset="0"/>
                <a:cs typeface="Times New Roman" pitchFamily="18" charset="0"/>
              </a:endParaRPr>
            </a:p>
          </p:txBody>
        </p:sp>
        <p:sp>
          <p:nvSpPr>
            <p:cNvPr id="31760" name="Line 39"/>
            <p:cNvSpPr>
              <a:spLocks noChangeShapeType="1"/>
            </p:cNvSpPr>
            <p:nvPr/>
          </p:nvSpPr>
          <p:spPr bwMode="auto">
            <a:xfrm flipV="1">
              <a:off x="4264" y="2752"/>
              <a:ext cx="432" cy="288"/>
            </a:xfrm>
            <a:prstGeom prst="line">
              <a:avLst/>
            </a:prstGeom>
            <a:noFill/>
            <a:ln w="19050">
              <a:solidFill>
                <a:schemeClr val="accent2"/>
              </a:solidFill>
              <a:round/>
              <a:headEnd/>
              <a:tailEnd type="triangle" w="sm" len="lg"/>
            </a:ln>
            <a:effectLst/>
          </p:spPr>
          <p:txBody>
            <a:bodyPr wrap="none" anchor="ctr"/>
            <a:lstStyle/>
            <a:p>
              <a:endParaRPr lang="zh-CN" altLang="en-US">
                <a:latin typeface="Times New Roman" pitchFamily="18" charset="0"/>
                <a:cs typeface="Times New Roman" pitchFamily="18" charset="0"/>
              </a:endParaRPr>
            </a:p>
          </p:txBody>
        </p:sp>
        <p:graphicFrame>
          <p:nvGraphicFramePr>
            <p:cNvPr id="31761" name="Object 40"/>
            <p:cNvGraphicFramePr>
              <a:graphicFrameLocks noChangeAspect="1"/>
            </p:cNvGraphicFramePr>
            <p:nvPr/>
          </p:nvGraphicFramePr>
          <p:xfrm>
            <a:off x="4128" y="3312"/>
            <a:ext cx="125" cy="113"/>
          </p:xfrm>
          <a:graphic>
            <a:graphicData uri="http://schemas.openxmlformats.org/presentationml/2006/ole">
              <p:oleObj spid="_x0000_s31909" name="公式" r:id="rId10" imgW="253890" imgH="228501" progId="Equation.3">
                <p:embed/>
              </p:oleObj>
            </a:graphicData>
          </a:graphic>
        </p:graphicFrame>
        <p:graphicFrame>
          <p:nvGraphicFramePr>
            <p:cNvPr id="31762" name="Object 41"/>
            <p:cNvGraphicFramePr>
              <a:graphicFrameLocks noChangeAspect="1"/>
            </p:cNvGraphicFramePr>
            <p:nvPr/>
          </p:nvGraphicFramePr>
          <p:xfrm>
            <a:off x="5393" y="2977"/>
            <a:ext cx="119" cy="144"/>
          </p:xfrm>
          <a:graphic>
            <a:graphicData uri="http://schemas.openxmlformats.org/presentationml/2006/ole">
              <p:oleObj spid="_x0000_s31910" name="公式" r:id="rId11" imgW="241195" imgH="291973" progId="Equation.3">
                <p:embed/>
              </p:oleObj>
            </a:graphicData>
          </a:graphic>
        </p:graphicFrame>
        <p:graphicFrame>
          <p:nvGraphicFramePr>
            <p:cNvPr id="31763" name="Object 42"/>
            <p:cNvGraphicFramePr>
              <a:graphicFrameLocks noChangeAspect="1"/>
            </p:cNvGraphicFramePr>
            <p:nvPr/>
          </p:nvGraphicFramePr>
          <p:xfrm>
            <a:off x="4329" y="2209"/>
            <a:ext cx="100" cy="125"/>
          </p:xfrm>
          <a:graphic>
            <a:graphicData uri="http://schemas.openxmlformats.org/presentationml/2006/ole">
              <p:oleObj spid="_x0000_s31911" name="公式" r:id="rId12" imgW="203024" imgH="253780" progId="Equation.3">
                <p:embed/>
              </p:oleObj>
            </a:graphicData>
          </a:graphic>
        </p:graphicFrame>
        <p:graphicFrame>
          <p:nvGraphicFramePr>
            <p:cNvPr id="31764" name="Object 43"/>
            <p:cNvGraphicFramePr>
              <a:graphicFrameLocks noChangeAspect="1"/>
            </p:cNvGraphicFramePr>
            <p:nvPr/>
          </p:nvGraphicFramePr>
          <p:xfrm>
            <a:off x="4446" y="3064"/>
            <a:ext cx="106" cy="114"/>
          </p:xfrm>
          <a:graphic>
            <a:graphicData uri="http://schemas.openxmlformats.org/presentationml/2006/ole">
              <p:oleObj spid="_x0000_s31912" name="公式" r:id="rId13" imgW="215806" imgH="228501" progId="Equation.3">
                <p:embed/>
              </p:oleObj>
            </a:graphicData>
          </a:graphic>
        </p:graphicFrame>
      </p:grpSp>
      <p:sp>
        <p:nvSpPr>
          <p:cNvPr id="26" name="圆角矩形标注 25"/>
          <p:cNvSpPr/>
          <p:nvPr/>
        </p:nvSpPr>
        <p:spPr>
          <a:xfrm>
            <a:off x="685800" y="4572000"/>
            <a:ext cx="4953000" cy="1371600"/>
          </a:xfrm>
          <a:prstGeom prst="wedgeRoundRectCallout">
            <a:avLst>
              <a:gd name="adj1" fmla="val -35208"/>
              <a:gd name="adj2" fmla="val -9687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zh-CN" altLang="en-US" sz="2800" b="1" dirty="0" smtClean="0">
                <a:solidFill>
                  <a:srgbClr val="0000FF"/>
                </a:solidFill>
                <a:latin typeface="Arial" pitchFamily="34" charset="0"/>
              </a:rPr>
              <a:t>注意：</a:t>
            </a:r>
            <a:endParaRPr lang="en-US" altLang="zh-CN" sz="2800" b="1" dirty="0" smtClean="0">
              <a:solidFill>
                <a:srgbClr val="0000FF"/>
              </a:solidFill>
              <a:latin typeface="Arial" pitchFamily="34" charset="0"/>
            </a:endParaRPr>
          </a:p>
          <a:p>
            <a:r>
              <a:rPr lang="zh-CN" altLang="en-US" sz="2800" dirty="0" smtClean="0">
                <a:solidFill>
                  <a:schemeClr val="tx1"/>
                </a:solidFill>
                <a:latin typeface="Arial" pitchFamily="34" charset="0"/>
              </a:rPr>
              <a:t>点的坐标是向径的坐标，</a:t>
            </a:r>
            <a:endParaRPr lang="en-US" altLang="zh-CN" sz="2800" dirty="0" smtClean="0">
              <a:solidFill>
                <a:schemeClr val="tx1"/>
              </a:solidFill>
              <a:latin typeface="Arial" pitchFamily="34" charset="0"/>
            </a:endParaRPr>
          </a:p>
          <a:p>
            <a:r>
              <a:rPr lang="zh-CN" altLang="en-US" sz="2800" dirty="0" smtClean="0">
                <a:solidFill>
                  <a:schemeClr val="tx1"/>
                </a:solidFill>
                <a:latin typeface="Arial" pitchFamily="34" charset="0"/>
              </a:rPr>
              <a:t>向量的坐标是端点坐标之差。</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2722"/>
                                        </p:tgtEl>
                                        <p:attrNameLst>
                                          <p:attrName>style.visibility</p:attrName>
                                        </p:attrNameLst>
                                      </p:cBhvr>
                                      <p:to>
                                        <p:strVal val="visible"/>
                                      </p:to>
                                    </p:set>
                                    <p:animEffect transition="in" filter="wipe(left)">
                                      <p:cBhvr>
                                        <p:cTn id="7" dur="500"/>
                                        <p:tgtEl>
                                          <p:spTgt spid="727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2723"/>
                                        </p:tgtEl>
                                        <p:attrNameLst>
                                          <p:attrName>style.visibility</p:attrName>
                                        </p:attrNameLst>
                                      </p:cBhvr>
                                      <p:to>
                                        <p:strVal val="visible"/>
                                      </p:to>
                                    </p:set>
                                    <p:animEffect transition="in" filter="wipe(left)">
                                      <p:cBhvr>
                                        <p:cTn id="12" dur="500"/>
                                        <p:tgtEl>
                                          <p:spTgt spid="727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2735"/>
                                        </p:tgtEl>
                                        <p:attrNameLst>
                                          <p:attrName>style.visibility</p:attrName>
                                        </p:attrNameLst>
                                      </p:cBhvr>
                                      <p:to>
                                        <p:strVal val="visible"/>
                                      </p:to>
                                    </p:set>
                                    <p:animEffect transition="in" filter="wipe(left)">
                                      <p:cBhvr>
                                        <p:cTn id="17" dur="500"/>
                                        <p:tgtEl>
                                          <p:spTgt spid="727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2748"/>
                                        </p:tgtEl>
                                        <p:attrNameLst>
                                          <p:attrName>style.visibility</p:attrName>
                                        </p:attrNameLst>
                                      </p:cBhvr>
                                      <p:to>
                                        <p:strVal val="visible"/>
                                      </p:to>
                                    </p:set>
                                    <p:animEffect transition="in" filter="wipe(left)">
                                      <p:cBhvr>
                                        <p:cTn id="22" dur="500"/>
                                        <p:tgtEl>
                                          <p:spTgt spid="727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2725"/>
                                        </p:tgtEl>
                                        <p:attrNameLst>
                                          <p:attrName>style.visibility</p:attrName>
                                        </p:attrNameLst>
                                      </p:cBhvr>
                                      <p:to>
                                        <p:strVal val="visible"/>
                                      </p:to>
                                    </p:set>
                                    <p:animEffect transition="in" filter="wipe(left)">
                                      <p:cBhvr>
                                        <p:cTn id="27" dur="500"/>
                                        <p:tgtEl>
                                          <p:spTgt spid="727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2728"/>
                                        </p:tgtEl>
                                        <p:attrNameLst>
                                          <p:attrName>style.visibility</p:attrName>
                                        </p:attrNameLst>
                                      </p:cBhvr>
                                      <p:to>
                                        <p:strVal val="visible"/>
                                      </p:to>
                                    </p:set>
                                    <p:animEffect transition="in" filter="wipe(left)">
                                      <p:cBhvr>
                                        <p:cTn id="32" dur="500"/>
                                        <p:tgtEl>
                                          <p:spTgt spid="7272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autoUpdateAnimBg="0"/>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395288" y="685800"/>
            <a:ext cx="2133600" cy="457200"/>
          </a:xfrm>
          <a:prstGeom prst="rect">
            <a:avLst/>
          </a:prstGeom>
          <a:noFill/>
          <a:ln w="9525">
            <a:noFill/>
            <a:miter lim="800000"/>
            <a:headEnd/>
            <a:tailEnd/>
          </a:ln>
        </p:spPr>
        <p:txBody>
          <a:bodyPr>
            <a:spAutoFit/>
          </a:bodyPr>
          <a:lstStyle/>
          <a:p>
            <a:pPr eaLnBrk="1" hangingPunct="1">
              <a:spcBef>
                <a:spcPct val="50000"/>
              </a:spcBef>
            </a:pPr>
            <a:r>
              <a:rPr lang="zh-CN" altLang="en-US">
                <a:ea typeface="华文细黑" pitchFamily="2" charset="-122"/>
              </a:rPr>
              <a:t>由题意知：</a:t>
            </a:r>
          </a:p>
        </p:txBody>
      </p:sp>
      <p:grpSp>
        <p:nvGrpSpPr>
          <p:cNvPr id="32771" name="Group 3"/>
          <p:cNvGrpSpPr>
            <a:grpSpLocks/>
          </p:cNvGrpSpPr>
          <p:nvPr/>
        </p:nvGrpSpPr>
        <p:grpSpPr bwMode="auto">
          <a:xfrm>
            <a:off x="2438400" y="903288"/>
            <a:ext cx="1752600" cy="315912"/>
            <a:chOff x="2600" y="2129"/>
            <a:chExt cx="1221" cy="259"/>
          </a:xfrm>
        </p:grpSpPr>
        <p:graphicFrame>
          <p:nvGraphicFramePr>
            <p:cNvPr id="32792" name="Object 4"/>
            <p:cNvGraphicFramePr>
              <a:graphicFrameLocks noChangeAspect="1"/>
            </p:cNvGraphicFramePr>
            <p:nvPr/>
          </p:nvGraphicFramePr>
          <p:xfrm>
            <a:off x="2621" y="2173"/>
            <a:ext cx="1200" cy="215"/>
          </p:xfrm>
          <a:graphic>
            <a:graphicData uri="http://schemas.openxmlformats.org/presentationml/2006/ole">
              <p:oleObj spid="_x0000_s32997" name="Equation" r:id="rId3" imgW="1905000" imgH="342900" progId="Equation.DSMT4">
                <p:embed/>
              </p:oleObj>
            </a:graphicData>
          </a:graphic>
        </p:graphicFrame>
        <p:sp>
          <p:nvSpPr>
            <p:cNvPr id="32793" name="Line 5"/>
            <p:cNvSpPr>
              <a:spLocks noChangeShapeType="1"/>
            </p:cNvSpPr>
            <p:nvPr/>
          </p:nvSpPr>
          <p:spPr bwMode="auto">
            <a:xfrm>
              <a:off x="2600" y="2129"/>
              <a:ext cx="432"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2794" name="Line 6"/>
            <p:cNvSpPr>
              <a:spLocks noChangeShapeType="1"/>
            </p:cNvSpPr>
            <p:nvPr/>
          </p:nvSpPr>
          <p:spPr bwMode="auto">
            <a:xfrm>
              <a:off x="3396" y="2129"/>
              <a:ext cx="384"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97287" name="Object 7"/>
          <p:cNvGraphicFramePr>
            <a:graphicFrameLocks noChangeAspect="1"/>
          </p:cNvGraphicFramePr>
          <p:nvPr/>
        </p:nvGraphicFramePr>
        <p:xfrm>
          <a:off x="538163" y="1196975"/>
          <a:ext cx="3097212" cy="452438"/>
        </p:xfrm>
        <a:graphic>
          <a:graphicData uri="http://schemas.openxmlformats.org/presentationml/2006/ole">
            <p:oleObj spid="_x0000_s32998" name="公式" r:id="rId4" imgW="1473200" imgH="215900" progId="Equation.3">
              <p:embed/>
            </p:oleObj>
          </a:graphicData>
        </a:graphic>
      </p:graphicFrame>
      <p:graphicFrame>
        <p:nvGraphicFramePr>
          <p:cNvPr id="97288" name="Object 8"/>
          <p:cNvGraphicFramePr>
            <a:graphicFrameLocks noChangeAspect="1"/>
          </p:cNvGraphicFramePr>
          <p:nvPr/>
        </p:nvGraphicFramePr>
        <p:xfrm>
          <a:off x="3635375" y="1239838"/>
          <a:ext cx="3241675" cy="400050"/>
        </p:xfrm>
        <a:graphic>
          <a:graphicData uri="http://schemas.openxmlformats.org/presentationml/2006/ole">
            <p:oleObj spid="_x0000_s32999" name="公式" r:id="rId5" imgW="1752600" imgH="215900" progId="Equation.3">
              <p:embed/>
            </p:oleObj>
          </a:graphicData>
        </a:graphic>
      </p:graphicFrame>
      <p:grpSp>
        <p:nvGrpSpPr>
          <p:cNvPr id="97289" name="Group 9"/>
          <p:cNvGrpSpPr>
            <a:grpSpLocks/>
          </p:cNvGrpSpPr>
          <p:nvPr/>
        </p:nvGrpSpPr>
        <p:grpSpPr bwMode="auto">
          <a:xfrm>
            <a:off x="611188" y="1860550"/>
            <a:ext cx="2743200" cy="488950"/>
            <a:chOff x="864" y="1584"/>
            <a:chExt cx="1728" cy="308"/>
          </a:xfrm>
        </p:grpSpPr>
        <p:graphicFrame>
          <p:nvGraphicFramePr>
            <p:cNvPr id="32790" name="Object 10"/>
            <p:cNvGraphicFramePr>
              <a:graphicFrameLocks noChangeAspect="1"/>
            </p:cNvGraphicFramePr>
            <p:nvPr/>
          </p:nvGraphicFramePr>
          <p:xfrm>
            <a:off x="864" y="1584"/>
            <a:ext cx="688" cy="288"/>
          </p:xfrm>
          <a:graphic>
            <a:graphicData uri="http://schemas.openxmlformats.org/presentationml/2006/ole">
              <p:oleObj spid="_x0000_s33000" name="公式" r:id="rId6" imgW="1092200" imgH="457200" progId="Equation.3">
                <p:embed/>
              </p:oleObj>
            </a:graphicData>
          </a:graphic>
        </p:graphicFrame>
        <p:graphicFrame>
          <p:nvGraphicFramePr>
            <p:cNvPr id="32791" name="Object 11"/>
            <p:cNvGraphicFramePr>
              <a:graphicFrameLocks noChangeAspect="1"/>
            </p:cNvGraphicFramePr>
            <p:nvPr/>
          </p:nvGraphicFramePr>
          <p:xfrm>
            <a:off x="1440" y="1604"/>
            <a:ext cx="1152" cy="288"/>
          </p:xfrm>
          <a:graphic>
            <a:graphicData uri="http://schemas.openxmlformats.org/presentationml/2006/ole">
              <p:oleObj spid="_x0000_s33001" name="公式" r:id="rId7" imgW="1828800" imgH="457200" progId="Equation.3">
                <p:embed/>
              </p:oleObj>
            </a:graphicData>
          </a:graphic>
        </p:graphicFrame>
      </p:grpSp>
      <p:grpSp>
        <p:nvGrpSpPr>
          <p:cNvPr id="97292" name="Group 12"/>
          <p:cNvGrpSpPr>
            <a:grpSpLocks/>
          </p:cNvGrpSpPr>
          <p:nvPr/>
        </p:nvGrpSpPr>
        <p:grpSpPr bwMode="auto">
          <a:xfrm>
            <a:off x="611188" y="2795588"/>
            <a:ext cx="2801937" cy="488950"/>
            <a:chOff x="624" y="2140"/>
            <a:chExt cx="1720" cy="308"/>
          </a:xfrm>
        </p:grpSpPr>
        <p:graphicFrame>
          <p:nvGraphicFramePr>
            <p:cNvPr id="32788" name="Object 13"/>
            <p:cNvGraphicFramePr>
              <a:graphicFrameLocks noChangeAspect="1"/>
            </p:cNvGraphicFramePr>
            <p:nvPr/>
          </p:nvGraphicFramePr>
          <p:xfrm>
            <a:off x="624" y="2140"/>
            <a:ext cx="680" cy="288"/>
          </p:xfrm>
          <a:graphic>
            <a:graphicData uri="http://schemas.openxmlformats.org/presentationml/2006/ole">
              <p:oleObj spid="_x0000_s33002" name="公式" r:id="rId8" imgW="1079500" imgH="457200" progId="Equation.3">
                <p:embed/>
              </p:oleObj>
            </a:graphicData>
          </a:graphic>
        </p:graphicFrame>
        <p:graphicFrame>
          <p:nvGraphicFramePr>
            <p:cNvPr id="32789" name="Object 14"/>
            <p:cNvGraphicFramePr>
              <a:graphicFrameLocks noChangeAspect="1"/>
            </p:cNvGraphicFramePr>
            <p:nvPr/>
          </p:nvGraphicFramePr>
          <p:xfrm>
            <a:off x="1200" y="2160"/>
            <a:ext cx="1144" cy="288"/>
          </p:xfrm>
          <a:graphic>
            <a:graphicData uri="http://schemas.openxmlformats.org/presentationml/2006/ole">
              <p:oleObj spid="_x0000_s33003" name="公式" r:id="rId9" imgW="1816100" imgH="457200" progId="Equation.3">
                <p:embed/>
              </p:oleObj>
            </a:graphicData>
          </a:graphic>
        </p:graphicFrame>
      </p:grpSp>
      <p:grpSp>
        <p:nvGrpSpPr>
          <p:cNvPr id="97295" name="Group 15"/>
          <p:cNvGrpSpPr>
            <a:grpSpLocks/>
          </p:cNvGrpSpPr>
          <p:nvPr/>
        </p:nvGrpSpPr>
        <p:grpSpPr bwMode="auto">
          <a:xfrm>
            <a:off x="684213" y="3789363"/>
            <a:ext cx="2616200" cy="488950"/>
            <a:chOff x="616" y="2716"/>
            <a:chExt cx="1648" cy="308"/>
          </a:xfrm>
        </p:grpSpPr>
        <p:graphicFrame>
          <p:nvGraphicFramePr>
            <p:cNvPr id="32786" name="Object 16"/>
            <p:cNvGraphicFramePr>
              <a:graphicFrameLocks noChangeAspect="1"/>
            </p:cNvGraphicFramePr>
            <p:nvPr/>
          </p:nvGraphicFramePr>
          <p:xfrm>
            <a:off x="616" y="2716"/>
            <a:ext cx="608" cy="288"/>
          </p:xfrm>
          <a:graphic>
            <a:graphicData uri="http://schemas.openxmlformats.org/presentationml/2006/ole">
              <p:oleObj spid="_x0000_s33004" name="公式" r:id="rId10" imgW="965200" imgH="457200" progId="Equation.3">
                <p:embed/>
              </p:oleObj>
            </a:graphicData>
          </a:graphic>
        </p:graphicFrame>
        <p:graphicFrame>
          <p:nvGraphicFramePr>
            <p:cNvPr id="32787" name="Object 17"/>
            <p:cNvGraphicFramePr>
              <a:graphicFrameLocks noChangeAspect="1"/>
            </p:cNvGraphicFramePr>
            <p:nvPr/>
          </p:nvGraphicFramePr>
          <p:xfrm>
            <a:off x="1192" y="2736"/>
            <a:ext cx="1072" cy="288"/>
          </p:xfrm>
          <a:graphic>
            <a:graphicData uri="http://schemas.openxmlformats.org/presentationml/2006/ole">
              <p:oleObj spid="_x0000_s33005" name="公式" r:id="rId11" imgW="1701800" imgH="457200" progId="Equation.3">
                <p:embed/>
              </p:oleObj>
            </a:graphicData>
          </a:graphic>
        </p:graphicFrame>
      </p:grpSp>
      <p:graphicFrame>
        <p:nvGraphicFramePr>
          <p:cNvPr id="97298" name="Object 18"/>
          <p:cNvGraphicFramePr>
            <a:graphicFrameLocks noChangeAspect="1"/>
          </p:cNvGraphicFramePr>
          <p:nvPr/>
        </p:nvGraphicFramePr>
        <p:xfrm>
          <a:off x="3635375" y="1628775"/>
          <a:ext cx="2654300" cy="889000"/>
        </p:xfrm>
        <a:graphic>
          <a:graphicData uri="http://schemas.openxmlformats.org/presentationml/2006/ole">
            <p:oleObj spid="_x0000_s33006" name="公式" r:id="rId12" imgW="2654300" imgH="889000" progId="Equation.3">
              <p:embed/>
            </p:oleObj>
          </a:graphicData>
        </a:graphic>
      </p:graphicFrame>
      <p:graphicFrame>
        <p:nvGraphicFramePr>
          <p:cNvPr id="97299" name="Object 19"/>
          <p:cNvGraphicFramePr>
            <a:graphicFrameLocks noChangeAspect="1"/>
          </p:cNvGraphicFramePr>
          <p:nvPr/>
        </p:nvGraphicFramePr>
        <p:xfrm>
          <a:off x="3635375" y="2611438"/>
          <a:ext cx="2641600" cy="889000"/>
        </p:xfrm>
        <a:graphic>
          <a:graphicData uri="http://schemas.openxmlformats.org/presentationml/2006/ole">
            <p:oleObj spid="_x0000_s33007" name="公式" r:id="rId13" imgW="2641600" imgH="889000" progId="Equation.3">
              <p:embed/>
            </p:oleObj>
          </a:graphicData>
        </a:graphic>
      </p:graphicFrame>
      <p:graphicFrame>
        <p:nvGraphicFramePr>
          <p:cNvPr id="97300" name="Object 20"/>
          <p:cNvGraphicFramePr>
            <a:graphicFrameLocks noChangeAspect="1"/>
          </p:cNvGraphicFramePr>
          <p:nvPr/>
        </p:nvGraphicFramePr>
        <p:xfrm>
          <a:off x="3563938" y="3619500"/>
          <a:ext cx="2476500" cy="889000"/>
        </p:xfrm>
        <a:graphic>
          <a:graphicData uri="http://schemas.openxmlformats.org/presentationml/2006/ole">
            <p:oleObj spid="_x0000_s33008" name="公式" r:id="rId14" imgW="2476500" imgH="889000" progId="Equation.3">
              <p:embed/>
            </p:oleObj>
          </a:graphicData>
        </a:graphic>
      </p:graphicFrame>
      <p:graphicFrame>
        <p:nvGraphicFramePr>
          <p:cNvPr id="97301" name="Object 21"/>
          <p:cNvGraphicFramePr>
            <a:graphicFrameLocks noChangeAspect="1"/>
          </p:cNvGraphicFramePr>
          <p:nvPr/>
        </p:nvGraphicFramePr>
        <p:xfrm>
          <a:off x="611188" y="4581525"/>
          <a:ext cx="4730750" cy="527050"/>
        </p:xfrm>
        <a:graphic>
          <a:graphicData uri="http://schemas.openxmlformats.org/presentationml/2006/ole">
            <p:oleObj spid="_x0000_s33009" name="文档" r:id="rId15" imgW="5013118" imgH="569777" progId="Word.Document.8">
              <p:embed/>
            </p:oleObj>
          </a:graphicData>
        </a:graphic>
      </p:graphicFrame>
      <p:graphicFrame>
        <p:nvGraphicFramePr>
          <p:cNvPr id="97302" name="Object 22"/>
          <p:cNvGraphicFramePr>
            <a:graphicFrameLocks noChangeAspect="1"/>
          </p:cNvGraphicFramePr>
          <p:nvPr/>
        </p:nvGraphicFramePr>
        <p:xfrm>
          <a:off x="5143500" y="4610100"/>
          <a:ext cx="2452688" cy="547688"/>
        </p:xfrm>
        <a:graphic>
          <a:graphicData uri="http://schemas.openxmlformats.org/presentationml/2006/ole">
            <p:oleObj spid="_x0000_s33010" name="文档" r:id="rId16" imgW="2403172" imgH="537612" progId="Word.Document.8">
              <p:embed/>
            </p:oleObj>
          </a:graphicData>
        </a:graphic>
      </p:graphicFrame>
      <p:graphicFrame>
        <p:nvGraphicFramePr>
          <p:cNvPr id="97303" name="Object 23"/>
          <p:cNvGraphicFramePr>
            <a:graphicFrameLocks noChangeAspect="1"/>
          </p:cNvGraphicFramePr>
          <p:nvPr/>
        </p:nvGraphicFramePr>
        <p:xfrm>
          <a:off x="611188" y="5229225"/>
          <a:ext cx="1917700" cy="889000"/>
        </p:xfrm>
        <a:graphic>
          <a:graphicData uri="http://schemas.openxmlformats.org/presentationml/2006/ole">
            <p:oleObj spid="_x0000_s33011" name="公式" r:id="rId17" imgW="1917700" imgH="889000" progId="Equation.3">
              <p:embed/>
            </p:oleObj>
          </a:graphicData>
        </a:graphic>
      </p:graphicFrame>
      <p:graphicFrame>
        <p:nvGraphicFramePr>
          <p:cNvPr id="97304" name="Object 24"/>
          <p:cNvGraphicFramePr>
            <a:graphicFrameLocks noChangeAspect="1"/>
          </p:cNvGraphicFramePr>
          <p:nvPr/>
        </p:nvGraphicFramePr>
        <p:xfrm>
          <a:off x="2771775" y="5257800"/>
          <a:ext cx="1892300" cy="889000"/>
        </p:xfrm>
        <a:graphic>
          <a:graphicData uri="http://schemas.openxmlformats.org/presentationml/2006/ole">
            <p:oleObj spid="_x0000_s33012" name="公式" r:id="rId18" imgW="1892300" imgH="889000" progId="Equation.3">
              <p:embed/>
            </p:oleObj>
          </a:graphicData>
        </a:graphic>
      </p:graphicFrame>
      <p:graphicFrame>
        <p:nvGraphicFramePr>
          <p:cNvPr id="97305" name="Object 25"/>
          <p:cNvGraphicFramePr>
            <a:graphicFrameLocks noChangeAspect="1"/>
          </p:cNvGraphicFramePr>
          <p:nvPr/>
        </p:nvGraphicFramePr>
        <p:xfrm>
          <a:off x="4932363" y="5229225"/>
          <a:ext cx="1727200" cy="889000"/>
        </p:xfrm>
        <a:graphic>
          <a:graphicData uri="http://schemas.openxmlformats.org/presentationml/2006/ole">
            <p:oleObj spid="_x0000_s33013" name="公式" r:id="rId19" imgW="1727200" imgH="889000" progId="Equation.3">
              <p:embed/>
            </p:oleObj>
          </a:graphicData>
        </a:graphic>
      </p:graphicFrame>
      <p:sp>
        <p:nvSpPr>
          <p:cNvPr id="32785" name="WordArt 26"/>
          <p:cNvSpPr>
            <a:spLocks noChangeArrowheads="1" noChangeShapeType="1" noTextEdit="1"/>
          </p:cNvSpPr>
          <p:nvPr/>
        </p:nvSpPr>
        <p:spPr bwMode="auto">
          <a:xfrm>
            <a:off x="76200" y="200025"/>
            <a:ext cx="5867400" cy="409575"/>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四、利用坐标作向量的线性运算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7287"/>
                                        </p:tgtEl>
                                        <p:attrNameLst>
                                          <p:attrName>style.visibility</p:attrName>
                                        </p:attrNameLst>
                                      </p:cBhvr>
                                      <p:to>
                                        <p:strVal val="visible"/>
                                      </p:to>
                                    </p:set>
                                    <p:animEffect transition="in" filter="wipe(left)">
                                      <p:cBhvr>
                                        <p:cTn id="7" dur="500"/>
                                        <p:tgtEl>
                                          <p:spTgt spid="9728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97288"/>
                                        </p:tgtEl>
                                        <p:attrNameLst>
                                          <p:attrName>style.visibility</p:attrName>
                                        </p:attrNameLst>
                                      </p:cBhvr>
                                      <p:to>
                                        <p:strVal val="visible"/>
                                      </p:to>
                                    </p:set>
                                    <p:animEffect transition="in" filter="wipe(left)">
                                      <p:cBhvr>
                                        <p:cTn id="11" dur="500"/>
                                        <p:tgtEl>
                                          <p:spTgt spid="972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7289"/>
                                        </p:tgtEl>
                                        <p:attrNameLst>
                                          <p:attrName>style.visibility</p:attrName>
                                        </p:attrNameLst>
                                      </p:cBhvr>
                                      <p:to>
                                        <p:strVal val="visible"/>
                                      </p:to>
                                    </p:set>
                                    <p:animEffect transition="in" filter="wipe(left)">
                                      <p:cBhvr>
                                        <p:cTn id="16" dur="500"/>
                                        <p:tgtEl>
                                          <p:spTgt spid="97289"/>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97292"/>
                                        </p:tgtEl>
                                        <p:attrNameLst>
                                          <p:attrName>style.visibility</p:attrName>
                                        </p:attrNameLst>
                                      </p:cBhvr>
                                      <p:to>
                                        <p:strVal val="visible"/>
                                      </p:to>
                                    </p:set>
                                    <p:animEffect transition="in" filter="wipe(left)">
                                      <p:cBhvr>
                                        <p:cTn id="20" dur="500"/>
                                        <p:tgtEl>
                                          <p:spTgt spid="97292"/>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97295"/>
                                        </p:tgtEl>
                                        <p:attrNameLst>
                                          <p:attrName>style.visibility</p:attrName>
                                        </p:attrNameLst>
                                      </p:cBhvr>
                                      <p:to>
                                        <p:strVal val="visible"/>
                                      </p:to>
                                    </p:set>
                                    <p:animEffect transition="in" filter="wipe(left)">
                                      <p:cBhvr>
                                        <p:cTn id="24" dur="500"/>
                                        <p:tgtEl>
                                          <p:spTgt spid="9729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97298"/>
                                        </p:tgtEl>
                                        <p:attrNameLst>
                                          <p:attrName>style.visibility</p:attrName>
                                        </p:attrNameLst>
                                      </p:cBhvr>
                                      <p:to>
                                        <p:strVal val="visible"/>
                                      </p:to>
                                    </p:set>
                                    <p:animEffect transition="in" filter="wipe(left)">
                                      <p:cBhvr>
                                        <p:cTn id="29" dur="500"/>
                                        <p:tgtEl>
                                          <p:spTgt spid="97298"/>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97299"/>
                                        </p:tgtEl>
                                        <p:attrNameLst>
                                          <p:attrName>style.visibility</p:attrName>
                                        </p:attrNameLst>
                                      </p:cBhvr>
                                      <p:to>
                                        <p:strVal val="visible"/>
                                      </p:to>
                                    </p:set>
                                    <p:animEffect transition="in" filter="wipe(left)">
                                      <p:cBhvr>
                                        <p:cTn id="33" dur="500"/>
                                        <p:tgtEl>
                                          <p:spTgt spid="97299"/>
                                        </p:tgtEl>
                                      </p:cBhvr>
                                    </p:animEffect>
                                  </p:childTnLst>
                                </p:cTn>
                              </p:par>
                            </p:childTnLst>
                          </p:cTn>
                        </p:par>
                        <p:par>
                          <p:cTn id="34" fill="hold" nodeType="afterGroup">
                            <p:stCondLst>
                              <p:cond delay="1000"/>
                            </p:stCondLst>
                            <p:childTnLst>
                              <p:par>
                                <p:cTn id="35" presetID="22" presetClass="entr" presetSubtype="8" fill="hold" nodeType="afterEffect">
                                  <p:stCondLst>
                                    <p:cond delay="0"/>
                                  </p:stCondLst>
                                  <p:childTnLst>
                                    <p:set>
                                      <p:cBhvr>
                                        <p:cTn id="36" dur="1" fill="hold">
                                          <p:stCondLst>
                                            <p:cond delay="0"/>
                                          </p:stCondLst>
                                        </p:cTn>
                                        <p:tgtEl>
                                          <p:spTgt spid="97300"/>
                                        </p:tgtEl>
                                        <p:attrNameLst>
                                          <p:attrName>style.visibility</p:attrName>
                                        </p:attrNameLst>
                                      </p:cBhvr>
                                      <p:to>
                                        <p:strVal val="visible"/>
                                      </p:to>
                                    </p:set>
                                    <p:animEffect transition="in" filter="wipe(left)">
                                      <p:cBhvr>
                                        <p:cTn id="37" dur="500"/>
                                        <p:tgtEl>
                                          <p:spTgt spid="973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7301"/>
                                        </p:tgtEl>
                                        <p:attrNameLst>
                                          <p:attrName>style.visibility</p:attrName>
                                        </p:attrNameLst>
                                      </p:cBhvr>
                                      <p:to>
                                        <p:strVal val="visible"/>
                                      </p:to>
                                    </p:set>
                                    <p:animEffect transition="in" filter="wipe(left)">
                                      <p:cBhvr>
                                        <p:cTn id="42" dur="500"/>
                                        <p:tgtEl>
                                          <p:spTgt spid="9730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7302"/>
                                        </p:tgtEl>
                                        <p:attrNameLst>
                                          <p:attrName>style.visibility</p:attrName>
                                        </p:attrNameLst>
                                      </p:cBhvr>
                                      <p:to>
                                        <p:strVal val="visible"/>
                                      </p:to>
                                    </p:set>
                                    <p:animEffect transition="in" filter="wipe(left)">
                                      <p:cBhvr>
                                        <p:cTn id="47" dur="500"/>
                                        <p:tgtEl>
                                          <p:spTgt spid="9730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97303"/>
                                        </p:tgtEl>
                                        <p:attrNameLst>
                                          <p:attrName>style.visibility</p:attrName>
                                        </p:attrNameLst>
                                      </p:cBhvr>
                                      <p:to>
                                        <p:strVal val="visible"/>
                                      </p:to>
                                    </p:set>
                                    <p:animEffect transition="in" filter="wipe(left)">
                                      <p:cBhvr>
                                        <p:cTn id="52" dur="500"/>
                                        <p:tgtEl>
                                          <p:spTgt spid="97303"/>
                                        </p:tgtEl>
                                      </p:cBhvr>
                                    </p:animEffect>
                                  </p:childTnLst>
                                </p:cTn>
                              </p:par>
                            </p:childTnLst>
                          </p:cTn>
                        </p:par>
                        <p:par>
                          <p:cTn id="53" fill="hold" nodeType="afterGroup">
                            <p:stCondLst>
                              <p:cond delay="500"/>
                            </p:stCondLst>
                            <p:childTnLst>
                              <p:par>
                                <p:cTn id="54" presetID="22" presetClass="entr" presetSubtype="8" fill="hold" nodeType="afterEffect">
                                  <p:stCondLst>
                                    <p:cond delay="0"/>
                                  </p:stCondLst>
                                  <p:childTnLst>
                                    <p:set>
                                      <p:cBhvr>
                                        <p:cTn id="55" dur="1" fill="hold">
                                          <p:stCondLst>
                                            <p:cond delay="0"/>
                                          </p:stCondLst>
                                        </p:cTn>
                                        <p:tgtEl>
                                          <p:spTgt spid="97304"/>
                                        </p:tgtEl>
                                        <p:attrNameLst>
                                          <p:attrName>style.visibility</p:attrName>
                                        </p:attrNameLst>
                                      </p:cBhvr>
                                      <p:to>
                                        <p:strVal val="visible"/>
                                      </p:to>
                                    </p:set>
                                    <p:animEffect transition="in" filter="wipe(left)">
                                      <p:cBhvr>
                                        <p:cTn id="56" dur="500"/>
                                        <p:tgtEl>
                                          <p:spTgt spid="97304"/>
                                        </p:tgtEl>
                                      </p:cBhvr>
                                    </p:animEffect>
                                  </p:childTnLst>
                                </p:cTn>
                              </p:par>
                            </p:childTnLst>
                          </p:cTn>
                        </p:par>
                        <p:par>
                          <p:cTn id="57" fill="hold" nodeType="afterGroup">
                            <p:stCondLst>
                              <p:cond delay="1000"/>
                            </p:stCondLst>
                            <p:childTnLst>
                              <p:par>
                                <p:cTn id="58" presetID="22" presetClass="entr" presetSubtype="8" fill="hold" nodeType="afterEffect">
                                  <p:stCondLst>
                                    <p:cond delay="0"/>
                                  </p:stCondLst>
                                  <p:childTnLst>
                                    <p:set>
                                      <p:cBhvr>
                                        <p:cTn id="59" dur="1" fill="hold">
                                          <p:stCondLst>
                                            <p:cond delay="0"/>
                                          </p:stCondLst>
                                        </p:cTn>
                                        <p:tgtEl>
                                          <p:spTgt spid="97305"/>
                                        </p:tgtEl>
                                        <p:attrNameLst>
                                          <p:attrName>style.visibility</p:attrName>
                                        </p:attrNameLst>
                                      </p:cBhvr>
                                      <p:to>
                                        <p:strVal val="visible"/>
                                      </p:to>
                                    </p:set>
                                    <p:animEffect transition="in" filter="wipe(left)">
                                      <p:cBhvr>
                                        <p:cTn id="60" dur="500"/>
                                        <p:tgtEl>
                                          <p:spTgt spid="97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Text Box 5"/>
          <p:cNvSpPr txBox="1">
            <a:spLocks noChangeArrowheads="1"/>
          </p:cNvSpPr>
          <p:nvPr/>
        </p:nvSpPr>
        <p:spPr bwMode="auto">
          <a:xfrm>
            <a:off x="152400" y="1125538"/>
            <a:ext cx="2332038" cy="584200"/>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0000FF"/>
                </a:solidFill>
                <a:latin typeface="Times New Roman" pitchFamily="18" charset="0"/>
                <a:ea typeface="华文细黑" pitchFamily="2" charset="-122"/>
                <a:cs typeface="Times New Roman" pitchFamily="18" charset="0"/>
              </a:rPr>
              <a:t>⑴</a:t>
            </a:r>
            <a:r>
              <a:rPr lang="zh-CN" altLang="en-US">
                <a:solidFill>
                  <a:srgbClr val="0000FF"/>
                </a:solidFill>
                <a:latin typeface="Times New Roman" pitchFamily="18" charset="0"/>
                <a:ea typeface="华文细黑" pitchFamily="2" charset="-122"/>
                <a:cs typeface="Times New Roman" pitchFamily="18" charset="0"/>
              </a:rPr>
              <a:t>向量的模</a:t>
            </a:r>
            <a:r>
              <a:rPr lang="en-US" altLang="zh-CN">
                <a:solidFill>
                  <a:srgbClr val="0000FF"/>
                </a:solidFill>
                <a:latin typeface="Times New Roman" pitchFamily="18" charset="0"/>
                <a:ea typeface="华文细黑" pitchFamily="2" charset="-122"/>
                <a:cs typeface="Times New Roman" pitchFamily="18" charset="0"/>
              </a:rPr>
              <a:t>:</a:t>
            </a:r>
          </a:p>
        </p:txBody>
      </p:sp>
      <p:sp>
        <p:nvSpPr>
          <p:cNvPr id="33795" name="Text Box 38"/>
          <p:cNvSpPr txBox="1">
            <a:spLocks noChangeArrowheads="1"/>
          </p:cNvSpPr>
          <p:nvPr/>
        </p:nvSpPr>
        <p:spPr bwMode="auto">
          <a:xfrm>
            <a:off x="152400" y="700088"/>
            <a:ext cx="6119813" cy="519112"/>
          </a:xfrm>
          <a:prstGeom prst="rect">
            <a:avLst/>
          </a:prstGeom>
          <a:noFill/>
          <a:ln w="9525" algn="ctr">
            <a:noFill/>
            <a:miter lim="800000"/>
            <a:headEnd/>
            <a:tailEnd/>
          </a:ln>
          <a:effectLst/>
        </p:spPr>
        <p:txBody>
          <a:bodyPr>
            <a:spAutoFit/>
          </a:bodyPr>
          <a:lstStyle/>
          <a:p>
            <a:pPr eaLnBrk="1" hangingPunct="1"/>
            <a:r>
              <a:rPr lang="en-US" altLang="zh-CN" sz="2800">
                <a:solidFill>
                  <a:srgbClr val="FF3300"/>
                </a:solidFill>
                <a:latin typeface="Times New Roman" pitchFamily="18" charset="0"/>
                <a:ea typeface="华文细黑" pitchFamily="2" charset="-122"/>
                <a:cs typeface="Times New Roman" pitchFamily="18" charset="0"/>
              </a:rPr>
              <a:t>1</a:t>
            </a:r>
            <a:r>
              <a:rPr lang="zh-CN" altLang="en-US" sz="2800">
                <a:solidFill>
                  <a:srgbClr val="FF3300"/>
                </a:solidFill>
                <a:latin typeface="Times New Roman" pitchFamily="18" charset="0"/>
                <a:ea typeface="华文细黑" pitchFamily="2" charset="-122"/>
                <a:cs typeface="Times New Roman" pitchFamily="18" charset="0"/>
              </a:rPr>
              <a:t>、向量的模与</a:t>
            </a:r>
            <a:r>
              <a:rPr lang="zh-CN" altLang="zh-CN" sz="2800">
                <a:solidFill>
                  <a:srgbClr val="FF3300"/>
                </a:solidFill>
                <a:latin typeface="Times New Roman" pitchFamily="18" charset="0"/>
                <a:ea typeface="华文细黑" pitchFamily="2" charset="-122"/>
                <a:cs typeface="Times New Roman" pitchFamily="18" charset="0"/>
              </a:rPr>
              <a:t>两点间的距离公式</a:t>
            </a:r>
            <a:r>
              <a:rPr lang="en-US" altLang="zh-CN" sz="2800">
                <a:solidFill>
                  <a:srgbClr val="FF3300"/>
                </a:solidFill>
                <a:latin typeface="Times New Roman" pitchFamily="18" charset="0"/>
                <a:ea typeface="华文细黑" pitchFamily="2" charset="-122"/>
                <a:cs typeface="Times New Roman" pitchFamily="18" charset="0"/>
              </a:rPr>
              <a:t>:</a:t>
            </a:r>
          </a:p>
        </p:txBody>
      </p:sp>
      <p:sp>
        <p:nvSpPr>
          <p:cNvPr id="33796" name="WordArt 39"/>
          <p:cNvSpPr>
            <a:spLocks noChangeArrowheads="1" noChangeShapeType="1" noTextEdit="1"/>
          </p:cNvSpPr>
          <p:nvPr/>
        </p:nvSpPr>
        <p:spPr bwMode="auto">
          <a:xfrm>
            <a:off x="76200" y="152400"/>
            <a:ext cx="5113338"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graphicFrame>
        <p:nvGraphicFramePr>
          <p:cNvPr id="99369" name="Object 41"/>
          <p:cNvGraphicFramePr>
            <a:graphicFrameLocks noChangeAspect="1"/>
          </p:cNvGraphicFramePr>
          <p:nvPr/>
        </p:nvGraphicFramePr>
        <p:xfrm>
          <a:off x="2514600" y="1143000"/>
          <a:ext cx="6448193" cy="529214"/>
        </p:xfrm>
        <a:graphic>
          <a:graphicData uri="http://schemas.openxmlformats.org/presentationml/2006/ole">
            <p:oleObj spid="_x0000_s34021" name="Equation" r:id="rId3" imgW="3224160" imgH="270360" progId="Equation.DSMT4">
              <p:embed/>
            </p:oleObj>
          </a:graphicData>
        </a:graphic>
      </p:graphicFrame>
      <p:grpSp>
        <p:nvGrpSpPr>
          <p:cNvPr id="99387" name="Group 59"/>
          <p:cNvGrpSpPr>
            <a:grpSpLocks/>
          </p:cNvGrpSpPr>
          <p:nvPr/>
        </p:nvGrpSpPr>
        <p:grpSpPr bwMode="auto">
          <a:xfrm>
            <a:off x="5500688" y="1620838"/>
            <a:ext cx="2959100" cy="1952625"/>
            <a:chOff x="3742" y="1071"/>
            <a:chExt cx="1864" cy="1230"/>
          </a:xfrm>
        </p:grpSpPr>
        <p:graphicFrame>
          <p:nvGraphicFramePr>
            <p:cNvPr id="33806" name="Object 10"/>
            <p:cNvGraphicFramePr>
              <a:graphicFrameLocks noChangeAspect="1"/>
            </p:cNvGraphicFramePr>
            <p:nvPr/>
          </p:nvGraphicFramePr>
          <p:xfrm>
            <a:off x="4785" y="1647"/>
            <a:ext cx="821" cy="195"/>
          </p:xfrm>
          <a:graphic>
            <a:graphicData uri="http://schemas.openxmlformats.org/presentationml/2006/ole">
              <p:oleObj spid="_x0000_s34022" name="公式" r:id="rId4" imgW="1624895" imgH="406224" progId="Equation.3">
                <p:embed/>
              </p:oleObj>
            </a:graphicData>
          </a:graphic>
        </p:graphicFrame>
        <p:graphicFrame>
          <p:nvGraphicFramePr>
            <p:cNvPr id="33807" name="Object 17"/>
            <p:cNvGraphicFramePr>
              <a:graphicFrameLocks noChangeAspect="1"/>
            </p:cNvGraphicFramePr>
            <p:nvPr/>
          </p:nvGraphicFramePr>
          <p:xfrm>
            <a:off x="3742" y="2115"/>
            <a:ext cx="167" cy="159"/>
          </p:xfrm>
          <a:graphic>
            <a:graphicData uri="http://schemas.openxmlformats.org/presentationml/2006/ole">
              <p:oleObj spid="_x0000_s34023" name="公式" r:id="rId5" imgW="266469" imgH="253780" progId="Equation.3">
                <p:embed/>
              </p:oleObj>
            </a:graphicData>
          </a:graphic>
        </p:graphicFrame>
        <p:graphicFrame>
          <p:nvGraphicFramePr>
            <p:cNvPr id="33808" name="Object 18"/>
            <p:cNvGraphicFramePr>
              <a:graphicFrameLocks noChangeAspect="1"/>
            </p:cNvGraphicFramePr>
            <p:nvPr/>
          </p:nvGraphicFramePr>
          <p:xfrm>
            <a:off x="5193" y="1797"/>
            <a:ext cx="167" cy="208"/>
          </p:xfrm>
          <a:graphic>
            <a:graphicData uri="http://schemas.openxmlformats.org/presentationml/2006/ole">
              <p:oleObj spid="_x0000_s34024" name="公式" r:id="rId6" imgW="266584" imgH="330057" progId="Equation.3">
                <p:embed/>
              </p:oleObj>
            </a:graphicData>
          </a:graphic>
        </p:graphicFrame>
        <p:graphicFrame>
          <p:nvGraphicFramePr>
            <p:cNvPr id="33809" name="Object 19"/>
            <p:cNvGraphicFramePr>
              <a:graphicFrameLocks noChangeAspect="1"/>
            </p:cNvGraphicFramePr>
            <p:nvPr/>
          </p:nvGraphicFramePr>
          <p:xfrm>
            <a:off x="4150" y="1071"/>
            <a:ext cx="135" cy="167"/>
          </p:xfrm>
          <a:graphic>
            <a:graphicData uri="http://schemas.openxmlformats.org/presentationml/2006/ole">
              <p:oleObj spid="_x0000_s34025" name="公式" r:id="rId7" imgW="215619" imgH="266353" progId="Equation.3">
                <p:embed/>
              </p:oleObj>
            </a:graphicData>
          </a:graphic>
        </p:graphicFrame>
        <p:graphicFrame>
          <p:nvGraphicFramePr>
            <p:cNvPr id="33810" name="Object 20"/>
            <p:cNvGraphicFramePr>
              <a:graphicFrameLocks noChangeAspect="1"/>
            </p:cNvGraphicFramePr>
            <p:nvPr/>
          </p:nvGraphicFramePr>
          <p:xfrm>
            <a:off x="4241" y="1888"/>
            <a:ext cx="144" cy="159"/>
          </p:xfrm>
          <a:graphic>
            <a:graphicData uri="http://schemas.openxmlformats.org/presentationml/2006/ole">
              <p:oleObj spid="_x0000_s34026" name="公式" r:id="rId8" imgW="228501" imgH="253890" progId="Equation.3">
                <p:embed/>
              </p:oleObj>
            </a:graphicData>
          </a:graphic>
        </p:graphicFrame>
        <p:graphicFrame>
          <p:nvGraphicFramePr>
            <p:cNvPr id="33811" name="Object 21"/>
            <p:cNvGraphicFramePr>
              <a:graphicFrameLocks noChangeAspect="1"/>
            </p:cNvGraphicFramePr>
            <p:nvPr/>
          </p:nvGraphicFramePr>
          <p:xfrm>
            <a:off x="4059" y="2069"/>
            <a:ext cx="174" cy="174"/>
          </p:xfrm>
          <a:graphic>
            <a:graphicData uri="http://schemas.openxmlformats.org/presentationml/2006/ole">
              <p:oleObj spid="_x0000_s34027" name="公式" r:id="rId9" imgW="164885" imgH="164885" progId="Equation.3">
                <p:embed/>
              </p:oleObj>
            </a:graphicData>
          </a:graphic>
        </p:graphicFrame>
        <p:graphicFrame>
          <p:nvGraphicFramePr>
            <p:cNvPr id="33812" name="Object 22"/>
            <p:cNvGraphicFramePr>
              <a:graphicFrameLocks noChangeAspect="1"/>
            </p:cNvGraphicFramePr>
            <p:nvPr/>
          </p:nvGraphicFramePr>
          <p:xfrm>
            <a:off x="4967" y="1842"/>
            <a:ext cx="189" cy="232"/>
          </p:xfrm>
          <a:graphic>
            <a:graphicData uri="http://schemas.openxmlformats.org/presentationml/2006/ole">
              <p:oleObj spid="_x0000_s34028" name="公式" r:id="rId10" imgW="164957" imgH="203024" progId="Equation.3">
                <p:embed/>
              </p:oleObj>
            </a:graphicData>
          </a:graphic>
        </p:graphicFrame>
        <p:graphicFrame>
          <p:nvGraphicFramePr>
            <p:cNvPr id="33813" name="Object 23"/>
            <p:cNvGraphicFramePr>
              <a:graphicFrameLocks noChangeAspect="1"/>
            </p:cNvGraphicFramePr>
            <p:nvPr/>
          </p:nvGraphicFramePr>
          <p:xfrm>
            <a:off x="4150" y="1344"/>
            <a:ext cx="181" cy="181"/>
          </p:xfrm>
          <a:graphic>
            <a:graphicData uri="http://schemas.openxmlformats.org/presentationml/2006/ole">
              <p:oleObj spid="_x0000_s34029" name="公式" r:id="rId11" imgW="164885" imgH="164885" progId="Equation.3">
                <p:embed/>
              </p:oleObj>
            </a:graphicData>
          </a:graphic>
        </p:graphicFrame>
        <p:graphicFrame>
          <p:nvGraphicFramePr>
            <p:cNvPr id="33814" name="Object 24"/>
            <p:cNvGraphicFramePr>
              <a:graphicFrameLocks noChangeAspect="1"/>
            </p:cNvGraphicFramePr>
            <p:nvPr/>
          </p:nvGraphicFramePr>
          <p:xfrm>
            <a:off x="4694" y="2104"/>
            <a:ext cx="227" cy="197"/>
          </p:xfrm>
          <a:graphic>
            <a:graphicData uri="http://schemas.openxmlformats.org/presentationml/2006/ole">
              <p:oleObj spid="_x0000_s34030" name="公式" r:id="rId12" imgW="190335" imgH="164957" progId="Equation.3">
                <p:embed/>
              </p:oleObj>
            </a:graphicData>
          </a:graphic>
        </p:graphicFrame>
        <p:graphicFrame>
          <p:nvGraphicFramePr>
            <p:cNvPr id="33815" name="Object 25"/>
            <p:cNvGraphicFramePr>
              <a:graphicFrameLocks noChangeAspect="1"/>
            </p:cNvGraphicFramePr>
            <p:nvPr/>
          </p:nvGraphicFramePr>
          <p:xfrm>
            <a:off x="5012" y="1344"/>
            <a:ext cx="233" cy="218"/>
          </p:xfrm>
          <a:graphic>
            <a:graphicData uri="http://schemas.openxmlformats.org/presentationml/2006/ole">
              <p:oleObj spid="_x0000_s34031" name="公式" r:id="rId13" imgW="177492" imgH="164814" progId="Equation.3">
                <p:embed/>
              </p:oleObj>
            </a:graphicData>
          </a:graphic>
        </p:graphicFrame>
        <p:graphicFrame>
          <p:nvGraphicFramePr>
            <p:cNvPr id="33816" name="Object 26"/>
            <p:cNvGraphicFramePr>
              <a:graphicFrameLocks noChangeAspect="1"/>
            </p:cNvGraphicFramePr>
            <p:nvPr/>
          </p:nvGraphicFramePr>
          <p:xfrm>
            <a:off x="3878" y="1646"/>
            <a:ext cx="227" cy="197"/>
          </p:xfrm>
          <a:graphic>
            <a:graphicData uri="http://schemas.openxmlformats.org/presentationml/2006/ole">
              <p:oleObj spid="_x0000_s34032" name="公式" r:id="rId14" imgW="190335" imgH="164957" progId="Equation.3">
                <p:embed/>
              </p:oleObj>
            </a:graphicData>
          </a:graphic>
        </p:graphicFrame>
        <p:sp>
          <p:nvSpPr>
            <p:cNvPr id="33817" name="Line 45"/>
            <p:cNvSpPr>
              <a:spLocks noChangeShapeType="1"/>
            </p:cNvSpPr>
            <p:nvPr/>
          </p:nvSpPr>
          <p:spPr bwMode="auto">
            <a:xfrm flipV="1">
              <a:off x="4294" y="1235"/>
              <a:ext cx="0" cy="272"/>
            </a:xfrm>
            <a:prstGeom prst="line">
              <a:avLst/>
            </a:prstGeom>
            <a:noFill/>
            <a:ln w="19050">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33818" name="Line 46"/>
            <p:cNvSpPr>
              <a:spLocks noChangeShapeType="1"/>
            </p:cNvSpPr>
            <p:nvPr/>
          </p:nvSpPr>
          <p:spPr bwMode="auto">
            <a:xfrm rot="5400000" flipV="1">
              <a:off x="5086" y="1744"/>
              <a:ext cx="0" cy="204"/>
            </a:xfrm>
            <a:prstGeom prst="line">
              <a:avLst/>
            </a:prstGeom>
            <a:noFill/>
            <a:ln w="19050">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33819" name="Line 47"/>
            <p:cNvSpPr>
              <a:spLocks noChangeShapeType="1"/>
            </p:cNvSpPr>
            <p:nvPr/>
          </p:nvSpPr>
          <p:spPr bwMode="auto">
            <a:xfrm flipH="1">
              <a:off x="3965" y="2053"/>
              <a:ext cx="136" cy="136"/>
            </a:xfrm>
            <a:prstGeom prst="line">
              <a:avLst/>
            </a:prstGeom>
            <a:noFill/>
            <a:ln w="19050">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33820" name="Line 49"/>
            <p:cNvSpPr>
              <a:spLocks noChangeShapeType="1"/>
            </p:cNvSpPr>
            <p:nvPr/>
          </p:nvSpPr>
          <p:spPr bwMode="auto">
            <a:xfrm>
              <a:off x="4286" y="1850"/>
              <a:ext cx="680" cy="0"/>
            </a:xfrm>
            <a:prstGeom prst="line">
              <a:avLst/>
            </a:prstGeom>
            <a:noFill/>
            <a:ln w="19050">
              <a:solidFill>
                <a:srgbClr val="0000FF"/>
              </a:solidFill>
              <a:prstDash val="dash"/>
              <a:round/>
              <a:headEnd/>
              <a:tailEnd/>
            </a:ln>
            <a:effectLst/>
          </p:spPr>
          <p:txBody>
            <a:bodyPr/>
            <a:lstStyle/>
            <a:p>
              <a:endParaRPr lang="zh-CN" altLang="en-US">
                <a:latin typeface="Times New Roman" pitchFamily="18" charset="0"/>
                <a:cs typeface="Times New Roman" pitchFamily="18" charset="0"/>
              </a:endParaRPr>
            </a:p>
          </p:txBody>
        </p:sp>
        <p:sp>
          <p:nvSpPr>
            <p:cNvPr id="33821" name="Line 50"/>
            <p:cNvSpPr>
              <a:spLocks noChangeShapeType="1"/>
            </p:cNvSpPr>
            <p:nvPr/>
          </p:nvSpPr>
          <p:spPr bwMode="auto">
            <a:xfrm>
              <a:off x="4294" y="1509"/>
              <a:ext cx="0" cy="340"/>
            </a:xfrm>
            <a:prstGeom prst="line">
              <a:avLst/>
            </a:prstGeom>
            <a:noFill/>
            <a:ln w="19050">
              <a:solidFill>
                <a:srgbClr val="0000FF"/>
              </a:solidFill>
              <a:prstDash val="dash"/>
              <a:round/>
              <a:headEnd/>
              <a:tailEnd/>
            </a:ln>
            <a:effectLst/>
          </p:spPr>
          <p:txBody>
            <a:bodyPr/>
            <a:lstStyle/>
            <a:p>
              <a:endParaRPr lang="zh-CN" altLang="en-US">
                <a:latin typeface="Times New Roman" pitchFamily="18" charset="0"/>
                <a:cs typeface="Times New Roman" pitchFamily="18" charset="0"/>
              </a:endParaRPr>
            </a:p>
          </p:txBody>
        </p:sp>
        <p:sp>
          <p:nvSpPr>
            <p:cNvPr id="33822" name="Line 52"/>
            <p:cNvSpPr>
              <a:spLocks noChangeShapeType="1"/>
            </p:cNvSpPr>
            <p:nvPr/>
          </p:nvSpPr>
          <p:spPr bwMode="auto">
            <a:xfrm>
              <a:off x="4984" y="1508"/>
              <a:ext cx="0" cy="340"/>
            </a:xfrm>
            <a:prstGeom prst="line">
              <a:avLst/>
            </a:prstGeom>
            <a:noFill/>
            <a:ln w="19050">
              <a:solidFill>
                <a:srgbClr val="0000FF"/>
              </a:solidFill>
              <a:round/>
              <a:headEnd/>
              <a:tailEnd/>
            </a:ln>
            <a:effectLst/>
          </p:spPr>
          <p:txBody>
            <a:bodyPr/>
            <a:lstStyle/>
            <a:p>
              <a:endParaRPr lang="zh-CN" altLang="en-US">
                <a:latin typeface="Times New Roman" pitchFamily="18" charset="0"/>
                <a:cs typeface="Times New Roman" pitchFamily="18" charset="0"/>
              </a:endParaRPr>
            </a:p>
          </p:txBody>
        </p:sp>
        <p:sp>
          <p:nvSpPr>
            <p:cNvPr id="33823" name="Line 53"/>
            <p:cNvSpPr>
              <a:spLocks noChangeShapeType="1"/>
            </p:cNvSpPr>
            <p:nvPr/>
          </p:nvSpPr>
          <p:spPr bwMode="auto">
            <a:xfrm flipH="1">
              <a:off x="4101" y="1848"/>
              <a:ext cx="189" cy="205"/>
            </a:xfrm>
            <a:prstGeom prst="line">
              <a:avLst/>
            </a:prstGeom>
            <a:noFill/>
            <a:ln w="19050">
              <a:solidFill>
                <a:srgbClr val="0000FF"/>
              </a:solidFill>
              <a:prstDash val="dash"/>
              <a:round/>
              <a:headEnd/>
              <a:tailEnd/>
            </a:ln>
            <a:effectLst/>
          </p:spPr>
          <p:txBody>
            <a:bodyPr/>
            <a:lstStyle/>
            <a:p>
              <a:endParaRPr lang="zh-CN" altLang="en-US">
                <a:latin typeface="Times New Roman" pitchFamily="18" charset="0"/>
                <a:cs typeface="Times New Roman" pitchFamily="18" charset="0"/>
              </a:endParaRPr>
            </a:p>
          </p:txBody>
        </p:sp>
        <p:sp>
          <p:nvSpPr>
            <p:cNvPr id="33824" name="Line 54"/>
            <p:cNvSpPr>
              <a:spLocks noChangeShapeType="1"/>
            </p:cNvSpPr>
            <p:nvPr/>
          </p:nvSpPr>
          <p:spPr bwMode="auto">
            <a:xfrm flipH="1">
              <a:off x="4781" y="1850"/>
              <a:ext cx="204" cy="205"/>
            </a:xfrm>
            <a:prstGeom prst="line">
              <a:avLst/>
            </a:prstGeom>
            <a:noFill/>
            <a:ln w="19050">
              <a:solidFill>
                <a:srgbClr val="0000FF"/>
              </a:solidFill>
              <a:round/>
              <a:headEnd/>
              <a:tailEnd/>
            </a:ln>
            <a:effectLst/>
          </p:spPr>
          <p:txBody>
            <a:bodyPr/>
            <a:lstStyle/>
            <a:p>
              <a:endParaRPr lang="zh-CN" altLang="en-US">
                <a:latin typeface="Times New Roman" pitchFamily="18" charset="0"/>
                <a:cs typeface="Times New Roman" pitchFamily="18" charset="0"/>
              </a:endParaRPr>
            </a:p>
          </p:txBody>
        </p:sp>
        <p:sp>
          <p:nvSpPr>
            <p:cNvPr id="33825" name="Rectangle 55"/>
            <p:cNvSpPr>
              <a:spLocks noChangeArrowheads="1"/>
            </p:cNvSpPr>
            <p:nvPr/>
          </p:nvSpPr>
          <p:spPr bwMode="auto">
            <a:xfrm>
              <a:off x="4102" y="1712"/>
              <a:ext cx="680" cy="340"/>
            </a:xfrm>
            <a:prstGeom prst="rect">
              <a:avLst/>
            </a:prstGeom>
            <a:noFill/>
            <a:ln w="19050">
              <a:solidFill>
                <a:srgbClr val="0000FF"/>
              </a:solidFill>
              <a:miter lim="800000"/>
              <a:headEnd/>
              <a:tailEnd/>
            </a:ln>
            <a:effectLst/>
          </p:spPr>
          <p:txBody>
            <a:bodyPr wrap="none" anchor="ctr"/>
            <a:lstStyle/>
            <a:p>
              <a:pPr eaLnBrk="1" hangingPunct="1"/>
              <a:endParaRPr lang="zh-CN" altLang="en-US">
                <a:latin typeface="Times New Roman" pitchFamily="18" charset="0"/>
                <a:cs typeface="Times New Roman" pitchFamily="18" charset="0"/>
              </a:endParaRPr>
            </a:p>
          </p:txBody>
        </p:sp>
        <p:sp>
          <p:nvSpPr>
            <p:cNvPr id="33826" name="Line 56"/>
            <p:cNvSpPr>
              <a:spLocks noChangeShapeType="1"/>
            </p:cNvSpPr>
            <p:nvPr/>
          </p:nvSpPr>
          <p:spPr bwMode="auto">
            <a:xfrm>
              <a:off x="4298" y="1513"/>
              <a:ext cx="680" cy="0"/>
            </a:xfrm>
            <a:prstGeom prst="line">
              <a:avLst/>
            </a:prstGeom>
            <a:noFill/>
            <a:ln w="19050">
              <a:solidFill>
                <a:srgbClr val="0000FF"/>
              </a:solidFill>
              <a:round/>
              <a:headEnd/>
              <a:tailEnd/>
            </a:ln>
            <a:effectLst/>
          </p:spPr>
          <p:txBody>
            <a:bodyPr/>
            <a:lstStyle/>
            <a:p>
              <a:endParaRPr lang="zh-CN" altLang="en-US">
                <a:latin typeface="Times New Roman" pitchFamily="18" charset="0"/>
                <a:cs typeface="Times New Roman" pitchFamily="18" charset="0"/>
              </a:endParaRPr>
            </a:p>
          </p:txBody>
        </p:sp>
        <p:sp>
          <p:nvSpPr>
            <p:cNvPr id="33827" name="Line 57"/>
            <p:cNvSpPr>
              <a:spLocks noChangeShapeType="1"/>
            </p:cNvSpPr>
            <p:nvPr/>
          </p:nvSpPr>
          <p:spPr bwMode="auto">
            <a:xfrm flipH="1">
              <a:off x="4785" y="1507"/>
              <a:ext cx="204" cy="205"/>
            </a:xfrm>
            <a:prstGeom prst="line">
              <a:avLst/>
            </a:prstGeom>
            <a:noFill/>
            <a:ln w="19050">
              <a:solidFill>
                <a:srgbClr val="0000FF"/>
              </a:solidFill>
              <a:round/>
              <a:headEnd/>
              <a:tailEnd/>
            </a:ln>
            <a:effectLst/>
          </p:spPr>
          <p:txBody>
            <a:bodyPr/>
            <a:lstStyle/>
            <a:p>
              <a:endParaRPr lang="zh-CN" altLang="en-US">
                <a:latin typeface="Times New Roman" pitchFamily="18" charset="0"/>
                <a:cs typeface="Times New Roman" pitchFamily="18" charset="0"/>
              </a:endParaRPr>
            </a:p>
          </p:txBody>
        </p:sp>
        <p:sp>
          <p:nvSpPr>
            <p:cNvPr id="33828" name="Line 58"/>
            <p:cNvSpPr>
              <a:spLocks noChangeShapeType="1"/>
            </p:cNvSpPr>
            <p:nvPr/>
          </p:nvSpPr>
          <p:spPr bwMode="auto">
            <a:xfrm flipH="1">
              <a:off x="4105" y="1501"/>
              <a:ext cx="204" cy="205"/>
            </a:xfrm>
            <a:prstGeom prst="line">
              <a:avLst/>
            </a:prstGeom>
            <a:noFill/>
            <a:ln w="19050">
              <a:solidFill>
                <a:srgbClr val="0000FF"/>
              </a:solidFill>
              <a:round/>
              <a:headEnd/>
              <a:tailEnd/>
            </a:ln>
            <a:effectLst/>
          </p:spPr>
          <p:txBody>
            <a:bodyPr/>
            <a:lstStyle/>
            <a:p>
              <a:endParaRPr lang="zh-CN" altLang="en-US">
                <a:latin typeface="Times New Roman" pitchFamily="18" charset="0"/>
                <a:cs typeface="Times New Roman" pitchFamily="18" charset="0"/>
              </a:endParaRPr>
            </a:p>
          </p:txBody>
        </p:sp>
        <p:sp>
          <p:nvSpPr>
            <p:cNvPr id="33829" name="Line 51"/>
            <p:cNvSpPr>
              <a:spLocks noChangeShapeType="1"/>
            </p:cNvSpPr>
            <p:nvPr/>
          </p:nvSpPr>
          <p:spPr bwMode="auto">
            <a:xfrm flipV="1">
              <a:off x="4285" y="1706"/>
              <a:ext cx="500" cy="136"/>
            </a:xfrm>
            <a:prstGeom prst="line">
              <a:avLst/>
            </a:prstGeom>
            <a:noFill/>
            <a:ln w="19050">
              <a:solidFill>
                <a:srgbClr val="FF3300"/>
              </a:solidFill>
              <a:round/>
              <a:headEnd/>
              <a:tailEnd type="triangle" w="med" len="med"/>
            </a:ln>
            <a:effectLst/>
          </p:spPr>
          <p:txBody>
            <a:bodyPr/>
            <a:lstStyle/>
            <a:p>
              <a:endParaRPr lang="zh-CN" altLang="en-US">
                <a:latin typeface="Times New Roman" pitchFamily="18" charset="0"/>
                <a:cs typeface="Times New Roman" pitchFamily="18" charset="0"/>
              </a:endParaRPr>
            </a:p>
          </p:txBody>
        </p:sp>
      </p:grpSp>
      <p:graphicFrame>
        <p:nvGraphicFramePr>
          <p:cNvPr id="99388" name="Object 60"/>
          <p:cNvGraphicFramePr>
            <a:graphicFrameLocks noChangeAspect="1"/>
          </p:cNvGraphicFramePr>
          <p:nvPr/>
        </p:nvGraphicFramePr>
        <p:xfrm>
          <a:off x="2624138" y="1744663"/>
          <a:ext cx="3167062" cy="541337"/>
        </p:xfrm>
        <a:graphic>
          <a:graphicData uri="http://schemas.openxmlformats.org/presentationml/2006/ole">
            <p:oleObj spid="_x0000_s34033" name="公式" r:id="rId15" imgW="1767960" imgH="270360" progId="Equation.3">
              <p:embed/>
            </p:oleObj>
          </a:graphicData>
        </a:graphic>
      </p:graphicFrame>
      <p:sp>
        <p:nvSpPr>
          <p:cNvPr id="99389" name="Text Box 61"/>
          <p:cNvSpPr txBox="1">
            <a:spLocks noChangeArrowheads="1"/>
          </p:cNvSpPr>
          <p:nvPr/>
        </p:nvSpPr>
        <p:spPr bwMode="auto">
          <a:xfrm>
            <a:off x="539750" y="3068638"/>
            <a:ext cx="4489450" cy="584200"/>
          </a:xfrm>
          <a:prstGeom prst="rect">
            <a:avLst/>
          </a:prstGeom>
          <a:noFill/>
          <a:ln w="9525" algn="ctr">
            <a:noFill/>
            <a:miter lim="800000"/>
            <a:headEnd/>
            <a:tailEnd/>
          </a:ln>
          <a:effectLst/>
        </p:spPr>
        <p:txBody>
          <a:bodyPr>
            <a:spAutoFit/>
          </a:bodyPr>
          <a:lstStyle/>
          <a:p>
            <a:pPr eaLnBrk="1" hangingPunct="1"/>
            <a:r>
              <a:rPr lang="zh-CN" altLang="en-US">
                <a:solidFill>
                  <a:srgbClr val="990099"/>
                </a:solidFill>
                <a:latin typeface="Times New Roman" pitchFamily="18" charset="0"/>
                <a:ea typeface="华文细黑" pitchFamily="2" charset="-122"/>
                <a:cs typeface="Times New Roman" pitchFamily="18" charset="0"/>
              </a:rPr>
              <a:t>按勾股定理可得</a:t>
            </a:r>
          </a:p>
        </p:txBody>
      </p:sp>
      <p:graphicFrame>
        <p:nvGraphicFramePr>
          <p:cNvPr id="99390" name="Object 62"/>
          <p:cNvGraphicFramePr>
            <a:graphicFrameLocks noChangeAspect="1"/>
          </p:cNvGraphicFramePr>
          <p:nvPr/>
        </p:nvGraphicFramePr>
        <p:xfrm>
          <a:off x="779463" y="3667125"/>
          <a:ext cx="4249737" cy="531813"/>
        </p:xfrm>
        <a:graphic>
          <a:graphicData uri="http://schemas.openxmlformats.org/presentationml/2006/ole">
            <p:oleObj spid="_x0000_s34034" name="公式" r:id="rId16" imgW="2662560" imgH="291240" progId="Equation.3">
              <p:embed/>
            </p:oleObj>
          </a:graphicData>
        </a:graphic>
      </p:graphicFrame>
      <p:graphicFrame>
        <p:nvGraphicFramePr>
          <p:cNvPr id="99392" name="Object 64"/>
          <p:cNvGraphicFramePr>
            <a:graphicFrameLocks noChangeAspect="1"/>
          </p:cNvGraphicFramePr>
          <p:nvPr/>
        </p:nvGraphicFramePr>
        <p:xfrm>
          <a:off x="642938" y="4970463"/>
          <a:ext cx="4360862" cy="411162"/>
        </p:xfrm>
        <a:graphic>
          <a:graphicData uri="http://schemas.openxmlformats.org/presentationml/2006/ole">
            <p:oleObj spid="_x0000_s34035" name="公式" r:id="rId17" imgW="2735280" imgH="228960" progId="Equation.3">
              <p:embed/>
            </p:oleObj>
          </a:graphicData>
        </a:graphic>
      </p:graphicFrame>
      <p:graphicFrame>
        <p:nvGraphicFramePr>
          <p:cNvPr id="99393" name="Object 65"/>
          <p:cNvGraphicFramePr>
            <a:graphicFrameLocks noChangeAspect="1"/>
          </p:cNvGraphicFramePr>
          <p:nvPr/>
        </p:nvGraphicFramePr>
        <p:xfrm>
          <a:off x="684213" y="4343400"/>
          <a:ext cx="3887787" cy="504825"/>
        </p:xfrm>
        <a:graphic>
          <a:graphicData uri="http://schemas.openxmlformats.org/presentationml/2006/ole">
            <p:oleObj spid="_x0000_s34036" name="公式" r:id="rId18" imgW="2412720" imgH="270360" progId="Equation.3">
              <p:embed/>
            </p:oleObj>
          </a:graphicData>
        </a:graphic>
      </p:graphicFrame>
      <p:graphicFrame>
        <p:nvGraphicFramePr>
          <p:cNvPr id="99394" name="Object 66"/>
          <p:cNvGraphicFramePr>
            <a:graphicFrameLocks noChangeAspect="1"/>
          </p:cNvGraphicFramePr>
          <p:nvPr/>
        </p:nvGraphicFramePr>
        <p:xfrm>
          <a:off x="609600" y="5411788"/>
          <a:ext cx="6922269" cy="608012"/>
        </p:xfrm>
        <a:graphic>
          <a:graphicData uri="http://schemas.openxmlformats.org/presentationml/2006/ole">
            <p:oleObj spid="_x0000_s34037" name="Equation" r:id="rId19" imgW="3048000" imgH="279400" progId="Equation.DSMT4">
              <p:embed/>
            </p:oleObj>
          </a:graphicData>
        </a:graphic>
      </p:graphicFrame>
      <p:sp>
        <p:nvSpPr>
          <p:cNvPr id="33805" name="Rectangle 69"/>
          <p:cNvSpPr>
            <a:spLocks noChangeArrowheads="1"/>
          </p:cNvSpPr>
          <p:nvPr/>
        </p:nvSpPr>
        <p:spPr bwMode="auto">
          <a:xfrm>
            <a:off x="0" y="3224213"/>
            <a:ext cx="184731" cy="584775"/>
          </a:xfrm>
          <a:prstGeom prst="rect">
            <a:avLst/>
          </a:prstGeom>
          <a:noFill/>
          <a:ln w="57150">
            <a:noFill/>
            <a:miter lim="800000"/>
            <a:headEnd/>
            <a:tailEnd/>
          </a:ln>
          <a:effectLst/>
        </p:spPr>
        <p:txBody>
          <a:bodyPr wrap="none" anchor="ctr">
            <a:spAutoFit/>
          </a:bodyPr>
          <a:lstStyle/>
          <a:p>
            <a:pPr eaLnBrk="1" hangingPunct="1"/>
            <a:endParaRPr lang="zh-CN" altLang="en-US">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wipe(left)">
                                      <p:cBhvr>
                                        <p:cTn id="7" dur="500"/>
                                        <p:tgtEl>
                                          <p:spTgt spid="99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9369"/>
                                        </p:tgtEl>
                                        <p:attrNameLst>
                                          <p:attrName>style.visibility</p:attrName>
                                        </p:attrNameLst>
                                      </p:cBhvr>
                                      <p:to>
                                        <p:strVal val="visible"/>
                                      </p:to>
                                    </p:set>
                                    <p:animEffect transition="in" filter="wipe(left)">
                                      <p:cBhvr>
                                        <p:cTn id="12" dur="500"/>
                                        <p:tgtEl>
                                          <p:spTgt spid="993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nodeType="clickEffect">
                                  <p:stCondLst>
                                    <p:cond delay="0"/>
                                  </p:stCondLst>
                                  <p:childTnLst>
                                    <p:set>
                                      <p:cBhvr>
                                        <p:cTn id="16" dur="1" fill="hold">
                                          <p:stCondLst>
                                            <p:cond delay="0"/>
                                          </p:stCondLst>
                                        </p:cTn>
                                        <p:tgtEl>
                                          <p:spTgt spid="99387"/>
                                        </p:tgtEl>
                                        <p:attrNameLst>
                                          <p:attrName>style.visibility</p:attrName>
                                        </p:attrNameLst>
                                      </p:cBhvr>
                                      <p:to>
                                        <p:strVal val="visible"/>
                                      </p:to>
                                    </p:set>
                                    <p:animEffect transition="in" filter="wedge">
                                      <p:cBhvr>
                                        <p:cTn id="17" dur="2000"/>
                                        <p:tgtEl>
                                          <p:spTgt spid="993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9388"/>
                                        </p:tgtEl>
                                        <p:attrNameLst>
                                          <p:attrName>style.visibility</p:attrName>
                                        </p:attrNameLst>
                                      </p:cBhvr>
                                      <p:to>
                                        <p:strVal val="visible"/>
                                      </p:to>
                                    </p:set>
                                    <p:animEffect transition="in" filter="wipe(left)">
                                      <p:cBhvr>
                                        <p:cTn id="22" dur="500"/>
                                        <p:tgtEl>
                                          <p:spTgt spid="993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9389"/>
                                        </p:tgtEl>
                                        <p:attrNameLst>
                                          <p:attrName>style.visibility</p:attrName>
                                        </p:attrNameLst>
                                      </p:cBhvr>
                                      <p:to>
                                        <p:strVal val="visible"/>
                                      </p:to>
                                    </p:set>
                                    <p:animEffect transition="in" filter="wipe(left)">
                                      <p:cBhvr>
                                        <p:cTn id="27" dur="500"/>
                                        <p:tgtEl>
                                          <p:spTgt spid="993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9390"/>
                                        </p:tgtEl>
                                        <p:attrNameLst>
                                          <p:attrName>style.visibility</p:attrName>
                                        </p:attrNameLst>
                                      </p:cBhvr>
                                      <p:to>
                                        <p:strVal val="visible"/>
                                      </p:to>
                                    </p:set>
                                    <p:animEffect transition="in" filter="wipe(left)">
                                      <p:cBhvr>
                                        <p:cTn id="32" dur="500"/>
                                        <p:tgtEl>
                                          <p:spTgt spid="993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9393"/>
                                        </p:tgtEl>
                                        <p:attrNameLst>
                                          <p:attrName>style.visibility</p:attrName>
                                        </p:attrNameLst>
                                      </p:cBhvr>
                                      <p:to>
                                        <p:strVal val="visible"/>
                                      </p:to>
                                    </p:set>
                                    <p:animEffect transition="in" filter="wipe(left)">
                                      <p:cBhvr>
                                        <p:cTn id="37" dur="500"/>
                                        <p:tgtEl>
                                          <p:spTgt spid="9939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9392"/>
                                        </p:tgtEl>
                                        <p:attrNameLst>
                                          <p:attrName>style.visibility</p:attrName>
                                        </p:attrNameLst>
                                      </p:cBhvr>
                                      <p:to>
                                        <p:strVal val="visible"/>
                                      </p:to>
                                    </p:set>
                                    <p:animEffect transition="in" filter="wipe(left)">
                                      <p:cBhvr>
                                        <p:cTn id="42" dur="500"/>
                                        <p:tgtEl>
                                          <p:spTgt spid="9939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9394"/>
                                        </p:tgtEl>
                                        <p:attrNameLst>
                                          <p:attrName>style.visibility</p:attrName>
                                        </p:attrNameLst>
                                      </p:cBhvr>
                                      <p:to>
                                        <p:strVal val="visible"/>
                                      </p:to>
                                    </p:set>
                                    <p:animEffect transition="in" filter="wipe(left)">
                                      <p:cBhvr>
                                        <p:cTn id="47" dur="500"/>
                                        <p:tgtEl>
                                          <p:spTgt spid="99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autoUpdateAnimBg="0"/>
      <p:bldP spid="9938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WordArt 39"/>
          <p:cNvSpPr>
            <a:spLocks noChangeArrowheads="1" noChangeShapeType="1" noTextEdit="1"/>
          </p:cNvSpPr>
          <p:nvPr/>
        </p:nvSpPr>
        <p:spPr bwMode="auto">
          <a:xfrm>
            <a:off x="395288" y="44450"/>
            <a:ext cx="5113337"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sp>
        <p:nvSpPr>
          <p:cNvPr id="99395" name="Text Box 67"/>
          <p:cNvSpPr txBox="1">
            <a:spLocks noChangeArrowheads="1"/>
          </p:cNvSpPr>
          <p:nvPr/>
        </p:nvSpPr>
        <p:spPr bwMode="auto">
          <a:xfrm>
            <a:off x="228600" y="990600"/>
            <a:ext cx="4343400" cy="584200"/>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0000FF"/>
                </a:solidFill>
                <a:latin typeface="Times New Roman" pitchFamily="18" charset="0"/>
                <a:ea typeface="华文细黑" pitchFamily="2" charset="-122"/>
                <a:cs typeface="Times New Roman" pitchFamily="18" charset="0"/>
              </a:rPr>
              <a:t>⑵</a:t>
            </a:r>
            <a:r>
              <a:rPr lang="zh-CN" altLang="zh-CN">
                <a:solidFill>
                  <a:srgbClr val="0000FF"/>
                </a:solidFill>
                <a:latin typeface="Times New Roman" pitchFamily="18" charset="0"/>
                <a:ea typeface="华文细黑" pitchFamily="2" charset="-122"/>
                <a:cs typeface="Times New Roman" pitchFamily="18" charset="0"/>
              </a:rPr>
              <a:t>两点间的距离公式</a:t>
            </a:r>
            <a:r>
              <a:rPr lang="en-US" altLang="zh-CN">
                <a:solidFill>
                  <a:srgbClr val="0000FF"/>
                </a:solidFill>
                <a:latin typeface="Times New Roman" pitchFamily="18" charset="0"/>
                <a:ea typeface="华文细黑" pitchFamily="2" charset="-122"/>
                <a:cs typeface="Times New Roman" pitchFamily="18" charset="0"/>
              </a:rPr>
              <a:t>:</a:t>
            </a:r>
          </a:p>
        </p:txBody>
      </p:sp>
      <p:sp>
        <p:nvSpPr>
          <p:cNvPr id="34820" name="Rectangle 69"/>
          <p:cNvSpPr>
            <a:spLocks noChangeArrowheads="1"/>
          </p:cNvSpPr>
          <p:nvPr/>
        </p:nvSpPr>
        <p:spPr bwMode="auto">
          <a:xfrm>
            <a:off x="0" y="3224213"/>
            <a:ext cx="184731" cy="584775"/>
          </a:xfrm>
          <a:prstGeom prst="rect">
            <a:avLst/>
          </a:prstGeom>
          <a:noFill/>
          <a:ln w="57150">
            <a:noFill/>
            <a:miter lim="800000"/>
            <a:headEnd/>
            <a:tailEnd/>
          </a:ln>
          <a:effectLst/>
        </p:spPr>
        <p:txBody>
          <a:bodyPr wrap="none" anchor="ctr">
            <a:spAutoFit/>
          </a:bodyPr>
          <a:lstStyle/>
          <a:p>
            <a:pPr eaLnBrk="1" hangingPunct="1"/>
            <a:endParaRPr lang="zh-CN" altLang="en-US">
              <a:latin typeface="Times New Roman" pitchFamily="18" charset="0"/>
              <a:cs typeface="Times New Roman" pitchFamily="18" charset="0"/>
            </a:endParaRPr>
          </a:p>
        </p:txBody>
      </p:sp>
      <p:graphicFrame>
        <p:nvGraphicFramePr>
          <p:cNvPr id="99396" name="Object 68"/>
          <p:cNvGraphicFramePr>
            <a:graphicFrameLocks noChangeAspect="1"/>
          </p:cNvGraphicFramePr>
          <p:nvPr/>
        </p:nvGraphicFramePr>
        <p:xfrm>
          <a:off x="533400" y="1676400"/>
          <a:ext cx="4608513" cy="434975"/>
        </p:xfrm>
        <a:graphic>
          <a:graphicData uri="http://schemas.openxmlformats.org/presentationml/2006/ole">
            <p:oleObj spid="_x0000_s34899" name="公式" r:id="rId3" imgW="2558520" imgH="228960" progId="Equation.3">
              <p:embed/>
            </p:oleObj>
          </a:graphicData>
        </a:graphic>
      </p:graphicFrame>
      <p:graphicFrame>
        <p:nvGraphicFramePr>
          <p:cNvPr id="99398" name="Object 70"/>
          <p:cNvGraphicFramePr>
            <a:graphicFrameLocks noChangeAspect="1"/>
          </p:cNvGraphicFramePr>
          <p:nvPr/>
        </p:nvGraphicFramePr>
        <p:xfrm>
          <a:off x="444500" y="2286000"/>
          <a:ext cx="5903913" cy="512763"/>
        </p:xfrm>
        <a:graphic>
          <a:graphicData uri="http://schemas.openxmlformats.org/presentationml/2006/ole">
            <p:oleObj spid="_x0000_s34900" name="公式" r:id="rId4" imgW="3109680" imgH="270360" progId="Equation.3">
              <p:embed/>
            </p:oleObj>
          </a:graphicData>
        </a:graphic>
      </p:graphicFrame>
      <p:graphicFrame>
        <p:nvGraphicFramePr>
          <p:cNvPr id="99399" name="Object 71"/>
          <p:cNvGraphicFramePr>
            <a:graphicFrameLocks noChangeAspect="1"/>
          </p:cNvGraphicFramePr>
          <p:nvPr/>
        </p:nvGraphicFramePr>
        <p:xfrm>
          <a:off x="395288" y="2968625"/>
          <a:ext cx="4895850" cy="512763"/>
        </p:xfrm>
        <a:graphic>
          <a:graphicData uri="http://schemas.openxmlformats.org/presentationml/2006/ole">
            <p:oleObj spid="_x0000_s34901" name="公式" r:id="rId5" imgW="2787120" imgH="270360" progId="Equation.3">
              <p:embed/>
            </p:oleObj>
          </a:graphicData>
        </a:graphic>
      </p:graphicFrame>
      <p:graphicFrame>
        <p:nvGraphicFramePr>
          <p:cNvPr id="99400" name="Object 72"/>
          <p:cNvGraphicFramePr>
            <a:graphicFrameLocks noChangeAspect="1"/>
          </p:cNvGraphicFramePr>
          <p:nvPr/>
        </p:nvGraphicFramePr>
        <p:xfrm>
          <a:off x="5276850" y="3068638"/>
          <a:ext cx="2952750" cy="436562"/>
        </p:xfrm>
        <a:graphic>
          <a:graphicData uri="http://schemas.openxmlformats.org/presentationml/2006/ole">
            <p:oleObj spid="_x0000_s34902" name="公式" r:id="rId6" imgW="1788840" imgH="228960" progId="Equation.3">
              <p:embed/>
            </p:oleObj>
          </a:graphicData>
        </a:graphic>
      </p:graphicFrame>
      <p:graphicFrame>
        <p:nvGraphicFramePr>
          <p:cNvPr id="99401" name="Object 73"/>
          <p:cNvGraphicFramePr>
            <a:graphicFrameLocks noChangeAspect="1"/>
          </p:cNvGraphicFramePr>
          <p:nvPr/>
        </p:nvGraphicFramePr>
        <p:xfrm>
          <a:off x="395288" y="3733800"/>
          <a:ext cx="3175000" cy="436563"/>
        </p:xfrm>
        <a:graphic>
          <a:graphicData uri="http://schemas.openxmlformats.org/presentationml/2006/ole">
            <p:oleObj spid="_x0000_s34903" name="公式" r:id="rId7" imgW="1663920" imgH="228960" progId="Equation.3">
              <p:embed/>
            </p:oleObj>
          </a:graphicData>
        </a:graphic>
      </p:graphicFrame>
      <p:graphicFrame>
        <p:nvGraphicFramePr>
          <p:cNvPr id="99402" name="Object 74"/>
          <p:cNvGraphicFramePr>
            <a:graphicFrameLocks noChangeAspect="1"/>
          </p:cNvGraphicFramePr>
          <p:nvPr/>
        </p:nvGraphicFramePr>
        <p:xfrm>
          <a:off x="1676400" y="4343400"/>
          <a:ext cx="6051479" cy="609600"/>
        </p:xfrm>
        <a:graphic>
          <a:graphicData uri="http://schemas.openxmlformats.org/presentationml/2006/ole">
            <p:oleObj spid="_x0000_s34904" name="公式" r:id="rId8" imgW="3411360" imgH="29124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395"/>
                                        </p:tgtEl>
                                        <p:attrNameLst>
                                          <p:attrName>style.visibility</p:attrName>
                                        </p:attrNameLst>
                                      </p:cBhvr>
                                      <p:to>
                                        <p:strVal val="visible"/>
                                      </p:to>
                                    </p:set>
                                    <p:animEffect transition="in" filter="wipe(left)">
                                      <p:cBhvr>
                                        <p:cTn id="7" dur="500"/>
                                        <p:tgtEl>
                                          <p:spTgt spid="99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9396"/>
                                        </p:tgtEl>
                                        <p:attrNameLst>
                                          <p:attrName>style.visibility</p:attrName>
                                        </p:attrNameLst>
                                      </p:cBhvr>
                                      <p:to>
                                        <p:strVal val="visible"/>
                                      </p:to>
                                    </p:set>
                                    <p:animEffect transition="in" filter="wipe(left)">
                                      <p:cBhvr>
                                        <p:cTn id="12" dur="500"/>
                                        <p:tgtEl>
                                          <p:spTgt spid="993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9398"/>
                                        </p:tgtEl>
                                        <p:attrNameLst>
                                          <p:attrName>style.visibility</p:attrName>
                                        </p:attrNameLst>
                                      </p:cBhvr>
                                      <p:to>
                                        <p:strVal val="visible"/>
                                      </p:to>
                                    </p:set>
                                    <p:animEffect transition="in" filter="wipe(left)">
                                      <p:cBhvr>
                                        <p:cTn id="17" dur="500"/>
                                        <p:tgtEl>
                                          <p:spTgt spid="993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9399"/>
                                        </p:tgtEl>
                                        <p:attrNameLst>
                                          <p:attrName>style.visibility</p:attrName>
                                        </p:attrNameLst>
                                      </p:cBhvr>
                                      <p:to>
                                        <p:strVal val="visible"/>
                                      </p:to>
                                    </p:set>
                                    <p:animEffect transition="in" filter="wipe(left)">
                                      <p:cBhvr>
                                        <p:cTn id="22" dur="500"/>
                                        <p:tgtEl>
                                          <p:spTgt spid="993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9400"/>
                                        </p:tgtEl>
                                        <p:attrNameLst>
                                          <p:attrName>style.visibility</p:attrName>
                                        </p:attrNameLst>
                                      </p:cBhvr>
                                      <p:to>
                                        <p:strVal val="visible"/>
                                      </p:to>
                                    </p:set>
                                    <p:animEffect transition="in" filter="wipe(left)">
                                      <p:cBhvr>
                                        <p:cTn id="27" dur="500"/>
                                        <p:tgtEl>
                                          <p:spTgt spid="994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9401"/>
                                        </p:tgtEl>
                                        <p:attrNameLst>
                                          <p:attrName>style.visibility</p:attrName>
                                        </p:attrNameLst>
                                      </p:cBhvr>
                                      <p:to>
                                        <p:strVal val="visible"/>
                                      </p:to>
                                    </p:set>
                                    <p:animEffect transition="in" filter="wipe(left)">
                                      <p:cBhvr>
                                        <p:cTn id="32" dur="500"/>
                                        <p:tgtEl>
                                          <p:spTgt spid="994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9402"/>
                                        </p:tgtEl>
                                        <p:attrNameLst>
                                          <p:attrName>style.visibility</p:attrName>
                                        </p:attrNameLst>
                                      </p:cBhvr>
                                      <p:to>
                                        <p:strVal val="visible"/>
                                      </p:to>
                                    </p:set>
                                    <p:animEffect transition="in" filter="wipe(left)">
                                      <p:cBhvr>
                                        <p:cTn id="37" dur="500"/>
                                        <p:tgtEl>
                                          <p:spTgt spid="99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9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WordArt 48"/>
          <p:cNvSpPr>
            <a:spLocks noChangeArrowheads="1" noChangeShapeType="1" noTextEdit="1"/>
          </p:cNvSpPr>
          <p:nvPr/>
        </p:nvSpPr>
        <p:spPr bwMode="auto">
          <a:xfrm>
            <a:off x="152400" y="152400"/>
            <a:ext cx="5113338"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graphicFrame>
        <p:nvGraphicFramePr>
          <p:cNvPr id="35843" name="Object 49"/>
          <p:cNvGraphicFramePr>
            <a:graphicFrameLocks noChangeAspect="1"/>
          </p:cNvGraphicFramePr>
          <p:nvPr/>
        </p:nvGraphicFramePr>
        <p:xfrm>
          <a:off x="152400" y="838200"/>
          <a:ext cx="7070725" cy="930275"/>
        </p:xfrm>
        <a:graphic>
          <a:graphicData uri="http://schemas.openxmlformats.org/presentationml/2006/ole">
            <p:oleObj spid="_x0000_s35961" name="Document" r:id="rId3" imgW="8050177" imgH="1074872" progId="Word.Document.8">
              <p:embed/>
            </p:oleObj>
          </a:graphicData>
        </a:graphic>
      </p:graphicFrame>
      <p:sp>
        <p:nvSpPr>
          <p:cNvPr id="14386" name="Text Box 50"/>
          <p:cNvSpPr txBox="1">
            <a:spLocks noChangeArrowheads="1"/>
          </p:cNvSpPr>
          <p:nvPr/>
        </p:nvSpPr>
        <p:spPr bwMode="auto">
          <a:xfrm>
            <a:off x="304800" y="1952625"/>
            <a:ext cx="762000" cy="457200"/>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FF3300"/>
                </a:solidFill>
                <a:ea typeface="黑体" pitchFamily="2" charset="-122"/>
              </a:rPr>
              <a:t>解</a:t>
            </a:r>
          </a:p>
        </p:txBody>
      </p:sp>
      <p:graphicFrame>
        <p:nvGraphicFramePr>
          <p:cNvPr id="14387" name="Object 51"/>
          <p:cNvGraphicFramePr>
            <a:graphicFrameLocks noChangeAspect="1"/>
          </p:cNvGraphicFramePr>
          <p:nvPr/>
        </p:nvGraphicFramePr>
        <p:xfrm>
          <a:off x="1181100" y="1905000"/>
          <a:ext cx="1612900" cy="558800"/>
        </p:xfrm>
        <a:graphic>
          <a:graphicData uri="http://schemas.openxmlformats.org/presentationml/2006/ole">
            <p:oleObj spid="_x0000_s35962" name="公式" r:id="rId4" imgW="1612900" imgH="558800" progId="Equation.3">
              <p:embed/>
            </p:oleObj>
          </a:graphicData>
        </a:graphic>
      </p:graphicFrame>
      <p:graphicFrame>
        <p:nvGraphicFramePr>
          <p:cNvPr id="14388" name="Object 52"/>
          <p:cNvGraphicFramePr>
            <a:graphicFrameLocks noChangeAspect="1"/>
          </p:cNvGraphicFramePr>
          <p:nvPr/>
        </p:nvGraphicFramePr>
        <p:xfrm>
          <a:off x="2824163" y="1960563"/>
          <a:ext cx="4648200" cy="469900"/>
        </p:xfrm>
        <a:graphic>
          <a:graphicData uri="http://schemas.openxmlformats.org/presentationml/2006/ole">
            <p:oleObj spid="_x0000_s35963" name="公式" r:id="rId5" imgW="4648200" imgH="469900" progId="Equation.3">
              <p:embed/>
            </p:oleObj>
          </a:graphicData>
        </a:graphic>
      </p:graphicFrame>
      <p:graphicFrame>
        <p:nvGraphicFramePr>
          <p:cNvPr id="14389" name="Object 53"/>
          <p:cNvGraphicFramePr>
            <a:graphicFrameLocks noChangeAspect="1"/>
          </p:cNvGraphicFramePr>
          <p:nvPr/>
        </p:nvGraphicFramePr>
        <p:xfrm>
          <a:off x="1168400" y="2463800"/>
          <a:ext cx="1638300" cy="558800"/>
        </p:xfrm>
        <a:graphic>
          <a:graphicData uri="http://schemas.openxmlformats.org/presentationml/2006/ole">
            <p:oleObj spid="_x0000_s35964" name="公式" r:id="rId6" imgW="1638300" imgH="558800" progId="Equation.3">
              <p:embed/>
            </p:oleObj>
          </a:graphicData>
        </a:graphic>
      </p:graphicFrame>
      <p:graphicFrame>
        <p:nvGraphicFramePr>
          <p:cNvPr id="14390" name="Object 54"/>
          <p:cNvGraphicFramePr>
            <a:graphicFrameLocks noChangeAspect="1"/>
          </p:cNvGraphicFramePr>
          <p:nvPr/>
        </p:nvGraphicFramePr>
        <p:xfrm>
          <a:off x="2824163" y="2536825"/>
          <a:ext cx="4521200" cy="469900"/>
        </p:xfrm>
        <a:graphic>
          <a:graphicData uri="http://schemas.openxmlformats.org/presentationml/2006/ole">
            <p:oleObj spid="_x0000_s35965" name="公式" r:id="rId7" imgW="4521200" imgH="469900" progId="Equation.3">
              <p:embed/>
            </p:oleObj>
          </a:graphicData>
        </a:graphic>
      </p:graphicFrame>
      <p:graphicFrame>
        <p:nvGraphicFramePr>
          <p:cNvPr id="14391" name="Object 55"/>
          <p:cNvGraphicFramePr>
            <a:graphicFrameLocks noChangeAspect="1"/>
          </p:cNvGraphicFramePr>
          <p:nvPr/>
        </p:nvGraphicFramePr>
        <p:xfrm>
          <a:off x="1174750" y="3040063"/>
          <a:ext cx="1612900" cy="558800"/>
        </p:xfrm>
        <a:graphic>
          <a:graphicData uri="http://schemas.openxmlformats.org/presentationml/2006/ole">
            <p:oleObj spid="_x0000_s35966" name="公式" r:id="rId8" imgW="1612900" imgH="558800" progId="Equation.3">
              <p:embed/>
            </p:oleObj>
          </a:graphicData>
        </a:graphic>
      </p:graphicFrame>
      <p:graphicFrame>
        <p:nvGraphicFramePr>
          <p:cNvPr id="14392" name="Object 56"/>
          <p:cNvGraphicFramePr>
            <a:graphicFrameLocks noChangeAspect="1"/>
          </p:cNvGraphicFramePr>
          <p:nvPr/>
        </p:nvGraphicFramePr>
        <p:xfrm>
          <a:off x="2824163" y="3074988"/>
          <a:ext cx="4508500" cy="469900"/>
        </p:xfrm>
        <a:graphic>
          <a:graphicData uri="http://schemas.openxmlformats.org/presentationml/2006/ole">
            <p:oleObj spid="_x0000_s35967" name="公式" r:id="rId9" imgW="4508500" imgH="469900" progId="Equation.3">
              <p:embed/>
            </p:oleObj>
          </a:graphicData>
        </a:graphic>
      </p:graphicFrame>
      <p:graphicFrame>
        <p:nvGraphicFramePr>
          <p:cNvPr id="14393" name="Object 57"/>
          <p:cNvGraphicFramePr>
            <a:graphicFrameLocks noChangeAspect="1"/>
          </p:cNvGraphicFramePr>
          <p:nvPr/>
        </p:nvGraphicFramePr>
        <p:xfrm>
          <a:off x="833438" y="3687763"/>
          <a:ext cx="1485900" cy="481012"/>
        </p:xfrm>
        <a:graphic>
          <a:graphicData uri="http://schemas.openxmlformats.org/presentationml/2006/ole">
            <p:oleObj spid="_x0000_s35968" name="公式" r:id="rId10" imgW="1485900" imgH="482600" progId="Equation.3">
              <p:embed/>
            </p:oleObj>
          </a:graphicData>
        </a:graphic>
      </p:graphicFrame>
      <p:graphicFrame>
        <p:nvGraphicFramePr>
          <p:cNvPr id="14394" name="Object 58"/>
          <p:cNvGraphicFramePr>
            <a:graphicFrameLocks noChangeAspect="1"/>
          </p:cNvGraphicFramePr>
          <p:nvPr/>
        </p:nvGraphicFramePr>
        <p:xfrm>
          <a:off x="2420938" y="3687763"/>
          <a:ext cx="1435100" cy="469900"/>
        </p:xfrm>
        <a:graphic>
          <a:graphicData uri="http://schemas.openxmlformats.org/presentationml/2006/ole">
            <p:oleObj spid="_x0000_s35969" name="公式" r:id="rId11" imgW="1435100" imgH="469900" progId="Equation.3">
              <p:embed/>
            </p:oleObj>
          </a:graphicData>
        </a:graphic>
      </p:graphicFrame>
      <p:sp>
        <p:nvSpPr>
          <p:cNvPr id="14395" name="Text Box 59"/>
          <p:cNvSpPr txBox="1">
            <a:spLocks noChangeArrowheads="1"/>
          </p:cNvSpPr>
          <p:nvPr/>
        </p:nvSpPr>
        <p:spPr bwMode="auto">
          <a:xfrm>
            <a:off x="3905250" y="3687763"/>
            <a:ext cx="2514600" cy="457200"/>
          </a:xfrm>
          <a:prstGeom prst="rect">
            <a:avLst/>
          </a:prstGeom>
          <a:noFill/>
          <a:ln w="9525">
            <a:noFill/>
            <a:miter lim="800000"/>
            <a:headEnd/>
            <a:tailEnd/>
          </a:ln>
        </p:spPr>
        <p:txBody>
          <a:bodyPr>
            <a:spAutoFit/>
          </a:bodyPr>
          <a:lstStyle/>
          <a:p>
            <a:pPr eaLnBrk="1" hangingPunct="1">
              <a:spcBef>
                <a:spcPct val="50000"/>
              </a:spcBef>
            </a:pPr>
            <a:r>
              <a:rPr lang="zh-CN" altLang="en-US">
                <a:latin typeface="华文细黑" pitchFamily="2" charset="-122"/>
                <a:ea typeface="华文细黑" pitchFamily="2" charset="-122"/>
              </a:rPr>
              <a:t>原结论成立</a:t>
            </a:r>
            <a:r>
              <a:rPr lang="en-US" altLang="zh-CN">
                <a:latin typeface="华文细黑" pitchFamily="2" charset="-122"/>
                <a:ea typeface="华文细黑" pitchFamily="2" charset="-122"/>
              </a:rPr>
              <a:t>.</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86"/>
                                        </p:tgtEl>
                                        <p:attrNameLst>
                                          <p:attrName>style.visibility</p:attrName>
                                        </p:attrNameLst>
                                      </p:cBhvr>
                                      <p:to>
                                        <p:strVal val="visible"/>
                                      </p:to>
                                    </p:set>
                                    <p:animEffect transition="in" filter="wipe(left)">
                                      <p:cBhvr>
                                        <p:cTn id="7" dur="500"/>
                                        <p:tgtEl>
                                          <p:spTgt spid="14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387"/>
                                        </p:tgtEl>
                                        <p:attrNameLst>
                                          <p:attrName>style.visibility</p:attrName>
                                        </p:attrNameLst>
                                      </p:cBhvr>
                                      <p:to>
                                        <p:strVal val="visible"/>
                                      </p:to>
                                    </p:set>
                                    <p:animEffect transition="in" filter="wipe(left)">
                                      <p:cBhvr>
                                        <p:cTn id="12" dur="500"/>
                                        <p:tgtEl>
                                          <p:spTgt spid="14387"/>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4388"/>
                                        </p:tgtEl>
                                        <p:attrNameLst>
                                          <p:attrName>style.visibility</p:attrName>
                                        </p:attrNameLst>
                                      </p:cBhvr>
                                      <p:to>
                                        <p:strVal val="visible"/>
                                      </p:to>
                                    </p:set>
                                    <p:animEffect transition="in" filter="wipe(left)">
                                      <p:cBhvr>
                                        <p:cTn id="16" dur="500"/>
                                        <p:tgtEl>
                                          <p:spTgt spid="143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389"/>
                                        </p:tgtEl>
                                        <p:attrNameLst>
                                          <p:attrName>style.visibility</p:attrName>
                                        </p:attrNameLst>
                                      </p:cBhvr>
                                      <p:to>
                                        <p:strVal val="visible"/>
                                      </p:to>
                                    </p:set>
                                    <p:animEffect transition="in" filter="wipe(left)">
                                      <p:cBhvr>
                                        <p:cTn id="21" dur="500"/>
                                        <p:tgtEl>
                                          <p:spTgt spid="14389"/>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4390"/>
                                        </p:tgtEl>
                                        <p:attrNameLst>
                                          <p:attrName>style.visibility</p:attrName>
                                        </p:attrNameLst>
                                      </p:cBhvr>
                                      <p:to>
                                        <p:strVal val="visible"/>
                                      </p:to>
                                    </p:set>
                                    <p:animEffect transition="in" filter="wipe(left)">
                                      <p:cBhvr>
                                        <p:cTn id="25" dur="500"/>
                                        <p:tgtEl>
                                          <p:spTgt spid="1439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4391"/>
                                        </p:tgtEl>
                                        <p:attrNameLst>
                                          <p:attrName>style.visibility</p:attrName>
                                        </p:attrNameLst>
                                      </p:cBhvr>
                                      <p:to>
                                        <p:strVal val="visible"/>
                                      </p:to>
                                    </p:set>
                                    <p:animEffect transition="in" filter="wipe(left)">
                                      <p:cBhvr>
                                        <p:cTn id="30" dur="500"/>
                                        <p:tgtEl>
                                          <p:spTgt spid="14391"/>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14392"/>
                                        </p:tgtEl>
                                        <p:attrNameLst>
                                          <p:attrName>style.visibility</p:attrName>
                                        </p:attrNameLst>
                                      </p:cBhvr>
                                      <p:to>
                                        <p:strVal val="visible"/>
                                      </p:to>
                                    </p:set>
                                    <p:animEffect transition="in" filter="wipe(left)">
                                      <p:cBhvr>
                                        <p:cTn id="34" dur="500"/>
                                        <p:tgtEl>
                                          <p:spTgt spid="1439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4393"/>
                                        </p:tgtEl>
                                        <p:attrNameLst>
                                          <p:attrName>style.visibility</p:attrName>
                                        </p:attrNameLst>
                                      </p:cBhvr>
                                      <p:to>
                                        <p:strVal val="visible"/>
                                      </p:to>
                                    </p:set>
                                    <p:animEffect transition="in" filter="wipe(left)">
                                      <p:cBhvr>
                                        <p:cTn id="39" dur="500"/>
                                        <p:tgtEl>
                                          <p:spTgt spid="14393"/>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14394"/>
                                        </p:tgtEl>
                                        <p:attrNameLst>
                                          <p:attrName>style.visibility</p:attrName>
                                        </p:attrNameLst>
                                      </p:cBhvr>
                                      <p:to>
                                        <p:strVal val="visible"/>
                                      </p:to>
                                    </p:set>
                                    <p:animEffect transition="in" filter="wipe(left)">
                                      <p:cBhvr>
                                        <p:cTn id="43" dur="500"/>
                                        <p:tgtEl>
                                          <p:spTgt spid="14394"/>
                                        </p:tgtEl>
                                      </p:cBhvr>
                                    </p:animEffect>
                                  </p:childTnLst>
                                </p:cTn>
                              </p:par>
                            </p:childTnLst>
                          </p:cTn>
                        </p:par>
                        <p:par>
                          <p:cTn id="44" fill="hold" nodeType="afterGroup">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4395"/>
                                        </p:tgtEl>
                                        <p:attrNameLst>
                                          <p:attrName>style.visibility</p:attrName>
                                        </p:attrNameLst>
                                      </p:cBhvr>
                                      <p:to>
                                        <p:strVal val="visible"/>
                                      </p:to>
                                    </p:set>
                                    <p:animEffect transition="in" filter="wipe(left)">
                                      <p:cBhvr>
                                        <p:cTn id="47" dur="500"/>
                                        <p:tgtEl>
                                          <p:spTgt spid="14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86" grpId="0" autoUpdateAnimBg="0"/>
      <p:bldP spid="1439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WordArt 48"/>
          <p:cNvSpPr>
            <a:spLocks noChangeArrowheads="1" noChangeShapeType="1" noTextEdit="1"/>
          </p:cNvSpPr>
          <p:nvPr/>
        </p:nvSpPr>
        <p:spPr bwMode="auto">
          <a:xfrm>
            <a:off x="395288" y="44450"/>
            <a:ext cx="5113337"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sp>
        <p:nvSpPr>
          <p:cNvPr id="14397" name="Text Box 61"/>
          <p:cNvSpPr txBox="1">
            <a:spLocks noRot="1" noChangeAspect="1" noMove="1" noResize="1" noEditPoints="1" noAdjustHandles="1" noChangeArrowheads="1" noChangeShapeType="1" noTextEdit="1"/>
          </p:cNvSpPr>
          <p:nvPr/>
        </p:nvSpPr>
        <p:spPr bwMode="auto">
          <a:xfrm>
            <a:off x="374023" y="1355248"/>
            <a:ext cx="8084177" cy="1274195"/>
          </a:xfrm>
          <a:prstGeom prst="rect">
            <a:avLst/>
          </a:prstGeom>
          <a:blipFill rotWithShape="1">
            <a:blip r:embed="rId3"/>
            <a:stretch>
              <a:fillRect l="-1884" t="-2871" b="-11005"/>
            </a:stretch>
          </a:bli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1"/>
                  </a:outerShdw>
                </a:effectLst>
              </a14:hiddenEffects>
            </a:ext>
          </a:extLst>
        </p:spPr>
        <p:txBody>
          <a:bodyPr/>
          <a:lstStyle/>
          <a:p>
            <a:pPr eaLnBrk="1" hangingPunct="1">
              <a:defRPr/>
            </a:pPr>
            <a:r>
              <a:rPr lang="zh-CN" altLang="en-US">
                <a:noFill/>
                <a:latin typeface="Arial" charset="0"/>
              </a:rPr>
              <a:t> </a:t>
            </a:r>
          </a:p>
        </p:txBody>
      </p:sp>
      <p:sp>
        <p:nvSpPr>
          <p:cNvPr id="14400" name="Text Box 64"/>
          <p:cNvSpPr txBox="1">
            <a:spLocks noChangeArrowheads="1"/>
          </p:cNvSpPr>
          <p:nvPr/>
        </p:nvSpPr>
        <p:spPr bwMode="auto">
          <a:xfrm>
            <a:off x="374650" y="3059113"/>
            <a:ext cx="762000" cy="457200"/>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FF3300"/>
                </a:solidFill>
                <a:ea typeface="黑体" pitchFamily="2" charset="-122"/>
              </a:rPr>
              <a:t>解</a:t>
            </a:r>
          </a:p>
        </p:txBody>
      </p:sp>
      <p:graphicFrame>
        <p:nvGraphicFramePr>
          <p:cNvPr id="14401" name="Object 65"/>
          <p:cNvGraphicFramePr>
            <a:graphicFrameLocks noChangeAspect="1"/>
          </p:cNvGraphicFramePr>
          <p:nvPr/>
        </p:nvGraphicFramePr>
        <p:xfrm>
          <a:off x="950913" y="3028950"/>
          <a:ext cx="2952750" cy="533400"/>
        </p:xfrm>
        <a:graphic>
          <a:graphicData uri="http://schemas.openxmlformats.org/presentationml/2006/ole">
            <p:oleObj spid="_x0000_s36934" name="公式" r:id="rId4" imgW="1409088" imgH="253890" progId="Equation.3">
              <p:embed/>
            </p:oleObj>
          </a:graphicData>
        </a:graphic>
      </p:graphicFrame>
      <p:graphicFrame>
        <p:nvGraphicFramePr>
          <p:cNvPr id="14402" name="Object 66"/>
          <p:cNvGraphicFramePr>
            <a:graphicFrameLocks noChangeAspect="1"/>
          </p:cNvGraphicFramePr>
          <p:nvPr/>
        </p:nvGraphicFramePr>
        <p:xfrm>
          <a:off x="4046538" y="3130550"/>
          <a:ext cx="2314575" cy="427038"/>
        </p:xfrm>
        <a:graphic>
          <a:graphicData uri="http://schemas.openxmlformats.org/presentationml/2006/ole">
            <p:oleObj spid="_x0000_s36935" name="Equation" r:id="rId5" imgW="1104900" imgH="203200" progId="Equation.DSMT4">
              <p:embed/>
            </p:oleObj>
          </a:graphicData>
        </a:graphic>
      </p:graphicFrame>
      <p:graphicFrame>
        <p:nvGraphicFramePr>
          <p:cNvPr id="14403" name="Object 67"/>
          <p:cNvGraphicFramePr>
            <a:graphicFrameLocks noChangeAspect="1"/>
          </p:cNvGraphicFramePr>
          <p:nvPr/>
        </p:nvGraphicFramePr>
        <p:xfrm>
          <a:off x="6284913" y="3130550"/>
          <a:ext cx="1651000" cy="427038"/>
        </p:xfrm>
        <a:graphic>
          <a:graphicData uri="http://schemas.openxmlformats.org/presentationml/2006/ole">
            <p:oleObj spid="_x0000_s36936" name="公式" r:id="rId6" imgW="787058" imgH="203112" progId="Equation.3">
              <p:embed/>
            </p:oleObj>
          </a:graphicData>
        </a:graphic>
      </p:graphicFrame>
      <p:graphicFrame>
        <p:nvGraphicFramePr>
          <p:cNvPr id="14404" name="Object 68"/>
          <p:cNvGraphicFramePr>
            <a:graphicFrameLocks noChangeAspect="1"/>
          </p:cNvGraphicFramePr>
          <p:nvPr/>
        </p:nvGraphicFramePr>
        <p:xfrm>
          <a:off x="519113" y="3552825"/>
          <a:ext cx="5453062" cy="585788"/>
        </p:xfrm>
        <a:graphic>
          <a:graphicData uri="http://schemas.openxmlformats.org/presentationml/2006/ole">
            <p:oleObj spid="_x0000_s36937" name="公式" r:id="rId7" imgW="2603500" imgH="279400" progId="Equation.3">
              <p:embed/>
            </p:oleObj>
          </a:graphicData>
        </a:graphic>
      </p:graphicFrame>
      <p:graphicFrame>
        <p:nvGraphicFramePr>
          <p:cNvPr id="14405" name="Object 69"/>
          <p:cNvGraphicFramePr>
            <a:graphicFrameLocks noChangeAspect="1"/>
          </p:cNvGraphicFramePr>
          <p:nvPr/>
        </p:nvGraphicFramePr>
        <p:xfrm>
          <a:off x="642938" y="4067175"/>
          <a:ext cx="5346700" cy="1038225"/>
        </p:xfrm>
        <a:graphic>
          <a:graphicData uri="http://schemas.openxmlformats.org/presentationml/2006/ole">
            <p:oleObj spid="_x0000_s36938" name="公式" r:id="rId8" imgW="2552700" imgH="495300" progId="Equation.3">
              <p:embed/>
            </p:oleObj>
          </a:graphicData>
        </a:graphic>
      </p:graphicFrame>
      <p:sp>
        <p:nvSpPr>
          <p:cNvPr id="2" name="矩形 1"/>
          <p:cNvSpPr>
            <a:spLocks noRot="1" noChangeAspect="1" noMove="1" noResize="1" noEditPoints="1" noAdjustHandles="1" noChangeArrowheads="1" noChangeShapeType="1" noTextEdit="1"/>
          </p:cNvSpPr>
          <p:nvPr/>
        </p:nvSpPr>
        <p:spPr>
          <a:xfrm>
            <a:off x="7467600" y="1367651"/>
            <a:ext cx="827470" cy="647870"/>
          </a:xfrm>
          <a:prstGeom prst="rect">
            <a:avLst/>
          </a:prstGeom>
          <a:blipFill rotWithShape="1">
            <a:blip r:embed="rId9"/>
            <a:stretch>
              <a:fillRect/>
            </a:stretch>
          </a:blipFill>
        </p:spPr>
        <p:txBody>
          <a:bodyPr/>
          <a:lstStyle/>
          <a:p>
            <a:pPr eaLnBrk="1" hangingPunct="1">
              <a:defRPr/>
            </a:pPr>
            <a:r>
              <a:rPr lang="zh-CN" altLang="en-US">
                <a:noFill/>
                <a:latin typeface="Arial" charset="0"/>
              </a:rPr>
              <a:t> </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00"/>
                                        </p:tgtEl>
                                        <p:attrNameLst>
                                          <p:attrName>style.visibility</p:attrName>
                                        </p:attrNameLst>
                                      </p:cBhvr>
                                      <p:to>
                                        <p:strVal val="visible"/>
                                      </p:to>
                                    </p:set>
                                    <p:animEffect transition="in" filter="wipe(left)">
                                      <p:cBhvr>
                                        <p:cTn id="7" dur="500"/>
                                        <p:tgtEl>
                                          <p:spTgt spid="144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401"/>
                                        </p:tgtEl>
                                        <p:attrNameLst>
                                          <p:attrName>style.visibility</p:attrName>
                                        </p:attrNameLst>
                                      </p:cBhvr>
                                      <p:to>
                                        <p:strVal val="visible"/>
                                      </p:to>
                                    </p:set>
                                    <p:animEffect transition="in" filter="wipe(left)">
                                      <p:cBhvr>
                                        <p:cTn id="12" dur="500"/>
                                        <p:tgtEl>
                                          <p:spTgt spid="144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402"/>
                                        </p:tgtEl>
                                        <p:attrNameLst>
                                          <p:attrName>style.visibility</p:attrName>
                                        </p:attrNameLst>
                                      </p:cBhvr>
                                      <p:to>
                                        <p:strVal val="visible"/>
                                      </p:to>
                                    </p:set>
                                    <p:animEffect transition="in" filter="wipe(left)">
                                      <p:cBhvr>
                                        <p:cTn id="17" dur="500"/>
                                        <p:tgtEl>
                                          <p:spTgt spid="144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403"/>
                                        </p:tgtEl>
                                        <p:attrNameLst>
                                          <p:attrName>style.visibility</p:attrName>
                                        </p:attrNameLst>
                                      </p:cBhvr>
                                      <p:to>
                                        <p:strVal val="visible"/>
                                      </p:to>
                                    </p:set>
                                    <p:animEffect transition="in" filter="wipe(left)">
                                      <p:cBhvr>
                                        <p:cTn id="22" dur="500"/>
                                        <p:tgtEl>
                                          <p:spTgt spid="144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404"/>
                                        </p:tgtEl>
                                        <p:attrNameLst>
                                          <p:attrName>style.visibility</p:attrName>
                                        </p:attrNameLst>
                                      </p:cBhvr>
                                      <p:to>
                                        <p:strVal val="visible"/>
                                      </p:to>
                                    </p:set>
                                    <p:animEffect transition="in" filter="wipe(left)">
                                      <p:cBhvr>
                                        <p:cTn id="27" dur="500"/>
                                        <p:tgtEl>
                                          <p:spTgt spid="144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405"/>
                                        </p:tgtEl>
                                        <p:attrNameLst>
                                          <p:attrName>style.visibility</p:attrName>
                                        </p:attrNameLst>
                                      </p:cBhvr>
                                      <p:to>
                                        <p:strVal val="visible"/>
                                      </p:to>
                                    </p:set>
                                    <p:animEffect transition="in" filter="wipe(left)">
                                      <p:cBhvr>
                                        <p:cTn id="32" dur="500"/>
                                        <p:tgtEl>
                                          <p:spTgt spid="14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00"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2"/>
          <p:cNvGraphicFramePr>
            <a:graphicFrameLocks noChangeAspect="1"/>
          </p:cNvGraphicFramePr>
          <p:nvPr/>
        </p:nvGraphicFramePr>
        <p:xfrm>
          <a:off x="152400" y="762000"/>
          <a:ext cx="7269163" cy="1341438"/>
        </p:xfrm>
        <a:graphic>
          <a:graphicData uri="http://schemas.openxmlformats.org/presentationml/2006/ole">
            <p:oleObj spid="_x0000_s38090" name="Document" r:id="rId3" imgW="7994661" imgH="1480157" progId="Word.Document.8">
              <p:embed/>
            </p:oleObj>
          </a:graphicData>
        </a:graphic>
      </p:graphicFrame>
      <p:sp>
        <p:nvSpPr>
          <p:cNvPr id="16387" name="Text Box 3"/>
          <p:cNvSpPr txBox="1">
            <a:spLocks noChangeArrowheads="1"/>
          </p:cNvSpPr>
          <p:nvPr/>
        </p:nvSpPr>
        <p:spPr bwMode="auto">
          <a:xfrm>
            <a:off x="900113" y="2255838"/>
            <a:ext cx="762000" cy="519112"/>
          </a:xfrm>
          <a:prstGeom prst="rect">
            <a:avLst/>
          </a:prstGeom>
          <a:noFill/>
          <a:ln w="9525">
            <a:noFill/>
            <a:miter lim="800000"/>
            <a:headEnd/>
            <a:tailEnd/>
          </a:ln>
        </p:spPr>
        <p:txBody>
          <a:bodyPr>
            <a:spAutoFit/>
          </a:bodyPr>
          <a:lstStyle/>
          <a:p>
            <a:pPr eaLnBrk="1" hangingPunct="1">
              <a:spcBef>
                <a:spcPct val="50000"/>
              </a:spcBef>
            </a:pPr>
            <a:r>
              <a:rPr lang="zh-CN" altLang="en-US" sz="2800">
                <a:solidFill>
                  <a:srgbClr val="FF3300"/>
                </a:solidFill>
                <a:ea typeface="黑体" pitchFamily="2" charset="-122"/>
              </a:rPr>
              <a:t>解</a:t>
            </a:r>
          </a:p>
        </p:txBody>
      </p:sp>
      <p:sp>
        <p:nvSpPr>
          <p:cNvPr id="16388" name="Text Box 4"/>
          <p:cNvSpPr txBox="1">
            <a:spLocks noChangeArrowheads="1"/>
          </p:cNvSpPr>
          <p:nvPr/>
        </p:nvSpPr>
        <p:spPr bwMode="auto">
          <a:xfrm>
            <a:off x="4241800" y="2327275"/>
            <a:ext cx="2362200" cy="519113"/>
          </a:xfrm>
          <a:prstGeom prst="rect">
            <a:avLst/>
          </a:prstGeom>
          <a:noFill/>
          <a:ln w="9525">
            <a:noFill/>
            <a:miter lim="800000"/>
            <a:headEnd/>
            <a:tailEnd/>
          </a:ln>
        </p:spPr>
        <p:txBody>
          <a:bodyPr>
            <a:spAutoFit/>
          </a:bodyPr>
          <a:lstStyle/>
          <a:p>
            <a:pPr eaLnBrk="1" hangingPunct="1">
              <a:spcBef>
                <a:spcPct val="50000"/>
              </a:spcBef>
            </a:pPr>
            <a:r>
              <a:rPr lang="zh-CN" altLang="en-US" sz="2800"/>
              <a:t>设</a:t>
            </a:r>
            <a:r>
              <a:rPr lang="en-US" altLang="zh-CN" sz="2800"/>
              <a:t>P</a:t>
            </a:r>
            <a:r>
              <a:rPr lang="zh-CN" altLang="en-US" sz="2800"/>
              <a:t>点坐标为</a:t>
            </a:r>
          </a:p>
        </p:txBody>
      </p:sp>
      <p:graphicFrame>
        <p:nvGraphicFramePr>
          <p:cNvPr id="16389" name="Object 5"/>
          <p:cNvGraphicFramePr>
            <a:graphicFrameLocks noChangeAspect="1"/>
          </p:cNvGraphicFramePr>
          <p:nvPr/>
        </p:nvGraphicFramePr>
        <p:xfrm>
          <a:off x="6443663" y="2400300"/>
          <a:ext cx="1130300" cy="392113"/>
        </p:xfrm>
        <a:graphic>
          <a:graphicData uri="http://schemas.openxmlformats.org/presentationml/2006/ole">
            <p:oleObj spid="_x0000_s38091" name="公式" r:id="rId4" imgW="1129810" imgH="393529" progId="Equation.3">
              <p:embed/>
            </p:oleObj>
          </a:graphicData>
        </a:graphic>
      </p:graphicFrame>
      <p:graphicFrame>
        <p:nvGraphicFramePr>
          <p:cNvPr id="16391" name="Object 7"/>
          <p:cNvGraphicFramePr>
            <a:graphicFrameLocks noChangeAspect="1"/>
          </p:cNvGraphicFramePr>
          <p:nvPr/>
        </p:nvGraphicFramePr>
        <p:xfrm>
          <a:off x="1619250" y="2327275"/>
          <a:ext cx="3124200" cy="498475"/>
        </p:xfrm>
        <a:graphic>
          <a:graphicData uri="http://schemas.openxmlformats.org/presentationml/2006/ole">
            <p:oleObj spid="_x0000_s38092" name="文档" r:id="rId5" imgW="2968354" imgH="473282" progId="Word.Document.8">
              <p:embed/>
            </p:oleObj>
          </a:graphicData>
        </a:graphic>
      </p:graphicFrame>
      <p:graphicFrame>
        <p:nvGraphicFramePr>
          <p:cNvPr id="16392" name="Object 8"/>
          <p:cNvGraphicFramePr>
            <a:graphicFrameLocks noChangeAspect="1"/>
          </p:cNvGraphicFramePr>
          <p:nvPr/>
        </p:nvGraphicFramePr>
        <p:xfrm>
          <a:off x="1476375" y="3263900"/>
          <a:ext cx="1001713" cy="481013"/>
        </p:xfrm>
        <a:graphic>
          <a:graphicData uri="http://schemas.openxmlformats.org/presentationml/2006/ole">
            <p:oleObj spid="_x0000_s38093" name="公式" r:id="rId6" imgW="1002865" imgH="482391" progId="Equation.3">
              <p:embed/>
            </p:oleObj>
          </a:graphicData>
        </a:graphic>
      </p:graphicFrame>
      <p:graphicFrame>
        <p:nvGraphicFramePr>
          <p:cNvPr id="16393" name="Object 9"/>
          <p:cNvGraphicFramePr>
            <a:graphicFrameLocks noChangeAspect="1"/>
          </p:cNvGraphicFramePr>
          <p:nvPr/>
        </p:nvGraphicFramePr>
        <p:xfrm>
          <a:off x="2484438" y="3186113"/>
          <a:ext cx="2628900" cy="582612"/>
        </p:xfrm>
        <a:graphic>
          <a:graphicData uri="http://schemas.openxmlformats.org/presentationml/2006/ole">
            <p:oleObj spid="_x0000_s38094" name="公式" r:id="rId7" imgW="2628900" imgH="584200" progId="Equation.3">
              <p:embed/>
            </p:oleObj>
          </a:graphicData>
        </a:graphic>
      </p:graphicFrame>
      <p:graphicFrame>
        <p:nvGraphicFramePr>
          <p:cNvPr id="16395" name="Object 11"/>
          <p:cNvGraphicFramePr>
            <a:graphicFrameLocks noChangeAspect="1"/>
          </p:cNvGraphicFramePr>
          <p:nvPr/>
        </p:nvGraphicFramePr>
        <p:xfrm>
          <a:off x="5219700" y="3192463"/>
          <a:ext cx="1689100" cy="469900"/>
        </p:xfrm>
        <a:graphic>
          <a:graphicData uri="http://schemas.openxmlformats.org/presentationml/2006/ole">
            <p:oleObj spid="_x0000_s38095" name="公式" r:id="rId8" imgW="1689100" imgH="469900" progId="Equation.3">
              <p:embed/>
            </p:oleObj>
          </a:graphicData>
        </a:graphic>
      </p:graphicFrame>
      <p:graphicFrame>
        <p:nvGraphicFramePr>
          <p:cNvPr id="16396" name="Object 12"/>
          <p:cNvGraphicFramePr>
            <a:graphicFrameLocks noChangeAspect="1"/>
          </p:cNvGraphicFramePr>
          <p:nvPr/>
        </p:nvGraphicFramePr>
        <p:xfrm>
          <a:off x="1476375" y="4056063"/>
          <a:ext cx="1016000" cy="481012"/>
        </p:xfrm>
        <a:graphic>
          <a:graphicData uri="http://schemas.openxmlformats.org/presentationml/2006/ole">
            <p:oleObj spid="_x0000_s38096" name="公式" r:id="rId9" imgW="1016000" imgH="482600" progId="Equation.3">
              <p:embed/>
            </p:oleObj>
          </a:graphicData>
        </a:graphic>
      </p:graphicFrame>
      <p:graphicFrame>
        <p:nvGraphicFramePr>
          <p:cNvPr id="16397" name="Object 13"/>
          <p:cNvGraphicFramePr>
            <a:graphicFrameLocks noChangeAspect="1"/>
          </p:cNvGraphicFramePr>
          <p:nvPr/>
        </p:nvGraphicFramePr>
        <p:xfrm>
          <a:off x="2555875" y="3984625"/>
          <a:ext cx="2603500" cy="544513"/>
        </p:xfrm>
        <a:graphic>
          <a:graphicData uri="http://schemas.openxmlformats.org/presentationml/2006/ole">
            <p:oleObj spid="_x0000_s38097" name="公式" r:id="rId10" imgW="2603500" imgH="546100" progId="Equation.3">
              <p:embed/>
            </p:oleObj>
          </a:graphicData>
        </a:graphic>
      </p:graphicFrame>
      <p:graphicFrame>
        <p:nvGraphicFramePr>
          <p:cNvPr id="16398" name="Object 14"/>
          <p:cNvGraphicFramePr>
            <a:graphicFrameLocks noChangeAspect="1"/>
          </p:cNvGraphicFramePr>
          <p:nvPr/>
        </p:nvGraphicFramePr>
        <p:xfrm>
          <a:off x="5219700" y="3911600"/>
          <a:ext cx="1549400" cy="469900"/>
        </p:xfrm>
        <a:graphic>
          <a:graphicData uri="http://schemas.openxmlformats.org/presentationml/2006/ole">
            <p:oleObj spid="_x0000_s38098" name="公式" r:id="rId11" imgW="1549400" imgH="469900" progId="Equation.3">
              <p:embed/>
            </p:oleObj>
          </a:graphicData>
        </a:graphic>
      </p:graphicFrame>
      <p:graphicFrame>
        <p:nvGraphicFramePr>
          <p:cNvPr id="16399" name="Object 15"/>
          <p:cNvGraphicFramePr>
            <a:graphicFrameLocks noChangeAspect="1"/>
          </p:cNvGraphicFramePr>
          <p:nvPr/>
        </p:nvGraphicFramePr>
        <p:xfrm>
          <a:off x="1187450" y="4776788"/>
          <a:ext cx="1308100" cy="481012"/>
        </p:xfrm>
        <a:graphic>
          <a:graphicData uri="http://schemas.openxmlformats.org/presentationml/2006/ole">
            <p:oleObj spid="_x0000_s38099" name="公式" r:id="rId12" imgW="1307532" imgH="482391" progId="Equation.3">
              <p:embed/>
            </p:oleObj>
          </a:graphicData>
        </a:graphic>
      </p:graphicFrame>
      <p:graphicFrame>
        <p:nvGraphicFramePr>
          <p:cNvPr id="16400" name="Object 16"/>
          <p:cNvGraphicFramePr>
            <a:graphicFrameLocks noChangeAspect="1"/>
          </p:cNvGraphicFramePr>
          <p:nvPr/>
        </p:nvGraphicFramePr>
        <p:xfrm>
          <a:off x="2489200" y="4795838"/>
          <a:ext cx="939800" cy="442912"/>
        </p:xfrm>
        <a:graphic>
          <a:graphicData uri="http://schemas.openxmlformats.org/presentationml/2006/ole">
            <p:oleObj spid="_x0000_s38100" name="公式" r:id="rId13" imgW="939392" imgH="444307" progId="Equation.3">
              <p:embed/>
            </p:oleObj>
          </a:graphicData>
        </a:graphic>
      </p:graphicFrame>
      <p:grpSp>
        <p:nvGrpSpPr>
          <p:cNvPr id="16403" name="Group 19"/>
          <p:cNvGrpSpPr>
            <a:grpSpLocks/>
          </p:cNvGrpSpPr>
          <p:nvPr/>
        </p:nvGrpSpPr>
        <p:grpSpPr bwMode="auto">
          <a:xfrm>
            <a:off x="3778250" y="4776788"/>
            <a:ext cx="3486150" cy="457200"/>
            <a:chOff x="2736" y="2788"/>
            <a:chExt cx="2196" cy="288"/>
          </a:xfrm>
        </p:grpSpPr>
        <p:graphicFrame>
          <p:nvGraphicFramePr>
            <p:cNvPr id="37908" name="Object 17"/>
            <p:cNvGraphicFramePr>
              <a:graphicFrameLocks noChangeAspect="1"/>
            </p:cNvGraphicFramePr>
            <p:nvPr/>
          </p:nvGraphicFramePr>
          <p:xfrm>
            <a:off x="2736" y="2788"/>
            <a:ext cx="1088" cy="288"/>
          </p:xfrm>
          <a:graphic>
            <a:graphicData uri="http://schemas.openxmlformats.org/presentationml/2006/ole">
              <p:oleObj spid="_x0000_s38101" name="公式" r:id="rId14" imgW="1727200" imgH="457200" progId="Equation.3">
                <p:embed/>
              </p:oleObj>
            </a:graphicData>
          </a:graphic>
        </p:graphicFrame>
        <p:graphicFrame>
          <p:nvGraphicFramePr>
            <p:cNvPr id="37909" name="Object 18"/>
            <p:cNvGraphicFramePr>
              <a:graphicFrameLocks noChangeAspect="1"/>
            </p:cNvGraphicFramePr>
            <p:nvPr/>
          </p:nvGraphicFramePr>
          <p:xfrm>
            <a:off x="3828" y="2788"/>
            <a:ext cx="1104" cy="288"/>
          </p:xfrm>
          <a:graphic>
            <a:graphicData uri="http://schemas.openxmlformats.org/presentationml/2006/ole">
              <p:oleObj spid="_x0000_s38102" name="公式" r:id="rId15" imgW="1752600" imgH="457200" progId="Equation.3">
                <p:embed/>
              </p:oleObj>
            </a:graphicData>
          </a:graphic>
        </p:graphicFrame>
      </p:grpSp>
      <p:graphicFrame>
        <p:nvGraphicFramePr>
          <p:cNvPr id="16404" name="Object 20"/>
          <p:cNvGraphicFramePr>
            <a:graphicFrameLocks noChangeAspect="1"/>
          </p:cNvGraphicFramePr>
          <p:nvPr/>
        </p:nvGraphicFramePr>
        <p:xfrm>
          <a:off x="1765300" y="5594350"/>
          <a:ext cx="1511300" cy="368300"/>
        </p:xfrm>
        <a:graphic>
          <a:graphicData uri="http://schemas.openxmlformats.org/presentationml/2006/ole">
            <p:oleObj spid="_x0000_s38103" name="公式" r:id="rId16" imgW="1511300" imgH="368300" progId="Equation.3">
              <p:embed/>
            </p:oleObj>
          </a:graphicData>
        </a:graphic>
      </p:graphicFrame>
      <p:sp>
        <p:nvSpPr>
          <p:cNvPr id="16405" name="Text Box 21"/>
          <p:cNvSpPr txBox="1">
            <a:spLocks noChangeArrowheads="1"/>
          </p:cNvSpPr>
          <p:nvPr/>
        </p:nvSpPr>
        <p:spPr bwMode="auto">
          <a:xfrm>
            <a:off x="3581400" y="5495925"/>
            <a:ext cx="1752600" cy="519113"/>
          </a:xfrm>
          <a:prstGeom prst="rect">
            <a:avLst/>
          </a:prstGeom>
          <a:noFill/>
          <a:ln w="9525">
            <a:noFill/>
            <a:miter lim="800000"/>
            <a:headEnd/>
            <a:tailEnd/>
          </a:ln>
        </p:spPr>
        <p:txBody>
          <a:bodyPr>
            <a:spAutoFit/>
          </a:bodyPr>
          <a:lstStyle/>
          <a:p>
            <a:pPr eaLnBrk="1" hangingPunct="1">
              <a:spcBef>
                <a:spcPct val="50000"/>
              </a:spcBef>
            </a:pPr>
            <a:r>
              <a:rPr lang="zh-CN" altLang="en-US" sz="2800"/>
              <a:t>所求点为</a:t>
            </a:r>
          </a:p>
        </p:txBody>
      </p:sp>
      <p:graphicFrame>
        <p:nvGraphicFramePr>
          <p:cNvPr id="16406" name="Object 22"/>
          <p:cNvGraphicFramePr>
            <a:graphicFrameLocks noChangeAspect="1"/>
          </p:cNvGraphicFramePr>
          <p:nvPr/>
        </p:nvGraphicFramePr>
        <p:xfrm>
          <a:off x="5219700" y="5627688"/>
          <a:ext cx="2514600" cy="392112"/>
        </p:xfrm>
        <a:graphic>
          <a:graphicData uri="http://schemas.openxmlformats.org/presentationml/2006/ole">
            <p:oleObj spid="_x0000_s38104" name="公式" r:id="rId17" imgW="2514600" imgH="393700" progId="Equation.3">
              <p:embed/>
            </p:oleObj>
          </a:graphicData>
        </a:graphic>
      </p:graphicFrame>
      <p:sp>
        <p:nvSpPr>
          <p:cNvPr id="37907" name="WordArt 26"/>
          <p:cNvSpPr>
            <a:spLocks noChangeArrowheads="1" noChangeShapeType="1" noTextEdit="1"/>
          </p:cNvSpPr>
          <p:nvPr/>
        </p:nvSpPr>
        <p:spPr bwMode="auto">
          <a:xfrm>
            <a:off x="76200" y="152400"/>
            <a:ext cx="5113338"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wipe(left)">
                                      <p:cBhvr>
                                        <p:cTn id="7" dur="500"/>
                                        <p:tgtEl>
                                          <p:spTgt spid="163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391"/>
                                        </p:tgtEl>
                                        <p:attrNameLst>
                                          <p:attrName>style.visibility</p:attrName>
                                        </p:attrNameLst>
                                      </p:cBhvr>
                                      <p:to>
                                        <p:strVal val="visible"/>
                                      </p:to>
                                    </p:set>
                                    <p:animEffect transition="in" filter="wipe(left)">
                                      <p:cBhvr>
                                        <p:cTn id="12" dur="500"/>
                                        <p:tgtEl>
                                          <p:spTgt spid="16391"/>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6388"/>
                                        </p:tgtEl>
                                        <p:attrNameLst>
                                          <p:attrName>style.visibility</p:attrName>
                                        </p:attrNameLst>
                                      </p:cBhvr>
                                      <p:to>
                                        <p:strVal val="visible"/>
                                      </p:to>
                                    </p:set>
                                    <p:animEffect transition="in" filter="wipe(left)">
                                      <p:cBhvr>
                                        <p:cTn id="16" dur="500"/>
                                        <p:tgtEl>
                                          <p:spTgt spid="16388"/>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6389"/>
                                        </p:tgtEl>
                                        <p:attrNameLst>
                                          <p:attrName>style.visibility</p:attrName>
                                        </p:attrNameLst>
                                      </p:cBhvr>
                                      <p:to>
                                        <p:strVal val="visible"/>
                                      </p:to>
                                    </p:set>
                                    <p:animEffect transition="in" filter="wipe(left)">
                                      <p:cBhvr>
                                        <p:cTn id="20" dur="500"/>
                                        <p:tgtEl>
                                          <p:spTgt spid="1638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6392"/>
                                        </p:tgtEl>
                                        <p:attrNameLst>
                                          <p:attrName>style.visibility</p:attrName>
                                        </p:attrNameLst>
                                      </p:cBhvr>
                                      <p:to>
                                        <p:strVal val="visible"/>
                                      </p:to>
                                    </p:set>
                                    <p:animEffect transition="in" filter="wipe(left)">
                                      <p:cBhvr>
                                        <p:cTn id="25" dur="500"/>
                                        <p:tgtEl>
                                          <p:spTgt spid="16392"/>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6393"/>
                                        </p:tgtEl>
                                        <p:attrNameLst>
                                          <p:attrName>style.visibility</p:attrName>
                                        </p:attrNameLst>
                                      </p:cBhvr>
                                      <p:to>
                                        <p:strVal val="visible"/>
                                      </p:to>
                                    </p:set>
                                    <p:animEffect transition="in" filter="wipe(left)">
                                      <p:cBhvr>
                                        <p:cTn id="29" dur="500"/>
                                        <p:tgtEl>
                                          <p:spTgt spid="16393"/>
                                        </p:tgtEl>
                                      </p:cBhvr>
                                    </p:animEffect>
                                  </p:childTnLst>
                                </p:cTn>
                              </p:par>
                            </p:childTnLst>
                          </p:cTn>
                        </p:par>
                        <p:par>
                          <p:cTn id="30" fill="hold" nodeType="after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16395"/>
                                        </p:tgtEl>
                                        <p:attrNameLst>
                                          <p:attrName>style.visibility</p:attrName>
                                        </p:attrNameLst>
                                      </p:cBhvr>
                                      <p:to>
                                        <p:strVal val="visible"/>
                                      </p:to>
                                    </p:set>
                                    <p:animEffect transition="in" filter="wipe(left)">
                                      <p:cBhvr>
                                        <p:cTn id="33" dur="500"/>
                                        <p:tgtEl>
                                          <p:spTgt spid="1639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6396"/>
                                        </p:tgtEl>
                                        <p:attrNameLst>
                                          <p:attrName>style.visibility</p:attrName>
                                        </p:attrNameLst>
                                      </p:cBhvr>
                                      <p:to>
                                        <p:strVal val="visible"/>
                                      </p:to>
                                    </p:set>
                                    <p:animEffect transition="in" filter="wipe(left)">
                                      <p:cBhvr>
                                        <p:cTn id="38" dur="500"/>
                                        <p:tgtEl>
                                          <p:spTgt spid="16396"/>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16397"/>
                                        </p:tgtEl>
                                        <p:attrNameLst>
                                          <p:attrName>style.visibility</p:attrName>
                                        </p:attrNameLst>
                                      </p:cBhvr>
                                      <p:to>
                                        <p:strVal val="visible"/>
                                      </p:to>
                                    </p:set>
                                    <p:animEffect transition="in" filter="wipe(left)">
                                      <p:cBhvr>
                                        <p:cTn id="42" dur="500"/>
                                        <p:tgtEl>
                                          <p:spTgt spid="16397"/>
                                        </p:tgtEl>
                                      </p:cBhvr>
                                    </p:animEffect>
                                  </p:childTnLst>
                                </p:cTn>
                              </p:par>
                            </p:childTnLst>
                          </p:cTn>
                        </p:par>
                        <p:par>
                          <p:cTn id="43" fill="hold" nodeType="afterGroup">
                            <p:stCondLst>
                              <p:cond delay="1000"/>
                            </p:stCondLst>
                            <p:childTnLst>
                              <p:par>
                                <p:cTn id="44" presetID="22" presetClass="entr" presetSubtype="8" fill="hold" nodeType="afterEffect">
                                  <p:stCondLst>
                                    <p:cond delay="0"/>
                                  </p:stCondLst>
                                  <p:childTnLst>
                                    <p:set>
                                      <p:cBhvr>
                                        <p:cTn id="45" dur="1" fill="hold">
                                          <p:stCondLst>
                                            <p:cond delay="0"/>
                                          </p:stCondLst>
                                        </p:cTn>
                                        <p:tgtEl>
                                          <p:spTgt spid="16398"/>
                                        </p:tgtEl>
                                        <p:attrNameLst>
                                          <p:attrName>style.visibility</p:attrName>
                                        </p:attrNameLst>
                                      </p:cBhvr>
                                      <p:to>
                                        <p:strVal val="visible"/>
                                      </p:to>
                                    </p:set>
                                    <p:animEffect transition="in" filter="wipe(left)">
                                      <p:cBhvr>
                                        <p:cTn id="46" dur="500"/>
                                        <p:tgtEl>
                                          <p:spTgt spid="1639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6399"/>
                                        </p:tgtEl>
                                        <p:attrNameLst>
                                          <p:attrName>style.visibility</p:attrName>
                                        </p:attrNameLst>
                                      </p:cBhvr>
                                      <p:to>
                                        <p:strVal val="visible"/>
                                      </p:to>
                                    </p:set>
                                    <p:animEffect transition="in" filter="wipe(left)">
                                      <p:cBhvr>
                                        <p:cTn id="51" dur="500"/>
                                        <p:tgtEl>
                                          <p:spTgt spid="16399"/>
                                        </p:tgtEl>
                                      </p:cBhvr>
                                    </p:animEffect>
                                  </p:childTnLst>
                                </p:cTn>
                              </p:par>
                            </p:childTnLst>
                          </p:cTn>
                        </p:par>
                        <p:par>
                          <p:cTn id="52" fill="hold" nodeType="afterGroup">
                            <p:stCondLst>
                              <p:cond delay="500"/>
                            </p:stCondLst>
                            <p:childTnLst>
                              <p:par>
                                <p:cTn id="53" presetID="22" presetClass="entr" presetSubtype="8" fill="hold" nodeType="afterEffect">
                                  <p:stCondLst>
                                    <p:cond delay="0"/>
                                  </p:stCondLst>
                                  <p:childTnLst>
                                    <p:set>
                                      <p:cBhvr>
                                        <p:cTn id="54" dur="1" fill="hold">
                                          <p:stCondLst>
                                            <p:cond delay="0"/>
                                          </p:stCondLst>
                                        </p:cTn>
                                        <p:tgtEl>
                                          <p:spTgt spid="16400"/>
                                        </p:tgtEl>
                                        <p:attrNameLst>
                                          <p:attrName>style.visibility</p:attrName>
                                        </p:attrNameLst>
                                      </p:cBhvr>
                                      <p:to>
                                        <p:strVal val="visible"/>
                                      </p:to>
                                    </p:set>
                                    <p:animEffect transition="in" filter="wipe(left)">
                                      <p:cBhvr>
                                        <p:cTn id="55" dur="500"/>
                                        <p:tgtEl>
                                          <p:spTgt spid="1640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6403"/>
                                        </p:tgtEl>
                                        <p:attrNameLst>
                                          <p:attrName>style.visibility</p:attrName>
                                        </p:attrNameLst>
                                      </p:cBhvr>
                                      <p:to>
                                        <p:strVal val="visible"/>
                                      </p:to>
                                    </p:set>
                                    <p:animEffect transition="in" filter="wipe(left)">
                                      <p:cBhvr>
                                        <p:cTn id="60" dur="500"/>
                                        <p:tgtEl>
                                          <p:spTgt spid="16403"/>
                                        </p:tgtEl>
                                      </p:cBhvr>
                                    </p:animEffect>
                                  </p:childTnLst>
                                </p:cTn>
                              </p:par>
                            </p:childTnLst>
                          </p:cTn>
                        </p:par>
                        <p:par>
                          <p:cTn id="61" fill="hold" nodeType="afterGroup">
                            <p:stCondLst>
                              <p:cond delay="500"/>
                            </p:stCondLst>
                            <p:childTnLst>
                              <p:par>
                                <p:cTn id="62" presetID="22" presetClass="entr" presetSubtype="8" fill="hold" nodeType="afterEffect">
                                  <p:stCondLst>
                                    <p:cond delay="0"/>
                                  </p:stCondLst>
                                  <p:childTnLst>
                                    <p:set>
                                      <p:cBhvr>
                                        <p:cTn id="63" dur="1" fill="hold">
                                          <p:stCondLst>
                                            <p:cond delay="0"/>
                                          </p:stCondLst>
                                        </p:cTn>
                                        <p:tgtEl>
                                          <p:spTgt spid="16404"/>
                                        </p:tgtEl>
                                        <p:attrNameLst>
                                          <p:attrName>style.visibility</p:attrName>
                                        </p:attrNameLst>
                                      </p:cBhvr>
                                      <p:to>
                                        <p:strVal val="visible"/>
                                      </p:to>
                                    </p:set>
                                    <p:animEffect transition="in" filter="wipe(left)">
                                      <p:cBhvr>
                                        <p:cTn id="64" dur="500"/>
                                        <p:tgtEl>
                                          <p:spTgt spid="1640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6405"/>
                                        </p:tgtEl>
                                        <p:attrNameLst>
                                          <p:attrName>style.visibility</p:attrName>
                                        </p:attrNameLst>
                                      </p:cBhvr>
                                      <p:to>
                                        <p:strVal val="visible"/>
                                      </p:to>
                                    </p:set>
                                    <p:animEffect transition="in" filter="wipe(left)">
                                      <p:cBhvr>
                                        <p:cTn id="69" dur="500"/>
                                        <p:tgtEl>
                                          <p:spTgt spid="16405"/>
                                        </p:tgtEl>
                                      </p:cBhvr>
                                    </p:animEffect>
                                  </p:childTnLst>
                                </p:cTn>
                              </p:par>
                            </p:childTnLst>
                          </p:cTn>
                        </p:par>
                        <p:par>
                          <p:cTn id="70" fill="hold" nodeType="afterGroup">
                            <p:stCondLst>
                              <p:cond delay="500"/>
                            </p:stCondLst>
                            <p:childTnLst>
                              <p:par>
                                <p:cTn id="71" presetID="22" presetClass="entr" presetSubtype="8" fill="hold" nodeType="afterEffect">
                                  <p:stCondLst>
                                    <p:cond delay="0"/>
                                  </p:stCondLst>
                                  <p:childTnLst>
                                    <p:set>
                                      <p:cBhvr>
                                        <p:cTn id="72" dur="1" fill="hold">
                                          <p:stCondLst>
                                            <p:cond delay="0"/>
                                          </p:stCondLst>
                                        </p:cTn>
                                        <p:tgtEl>
                                          <p:spTgt spid="16406"/>
                                        </p:tgtEl>
                                        <p:attrNameLst>
                                          <p:attrName>style.visibility</p:attrName>
                                        </p:attrNameLst>
                                      </p:cBhvr>
                                      <p:to>
                                        <p:strVal val="visible"/>
                                      </p:to>
                                    </p:set>
                                    <p:animEffect transition="in" filter="wipe(left)">
                                      <p:cBhvr>
                                        <p:cTn id="73" dur="500"/>
                                        <p:tgtEl>
                                          <p:spTgt spid="16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utoUpdateAnimBg="0"/>
      <p:bldP spid="16388" grpId="0" autoUpdateAnimBg="0"/>
      <p:bldP spid="1640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Text Box 4"/>
          <p:cNvSpPr txBox="1">
            <a:spLocks noChangeArrowheads="1"/>
          </p:cNvSpPr>
          <p:nvPr/>
        </p:nvSpPr>
        <p:spPr bwMode="auto">
          <a:xfrm>
            <a:off x="395288" y="711200"/>
            <a:ext cx="5319712" cy="584200"/>
          </a:xfrm>
          <a:prstGeom prst="rect">
            <a:avLst/>
          </a:prstGeom>
          <a:noFill/>
          <a:ln w="9525" algn="ctr">
            <a:noFill/>
            <a:miter lim="800000"/>
            <a:headEnd/>
            <a:tailEnd/>
          </a:ln>
          <a:effectLst/>
        </p:spPr>
        <p:txBody>
          <a:bodyPr>
            <a:spAutoFit/>
          </a:bodyPr>
          <a:lstStyle/>
          <a:p>
            <a:pPr eaLnBrk="1" hangingPunct="1"/>
            <a:r>
              <a:rPr lang="en-US" altLang="zh-CN">
                <a:solidFill>
                  <a:srgbClr val="FF3300"/>
                </a:solidFill>
                <a:latin typeface="Times New Roman" pitchFamily="18" charset="0"/>
                <a:ea typeface="华文细黑" pitchFamily="2" charset="-122"/>
                <a:cs typeface="Times New Roman" pitchFamily="18" charset="0"/>
              </a:rPr>
              <a:t>2</a:t>
            </a:r>
            <a:r>
              <a:rPr lang="zh-CN" altLang="en-US">
                <a:solidFill>
                  <a:srgbClr val="FF3300"/>
                </a:solidFill>
                <a:latin typeface="Times New Roman" pitchFamily="18" charset="0"/>
                <a:ea typeface="华文细黑" pitchFamily="2" charset="-122"/>
                <a:cs typeface="Times New Roman" pitchFamily="18" charset="0"/>
              </a:rPr>
              <a:t>、方向角与方向余弦</a:t>
            </a:r>
          </a:p>
        </p:txBody>
      </p:sp>
      <p:sp>
        <p:nvSpPr>
          <p:cNvPr id="38915" name="WordArt 5"/>
          <p:cNvSpPr>
            <a:spLocks noChangeArrowheads="1" noChangeShapeType="1" noTextEdit="1"/>
          </p:cNvSpPr>
          <p:nvPr/>
        </p:nvSpPr>
        <p:spPr bwMode="auto">
          <a:xfrm>
            <a:off x="152400" y="152400"/>
            <a:ext cx="5113338"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sp>
        <p:nvSpPr>
          <p:cNvPr id="101382" name="Text Box 6"/>
          <p:cNvSpPr txBox="1">
            <a:spLocks noChangeArrowheads="1"/>
          </p:cNvSpPr>
          <p:nvPr/>
        </p:nvSpPr>
        <p:spPr bwMode="auto">
          <a:xfrm>
            <a:off x="396875" y="1244600"/>
            <a:ext cx="5318125" cy="584200"/>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0000FF"/>
                </a:solidFill>
                <a:latin typeface="Times New Roman" pitchFamily="18" charset="0"/>
                <a:ea typeface="华文细黑" pitchFamily="2" charset="-122"/>
                <a:cs typeface="Times New Roman" pitchFamily="18" charset="0"/>
              </a:rPr>
              <a:t>⑴</a:t>
            </a:r>
            <a:r>
              <a:rPr lang="zh-CN" altLang="en-US">
                <a:solidFill>
                  <a:srgbClr val="0000FF"/>
                </a:solidFill>
                <a:latin typeface="Times New Roman" pitchFamily="18" charset="0"/>
                <a:ea typeface="华文细黑" pitchFamily="2" charset="-122"/>
                <a:cs typeface="Times New Roman" pitchFamily="18" charset="0"/>
              </a:rPr>
              <a:t>空间两向量的夹角的概念</a:t>
            </a:r>
            <a:r>
              <a:rPr lang="en-US" altLang="zh-CN">
                <a:solidFill>
                  <a:srgbClr val="0000FF"/>
                </a:solidFill>
                <a:latin typeface="Times New Roman" pitchFamily="18" charset="0"/>
                <a:ea typeface="华文细黑" pitchFamily="2" charset="-122"/>
                <a:cs typeface="Times New Roman" pitchFamily="18" charset="0"/>
              </a:rPr>
              <a:t>:</a:t>
            </a:r>
          </a:p>
        </p:txBody>
      </p:sp>
      <p:graphicFrame>
        <p:nvGraphicFramePr>
          <p:cNvPr id="101384" name="Object 8"/>
          <p:cNvGraphicFramePr>
            <a:graphicFrameLocks noChangeAspect="1"/>
          </p:cNvGraphicFramePr>
          <p:nvPr/>
        </p:nvGraphicFramePr>
        <p:xfrm>
          <a:off x="1371600" y="1773238"/>
          <a:ext cx="914400" cy="469900"/>
        </p:xfrm>
        <a:graphic>
          <a:graphicData uri="http://schemas.openxmlformats.org/presentationml/2006/ole">
            <p:oleObj spid="_x0000_s39077" name="公式" r:id="rId3" imgW="914400" imgH="469900" progId="Equation.3">
              <p:embed/>
            </p:oleObj>
          </a:graphicData>
        </a:graphic>
      </p:graphicFrame>
      <p:graphicFrame>
        <p:nvGraphicFramePr>
          <p:cNvPr id="101385" name="Object 9"/>
          <p:cNvGraphicFramePr>
            <a:graphicFrameLocks noChangeAspect="1"/>
          </p:cNvGraphicFramePr>
          <p:nvPr/>
        </p:nvGraphicFramePr>
        <p:xfrm>
          <a:off x="2587625" y="1773238"/>
          <a:ext cx="914400" cy="469900"/>
        </p:xfrm>
        <a:graphic>
          <a:graphicData uri="http://schemas.openxmlformats.org/presentationml/2006/ole">
            <p:oleObj spid="_x0000_s39078" name="公式" r:id="rId4" imgW="914400" imgH="469900" progId="Equation.3">
              <p:embed/>
            </p:oleObj>
          </a:graphicData>
        </a:graphic>
      </p:graphicFrame>
      <p:grpSp>
        <p:nvGrpSpPr>
          <p:cNvPr id="101386" name="Group 10"/>
          <p:cNvGrpSpPr>
            <a:grpSpLocks/>
          </p:cNvGrpSpPr>
          <p:nvPr/>
        </p:nvGrpSpPr>
        <p:grpSpPr bwMode="auto">
          <a:xfrm>
            <a:off x="5508625" y="2335213"/>
            <a:ext cx="2209800" cy="392112"/>
            <a:chOff x="3600" y="1872"/>
            <a:chExt cx="1392" cy="247"/>
          </a:xfrm>
        </p:grpSpPr>
        <p:sp>
          <p:nvSpPr>
            <p:cNvPr id="38943" name="Line 11"/>
            <p:cNvSpPr>
              <a:spLocks noChangeShapeType="1"/>
            </p:cNvSpPr>
            <p:nvPr/>
          </p:nvSpPr>
          <p:spPr bwMode="auto">
            <a:xfrm>
              <a:off x="3600" y="1872"/>
              <a:ext cx="1392" cy="0"/>
            </a:xfrm>
            <a:prstGeom prst="line">
              <a:avLst/>
            </a:prstGeom>
            <a:noFill/>
            <a:ln w="2857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aphicFrame>
          <p:nvGraphicFramePr>
            <p:cNvPr id="38944" name="Object 12"/>
            <p:cNvGraphicFramePr>
              <a:graphicFrameLocks noChangeAspect="1"/>
            </p:cNvGraphicFramePr>
            <p:nvPr/>
          </p:nvGraphicFramePr>
          <p:xfrm>
            <a:off x="4224" y="1920"/>
            <a:ext cx="151" cy="199"/>
          </p:xfrm>
          <a:graphic>
            <a:graphicData uri="http://schemas.openxmlformats.org/presentationml/2006/ole">
              <p:oleObj spid="_x0000_s39079" name="公式" r:id="rId5" imgW="241091" imgH="317225" progId="Equation.3">
                <p:embed/>
              </p:oleObj>
            </a:graphicData>
          </a:graphic>
        </p:graphicFrame>
      </p:grpSp>
      <p:grpSp>
        <p:nvGrpSpPr>
          <p:cNvPr id="101389" name="Group 13"/>
          <p:cNvGrpSpPr>
            <a:grpSpLocks/>
          </p:cNvGrpSpPr>
          <p:nvPr/>
        </p:nvGrpSpPr>
        <p:grpSpPr bwMode="auto">
          <a:xfrm>
            <a:off x="5508625" y="1268413"/>
            <a:ext cx="1752600" cy="1066800"/>
            <a:chOff x="3600" y="1200"/>
            <a:chExt cx="1104" cy="672"/>
          </a:xfrm>
        </p:grpSpPr>
        <p:sp>
          <p:nvSpPr>
            <p:cNvPr id="38941" name="Line 14"/>
            <p:cNvSpPr>
              <a:spLocks noChangeShapeType="1"/>
            </p:cNvSpPr>
            <p:nvPr/>
          </p:nvSpPr>
          <p:spPr bwMode="auto">
            <a:xfrm flipV="1">
              <a:off x="3600" y="1200"/>
              <a:ext cx="1104" cy="672"/>
            </a:xfrm>
            <a:prstGeom prst="line">
              <a:avLst/>
            </a:prstGeom>
            <a:noFill/>
            <a:ln w="2857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aphicFrame>
          <p:nvGraphicFramePr>
            <p:cNvPr id="38942" name="Object 15"/>
            <p:cNvGraphicFramePr>
              <a:graphicFrameLocks noChangeAspect="1"/>
            </p:cNvGraphicFramePr>
            <p:nvPr/>
          </p:nvGraphicFramePr>
          <p:xfrm>
            <a:off x="4016" y="1296"/>
            <a:ext cx="159" cy="255"/>
          </p:xfrm>
          <a:graphic>
            <a:graphicData uri="http://schemas.openxmlformats.org/presentationml/2006/ole">
              <p:oleObj spid="_x0000_s39080" name="公式" r:id="rId6" imgW="253780" imgH="406048" progId="Equation.3">
                <p:embed/>
              </p:oleObj>
            </a:graphicData>
          </a:graphic>
        </p:graphicFrame>
      </p:grpSp>
      <p:sp>
        <p:nvSpPr>
          <p:cNvPr id="101392" name="Arc 16"/>
          <p:cNvSpPr>
            <a:spLocks/>
          </p:cNvSpPr>
          <p:nvPr/>
        </p:nvSpPr>
        <p:spPr bwMode="auto">
          <a:xfrm>
            <a:off x="6162675" y="1954213"/>
            <a:ext cx="76200" cy="3810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33CC"/>
            </a:solidFill>
            <a:round/>
            <a:headEnd/>
            <a:tailEnd/>
          </a:ln>
        </p:spPr>
        <p:txBody>
          <a:bodyPr wrap="none" anchor="ctr"/>
          <a:lstStyle/>
          <a:p>
            <a:endParaRPr lang="zh-CN" altLang="en-US">
              <a:latin typeface="Times New Roman" pitchFamily="18" charset="0"/>
              <a:cs typeface="Times New Roman" pitchFamily="18" charset="0"/>
            </a:endParaRPr>
          </a:p>
        </p:txBody>
      </p:sp>
      <p:graphicFrame>
        <p:nvGraphicFramePr>
          <p:cNvPr id="101393" name="Object 17"/>
          <p:cNvGraphicFramePr>
            <a:graphicFrameLocks noChangeAspect="1"/>
          </p:cNvGraphicFramePr>
          <p:nvPr/>
        </p:nvGraphicFramePr>
        <p:xfrm>
          <a:off x="6270625" y="1941513"/>
          <a:ext cx="279400" cy="330200"/>
        </p:xfrm>
        <a:graphic>
          <a:graphicData uri="http://schemas.openxmlformats.org/presentationml/2006/ole">
            <p:oleObj spid="_x0000_s39081" name="公式" r:id="rId7" imgW="291240" imgH="353520" progId="Equation.3">
              <p:embed/>
            </p:oleObj>
          </a:graphicData>
        </a:graphic>
      </p:graphicFrame>
      <p:graphicFrame>
        <p:nvGraphicFramePr>
          <p:cNvPr id="101394" name="Object 18"/>
          <p:cNvGraphicFramePr>
            <a:graphicFrameLocks noChangeAspect="1"/>
          </p:cNvGraphicFramePr>
          <p:nvPr/>
        </p:nvGraphicFramePr>
        <p:xfrm>
          <a:off x="914400" y="2276475"/>
          <a:ext cx="3619500" cy="603250"/>
        </p:xfrm>
        <a:graphic>
          <a:graphicData uri="http://schemas.openxmlformats.org/presentationml/2006/ole">
            <p:oleObj spid="_x0000_s39082" name="文档" r:id="rId8" imgW="3505966" imgH="601942" progId="Word.Document.8">
              <p:embed/>
            </p:oleObj>
          </a:graphicData>
        </a:graphic>
      </p:graphicFrame>
      <p:grpSp>
        <p:nvGrpSpPr>
          <p:cNvPr id="101395" name="Group 19"/>
          <p:cNvGrpSpPr>
            <a:grpSpLocks/>
          </p:cNvGrpSpPr>
          <p:nvPr/>
        </p:nvGrpSpPr>
        <p:grpSpPr bwMode="auto">
          <a:xfrm>
            <a:off x="990600" y="3141663"/>
            <a:ext cx="1498600" cy="615950"/>
            <a:chOff x="2408" y="2536"/>
            <a:chExt cx="944" cy="388"/>
          </a:xfrm>
        </p:grpSpPr>
        <p:graphicFrame>
          <p:nvGraphicFramePr>
            <p:cNvPr id="38937" name="Object 20"/>
            <p:cNvGraphicFramePr>
              <a:graphicFrameLocks noChangeAspect="1"/>
            </p:cNvGraphicFramePr>
            <p:nvPr/>
          </p:nvGraphicFramePr>
          <p:xfrm>
            <a:off x="2408" y="2621"/>
            <a:ext cx="944" cy="303"/>
          </p:xfrm>
          <a:graphic>
            <a:graphicData uri="http://schemas.openxmlformats.org/presentationml/2006/ole">
              <p:oleObj spid="_x0000_s39083" name="公式" r:id="rId9" imgW="1497950" imgH="482391" progId="Equation.3">
                <p:embed/>
              </p:oleObj>
            </a:graphicData>
          </a:graphic>
        </p:graphicFrame>
        <p:grpSp>
          <p:nvGrpSpPr>
            <p:cNvPr id="38938" name="Group 21"/>
            <p:cNvGrpSpPr>
              <a:grpSpLocks/>
            </p:cNvGrpSpPr>
            <p:nvPr/>
          </p:nvGrpSpPr>
          <p:grpSpPr bwMode="auto">
            <a:xfrm>
              <a:off x="2976" y="2536"/>
              <a:ext cx="192" cy="96"/>
              <a:chOff x="960" y="3600"/>
              <a:chExt cx="960" cy="336"/>
            </a:xfrm>
          </p:grpSpPr>
          <p:sp>
            <p:nvSpPr>
              <p:cNvPr id="38939" name="Line 22"/>
              <p:cNvSpPr>
                <a:spLocks noChangeShapeType="1"/>
              </p:cNvSpPr>
              <p:nvPr/>
            </p:nvSpPr>
            <p:spPr bwMode="auto">
              <a:xfrm flipV="1">
                <a:off x="960" y="3600"/>
                <a:ext cx="480" cy="336"/>
              </a:xfrm>
              <a:prstGeom prst="line">
                <a:avLst/>
              </a:prstGeom>
              <a:noFill/>
              <a:ln w="28575">
                <a:solidFill>
                  <a:schemeClr val="tx1"/>
                </a:solidFill>
                <a:round/>
                <a:headEnd/>
                <a:tailEnd/>
              </a:ln>
            </p:spPr>
            <p:txBody>
              <a:bodyPr wrap="none" anchor="ctr"/>
              <a:lstStyle/>
              <a:p>
                <a:endParaRPr lang="zh-CN" altLang="en-US">
                  <a:latin typeface="Times New Roman" pitchFamily="18" charset="0"/>
                  <a:cs typeface="Times New Roman" pitchFamily="18" charset="0"/>
                </a:endParaRPr>
              </a:p>
            </p:txBody>
          </p:sp>
          <p:sp>
            <p:nvSpPr>
              <p:cNvPr id="38940" name="Line 23"/>
              <p:cNvSpPr>
                <a:spLocks noChangeShapeType="1"/>
              </p:cNvSpPr>
              <p:nvPr/>
            </p:nvSpPr>
            <p:spPr bwMode="auto">
              <a:xfrm>
                <a:off x="1440" y="3600"/>
                <a:ext cx="480" cy="336"/>
              </a:xfrm>
              <a:prstGeom prst="line">
                <a:avLst/>
              </a:prstGeom>
              <a:noFill/>
              <a:ln w="28575">
                <a:solidFill>
                  <a:schemeClr val="tx1"/>
                </a:solidFill>
                <a:round/>
                <a:headEnd/>
                <a:tailEnd/>
              </a:ln>
            </p:spPr>
            <p:txBody>
              <a:bodyPr wrap="none" anchor="ctr"/>
              <a:lstStyle/>
              <a:p>
                <a:endParaRPr lang="zh-CN" altLang="en-US">
                  <a:latin typeface="Times New Roman" pitchFamily="18" charset="0"/>
                  <a:cs typeface="Times New Roman" pitchFamily="18" charset="0"/>
                </a:endParaRPr>
              </a:p>
            </p:txBody>
          </p:sp>
        </p:grpSp>
      </p:grpSp>
      <p:grpSp>
        <p:nvGrpSpPr>
          <p:cNvPr id="101400" name="Group 24"/>
          <p:cNvGrpSpPr>
            <a:grpSpLocks/>
          </p:cNvGrpSpPr>
          <p:nvPr/>
        </p:nvGrpSpPr>
        <p:grpSpPr bwMode="auto">
          <a:xfrm>
            <a:off x="2514600" y="3141663"/>
            <a:ext cx="1168400" cy="633412"/>
            <a:chOff x="1728" y="2208"/>
            <a:chExt cx="736" cy="399"/>
          </a:xfrm>
        </p:grpSpPr>
        <p:graphicFrame>
          <p:nvGraphicFramePr>
            <p:cNvPr id="38933" name="Object 25"/>
            <p:cNvGraphicFramePr>
              <a:graphicFrameLocks noChangeAspect="1"/>
            </p:cNvGraphicFramePr>
            <p:nvPr/>
          </p:nvGraphicFramePr>
          <p:xfrm>
            <a:off x="1728" y="2304"/>
            <a:ext cx="736" cy="303"/>
          </p:xfrm>
          <a:graphic>
            <a:graphicData uri="http://schemas.openxmlformats.org/presentationml/2006/ole">
              <p:oleObj spid="_x0000_s39084" name="公式" r:id="rId10" imgW="1167893" imgH="482391" progId="Equation.3">
                <p:embed/>
              </p:oleObj>
            </a:graphicData>
          </a:graphic>
        </p:graphicFrame>
        <p:grpSp>
          <p:nvGrpSpPr>
            <p:cNvPr id="38934" name="Group 26"/>
            <p:cNvGrpSpPr>
              <a:grpSpLocks/>
            </p:cNvGrpSpPr>
            <p:nvPr/>
          </p:nvGrpSpPr>
          <p:grpSpPr bwMode="auto">
            <a:xfrm>
              <a:off x="2112" y="2208"/>
              <a:ext cx="192" cy="96"/>
              <a:chOff x="960" y="3600"/>
              <a:chExt cx="960" cy="336"/>
            </a:xfrm>
          </p:grpSpPr>
          <p:sp>
            <p:nvSpPr>
              <p:cNvPr id="38935" name="Line 27"/>
              <p:cNvSpPr>
                <a:spLocks noChangeShapeType="1"/>
              </p:cNvSpPr>
              <p:nvPr/>
            </p:nvSpPr>
            <p:spPr bwMode="auto">
              <a:xfrm flipV="1">
                <a:off x="960" y="3600"/>
                <a:ext cx="480" cy="336"/>
              </a:xfrm>
              <a:prstGeom prst="line">
                <a:avLst/>
              </a:prstGeom>
              <a:noFill/>
              <a:ln w="28575">
                <a:solidFill>
                  <a:schemeClr val="tx1"/>
                </a:solidFill>
                <a:round/>
                <a:headEnd/>
                <a:tailEnd/>
              </a:ln>
            </p:spPr>
            <p:txBody>
              <a:bodyPr wrap="none" anchor="ctr"/>
              <a:lstStyle/>
              <a:p>
                <a:endParaRPr lang="zh-CN" altLang="en-US">
                  <a:latin typeface="Times New Roman" pitchFamily="18" charset="0"/>
                  <a:cs typeface="Times New Roman" pitchFamily="18" charset="0"/>
                </a:endParaRPr>
              </a:p>
            </p:txBody>
          </p:sp>
          <p:sp>
            <p:nvSpPr>
              <p:cNvPr id="38936" name="Line 28"/>
              <p:cNvSpPr>
                <a:spLocks noChangeShapeType="1"/>
              </p:cNvSpPr>
              <p:nvPr/>
            </p:nvSpPr>
            <p:spPr bwMode="auto">
              <a:xfrm>
                <a:off x="1440" y="3600"/>
                <a:ext cx="480" cy="336"/>
              </a:xfrm>
              <a:prstGeom prst="line">
                <a:avLst/>
              </a:prstGeom>
              <a:noFill/>
              <a:ln w="28575">
                <a:solidFill>
                  <a:schemeClr val="tx1"/>
                </a:solidFill>
                <a:round/>
                <a:headEnd/>
                <a:tailEnd/>
              </a:ln>
            </p:spPr>
            <p:txBody>
              <a:bodyPr wrap="none" anchor="ctr"/>
              <a:lstStyle/>
              <a:p>
                <a:endParaRPr lang="zh-CN" altLang="en-US">
                  <a:latin typeface="Times New Roman" pitchFamily="18" charset="0"/>
                  <a:cs typeface="Times New Roman" pitchFamily="18" charset="0"/>
                </a:endParaRPr>
              </a:p>
            </p:txBody>
          </p:sp>
        </p:grpSp>
      </p:grpSp>
      <p:sp>
        <p:nvSpPr>
          <p:cNvPr id="101405" name="Text Box 29"/>
          <p:cNvSpPr txBox="1">
            <a:spLocks noChangeArrowheads="1"/>
          </p:cNvSpPr>
          <p:nvPr/>
        </p:nvSpPr>
        <p:spPr bwMode="auto">
          <a:xfrm>
            <a:off x="838200" y="4292600"/>
            <a:ext cx="8001000" cy="519113"/>
          </a:xfrm>
          <a:prstGeom prst="rect">
            <a:avLst/>
          </a:prstGeom>
          <a:noFill/>
          <a:ln w="9525">
            <a:noFill/>
            <a:miter lim="800000"/>
            <a:headEnd/>
            <a:tailEnd/>
          </a:ln>
        </p:spPr>
        <p:txBody>
          <a:bodyPr>
            <a:spAutoFit/>
          </a:bodyPr>
          <a:lstStyle/>
          <a:p>
            <a:pPr eaLnBrk="1" hangingPunct="1">
              <a:spcBef>
                <a:spcPct val="50000"/>
              </a:spcBef>
            </a:pPr>
            <a:r>
              <a:rPr lang="zh-CN" altLang="en-US" sz="2800">
                <a:solidFill>
                  <a:srgbClr val="0000FF"/>
                </a:solidFill>
                <a:latin typeface="Times New Roman" pitchFamily="18" charset="0"/>
                <a:ea typeface="华文细黑" pitchFamily="2" charset="-122"/>
                <a:cs typeface="Times New Roman" pitchFamily="18" charset="0"/>
              </a:rPr>
              <a:t>类似地</a:t>
            </a:r>
            <a:r>
              <a:rPr lang="zh-CN" altLang="en-US" sz="2800">
                <a:latin typeface="Times New Roman" pitchFamily="18" charset="0"/>
                <a:ea typeface="华文细黑" pitchFamily="2" charset="-122"/>
                <a:cs typeface="Times New Roman" pitchFamily="18" charset="0"/>
              </a:rPr>
              <a:t>，可定义</a:t>
            </a:r>
            <a:r>
              <a:rPr lang="zh-CN" altLang="en-US" sz="2800">
                <a:solidFill>
                  <a:schemeClr val="accent2"/>
                </a:solidFill>
                <a:latin typeface="Times New Roman" pitchFamily="18" charset="0"/>
                <a:ea typeface="华文细黑" pitchFamily="2" charset="-122"/>
                <a:cs typeface="Times New Roman" pitchFamily="18" charset="0"/>
              </a:rPr>
              <a:t>向量与一轴</a:t>
            </a:r>
            <a:r>
              <a:rPr lang="zh-CN" altLang="en-US" sz="2800">
                <a:latin typeface="Times New Roman" pitchFamily="18" charset="0"/>
                <a:ea typeface="华文细黑" pitchFamily="2" charset="-122"/>
                <a:cs typeface="Times New Roman" pitchFamily="18" charset="0"/>
              </a:rPr>
              <a:t>或</a:t>
            </a:r>
            <a:r>
              <a:rPr lang="zh-CN" altLang="en-US" sz="2800">
                <a:solidFill>
                  <a:schemeClr val="accent2"/>
                </a:solidFill>
                <a:latin typeface="Times New Roman" pitchFamily="18" charset="0"/>
                <a:ea typeface="华文细黑" pitchFamily="2" charset="-122"/>
                <a:cs typeface="Times New Roman" pitchFamily="18" charset="0"/>
              </a:rPr>
              <a:t>空间两轴</a:t>
            </a:r>
            <a:r>
              <a:rPr lang="zh-CN" altLang="en-US" sz="2800">
                <a:latin typeface="Times New Roman" pitchFamily="18" charset="0"/>
                <a:ea typeface="华文细黑" pitchFamily="2" charset="-122"/>
                <a:cs typeface="Times New Roman" pitchFamily="18" charset="0"/>
              </a:rPr>
              <a:t>的夹角</a:t>
            </a:r>
            <a:r>
              <a:rPr lang="en-US" altLang="zh-CN" sz="2800">
                <a:latin typeface="Times New Roman" pitchFamily="18" charset="0"/>
                <a:ea typeface="华文细黑" pitchFamily="2" charset="-122"/>
                <a:cs typeface="Times New Roman" pitchFamily="18" charset="0"/>
              </a:rPr>
              <a:t>.</a:t>
            </a:r>
          </a:p>
        </p:txBody>
      </p:sp>
      <p:grpSp>
        <p:nvGrpSpPr>
          <p:cNvPr id="101406" name="Group 30"/>
          <p:cNvGrpSpPr>
            <a:grpSpLocks/>
          </p:cNvGrpSpPr>
          <p:nvPr/>
        </p:nvGrpSpPr>
        <p:grpSpPr bwMode="auto">
          <a:xfrm>
            <a:off x="838200" y="5146675"/>
            <a:ext cx="7620000" cy="946150"/>
            <a:chOff x="528" y="2880"/>
            <a:chExt cx="4800" cy="596"/>
          </a:xfrm>
        </p:grpSpPr>
        <p:sp>
          <p:nvSpPr>
            <p:cNvPr id="38931" name="Text Box 31"/>
            <p:cNvSpPr txBox="1">
              <a:spLocks noChangeArrowheads="1"/>
            </p:cNvSpPr>
            <p:nvPr/>
          </p:nvSpPr>
          <p:spPr bwMode="auto">
            <a:xfrm>
              <a:off x="528" y="2880"/>
              <a:ext cx="4800" cy="596"/>
            </a:xfrm>
            <a:prstGeom prst="rect">
              <a:avLst/>
            </a:prstGeom>
            <a:noFill/>
            <a:ln w="9525">
              <a:noFill/>
              <a:miter lim="800000"/>
              <a:headEnd/>
              <a:tailEnd/>
            </a:ln>
          </p:spPr>
          <p:txBody>
            <a:bodyPr>
              <a:spAutoFit/>
            </a:bodyPr>
            <a:lstStyle/>
            <a:p>
              <a:pPr eaLnBrk="1" hangingPunct="1">
                <a:spcBef>
                  <a:spcPct val="50000"/>
                </a:spcBef>
              </a:pPr>
              <a:r>
                <a:rPr lang="zh-CN" altLang="en-US" sz="2800">
                  <a:solidFill>
                    <a:srgbClr val="0000FF"/>
                  </a:solidFill>
                  <a:latin typeface="Times New Roman" pitchFamily="18" charset="0"/>
                  <a:ea typeface="华文细黑" pitchFamily="2" charset="-122"/>
                  <a:cs typeface="Times New Roman" pitchFamily="18" charset="0"/>
                </a:rPr>
                <a:t>特殊地，</a:t>
              </a:r>
              <a:r>
                <a:rPr lang="zh-CN" altLang="en-US" sz="2800">
                  <a:latin typeface="Times New Roman" pitchFamily="18" charset="0"/>
                  <a:ea typeface="华文细黑" pitchFamily="2" charset="-122"/>
                  <a:cs typeface="Times New Roman" pitchFamily="18" charset="0"/>
                </a:rPr>
                <a:t>当两个向量中有一个零向量时，规定它们的夹角可在</a:t>
              </a:r>
              <a:r>
                <a:rPr lang="en-US" altLang="zh-CN" sz="2800">
                  <a:latin typeface="Times New Roman" pitchFamily="18" charset="0"/>
                  <a:ea typeface="华文细黑" pitchFamily="2" charset="-122"/>
                  <a:cs typeface="Times New Roman" pitchFamily="18" charset="0"/>
                </a:rPr>
                <a:t>0</a:t>
              </a:r>
              <a:r>
                <a:rPr lang="zh-CN" altLang="en-US" sz="2800">
                  <a:latin typeface="Times New Roman" pitchFamily="18" charset="0"/>
                  <a:ea typeface="华文细黑" pitchFamily="2" charset="-122"/>
                  <a:cs typeface="Times New Roman" pitchFamily="18" charset="0"/>
                </a:rPr>
                <a:t>与   之间任意取值</a:t>
              </a:r>
              <a:r>
                <a:rPr lang="en-US" altLang="zh-CN" sz="2800">
                  <a:latin typeface="Times New Roman" pitchFamily="18" charset="0"/>
                  <a:ea typeface="华文细黑" pitchFamily="2" charset="-122"/>
                  <a:cs typeface="Times New Roman" pitchFamily="18" charset="0"/>
                </a:rPr>
                <a:t>.</a:t>
              </a:r>
            </a:p>
          </p:txBody>
        </p:sp>
        <p:graphicFrame>
          <p:nvGraphicFramePr>
            <p:cNvPr id="38932" name="Object 32"/>
            <p:cNvGraphicFramePr>
              <a:graphicFrameLocks noChangeAspect="1"/>
            </p:cNvGraphicFramePr>
            <p:nvPr/>
          </p:nvGraphicFramePr>
          <p:xfrm>
            <a:off x="2512" y="3267"/>
            <a:ext cx="144" cy="144"/>
          </p:xfrm>
          <a:graphic>
            <a:graphicData uri="http://schemas.openxmlformats.org/presentationml/2006/ole">
              <p:oleObj spid="_x0000_s39085" name="公式" r:id="rId11" imgW="228600" imgH="228600" progId="Equation.3">
                <p:embed/>
              </p:oleObj>
            </a:graphicData>
          </a:graphic>
        </p:graphicFrame>
      </p:grpSp>
      <p:grpSp>
        <p:nvGrpSpPr>
          <p:cNvPr id="101409" name="Group 33"/>
          <p:cNvGrpSpPr>
            <a:grpSpLocks/>
          </p:cNvGrpSpPr>
          <p:nvPr/>
        </p:nvGrpSpPr>
        <p:grpSpPr bwMode="auto">
          <a:xfrm>
            <a:off x="4572000" y="3411538"/>
            <a:ext cx="1555750" cy="368300"/>
            <a:chOff x="3284" y="1979"/>
            <a:chExt cx="980" cy="232"/>
          </a:xfrm>
        </p:grpSpPr>
        <p:graphicFrame>
          <p:nvGraphicFramePr>
            <p:cNvPr id="38929" name="Object 34"/>
            <p:cNvGraphicFramePr>
              <a:graphicFrameLocks noChangeAspect="1"/>
            </p:cNvGraphicFramePr>
            <p:nvPr/>
          </p:nvGraphicFramePr>
          <p:xfrm>
            <a:off x="3284" y="1979"/>
            <a:ext cx="768" cy="232"/>
          </p:xfrm>
          <a:graphic>
            <a:graphicData uri="http://schemas.openxmlformats.org/presentationml/2006/ole">
              <p:oleObj spid="_x0000_s39086" name="公式" r:id="rId12" imgW="1219200" imgH="368300" progId="Equation.3">
                <p:embed/>
              </p:oleObj>
            </a:graphicData>
          </a:graphic>
        </p:graphicFrame>
        <p:graphicFrame>
          <p:nvGraphicFramePr>
            <p:cNvPr id="38930" name="Object 35"/>
            <p:cNvGraphicFramePr>
              <a:graphicFrameLocks noChangeAspect="1"/>
            </p:cNvGraphicFramePr>
            <p:nvPr/>
          </p:nvGraphicFramePr>
          <p:xfrm>
            <a:off x="4032" y="1979"/>
            <a:ext cx="232" cy="232"/>
          </p:xfrm>
          <a:graphic>
            <a:graphicData uri="http://schemas.openxmlformats.org/presentationml/2006/ole">
              <p:oleObj spid="_x0000_s39087" name="公式" r:id="rId13" imgW="368300" imgH="368300" progId="Equation.3">
                <p:embed/>
              </p:oleObj>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1380"/>
                                        </p:tgtEl>
                                        <p:attrNameLst>
                                          <p:attrName>style.visibility</p:attrName>
                                        </p:attrNameLst>
                                      </p:cBhvr>
                                      <p:to>
                                        <p:strVal val="visible"/>
                                      </p:to>
                                    </p:set>
                                    <p:animEffect transition="in" filter="wipe(left)">
                                      <p:cBhvr>
                                        <p:cTn id="7" dur="500"/>
                                        <p:tgtEl>
                                          <p:spTgt spid="1013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1382"/>
                                        </p:tgtEl>
                                        <p:attrNameLst>
                                          <p:attrName>style.visibility</p:attrName>
                                        </p:attrNameLst>
                                      </p:cBhvr>
                                      <p:to>
                                        <p:strVal val="visible"/>
                                      </p:to>
                                    </p:set>
                                    <p:animEffect transition="in" filter="wipe(left)">
                                      <p:cBhvr>
                                        <p:cTn id="12" dur="500"/>
                                        <p:tgtEl>
                                          <p:spTgt spid="1013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1384"/>
                                        </p:tgtEl>
                                        <p:attrNameLst>
                                          <p:attrName>style.visibility</p:attrName>
                                        </p:attrNameLst>
                                      </p:cBhvr>
                                      <p:to>
                                        <p:strVal val="visible"/>
                                      </p:to>
                                    </p:set>
                                    <p:animEffect transition="in" filter="wipe(left)">
                                      <p:cBhvr>
                                        <p:cTn id="17" dur="500"/>
                                        <p:tgtEl>
                                          <p:spTgt spid="101384"/>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01385"/>
                                        </p:tgtEl>
                                        <p:attrNameLst>
                                          <p:attrName>style.visibility</p:attrName>
                                        </p:attrNameLst>
                                      </p:cBhvr>
                                      <p:to>
                                        <p:strVal val="visible"/>
                                      </p:to>
                                    </p:set>
                                    <p:animEffect transition="in" filter="wipe(left)">
                                      <p:cBhvr>
                                        <p:cTn id="21" dur="500"/>
                                        <p:tgtEl>
                                          <p:spTgt spid="10138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01394"/>
                                        </p:tgtEl>
                                        <p:attrNameLst>
                                          <p:attrName>style.visibility</p:attrName>
                                        </p:attrNameLst>
                                      </p:cBhvr>
                                      <p:to>
                                        <p:strVal val="visible"/>
                                      </p:to>
                                    </p:set>
                                    <p:animEffect transition="in" filter="wipe(left)">
                                      <p:cBhvr>
                                        <p:cTn id="26" dur="500"/>
                                        <p:tgtEl>
                                          <p:spTgt spid="10139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01386"/>
                                        </p:tgtEl>
                                        <p:attrNameLst>
                                          <p:attrName>style.visibility</p:attrName>
                                        </p:attrNameLst>
                                      </p:cBhvr>
                                      <p:to>
                                        <p:strVal val="visible"/>
                                      </p:to>
                                    </p:set>
                                    <p:animEffect transition="in" filter="wipe(left)">
                                      <p:cBhvr>
                                        <p:cTn id="31" dur="500"/>
                                        <p:tgtEl>
                                          <p:spTgt spid="101386"/>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101389"/>
                                        </p:tgtEl>
                                        <p:attrNameLst>
                                          <p:attrName>style.visibility</p:attrName>
                                        </p:attrNameLst>
                                      </p:cBhvr>
                                      <p:to>
                                        <p:strVal val="visible"/>
                                      </p:to>
                                    </p:set>
                                    <p:animEffect transition="in" filter="wipe(left)">
                                      <p:cBhvr>
                                        <p:cTn id="35" dur="500"/>
                                        <p:tgtEl>
                                          <p:spTgt spid="10138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1392"/>
                                        </p:tgtEl>
                                        <p:attrNameLst>
                                          <p:attrName>style.visibility</p:attrName>
                                        </p:attrNameLst>
                                      </p:cBhvr>
                                      <p:to>
                                        <p:strVal val="visible"/>
                                      </p:to>
                                    </p:set>
                                    <p:animEffect transition="in" filter="wipe(down)">
                                      <p:cBhvr>
                                        <p:cTn id="40" dur="500"/>
                                        <p:tgtEl>
                                          <p:spTgt spid="101392"/>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101393"/>
                                        </p:tgtEl>
                                        <p:attrNameLst>
                                          <p:attrName>style.visibility</p:attrName>
                                        </p:attrNameLst>
                                      </p:cBhvr>
                                      <p:to>
                                        <p:strVal val="visible"/>
                                      </p:to>
                                    </p:set>
                                    <p:animEffect transition="in" filter="wipe(left)">
                                      <p:cBhvr>
                                        <p:cTn id="44" dur="500"/>
                                        <p:tgtEl>
                                          <p:spTgt spid="10139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01395"/>
                                        </p:tgtEl>
                                        <p:attrNameLst>
                                          <p:attrName>style.visibility</p:attrName>
                                        </p:attrNameLst>
                                      </p:cBhvr>
                                      <p:to>
                                        <p:strVal val="visible"/>
                                      </p:to>
                                    </p:set>
                                    <p:animEffect transition="in" filter="wipe(left)">
                                      <p:cBhvr>
                                        <p:cTn id="49" dur="500"/>
                                        <p:tgtEl>
                                          <p:spTgt spid="10139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01400"/>
                                        </p:tgtEl>
                                        <p:attrNameLst>
                                          <p:attrName>style.visibility</p:attrName>
                                        </p:attrNameLst>
                                      </p:cBhvr>
                                      <p:to>
                                        <p:strVal val="visible"/>
                                      </p:to>
                                    </p:set>
                                    <p:animEffect transition="in" filter="wipe(left)">
                                      <p:cBhvr>
                                        <p:cTn id="54" dur="500"/>
                                        <p:tgtEl>
                                          <p:spTgt spid="10140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01409"/>
                                        </p:tgtEl>
                                        <p:attrNameLst>
                                          <p:attrName>style.visibility</p:attrName>
                                        </p:attrNameLst>
                                      </p:cBhvr>
                                      <p:to>
                                        <p:strVal val="visible"/>
                                      </p:to>
                                    </p:set>
                                    <p:animEffect transition="in" filter="wipe(left)">
                                      <p:cBhvr>
                                        <p:cTn id="59" dur="500"/>
                                        <p:tgtEl>
                                          <p:spTgt spid="10140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01405"/>
                                        </p:tgtEl>
                                        <p:attrNameLst>
                                          <p:attrName>style.visibility</p:attrName>
                                        </p:attrNameLst>
                                      </p:cBhvr>
                                      <p:to>
                                        <p:strVal val="visible"/>
                                      </p:to>
                                    </p:set>
                                    <p:animEffect transition="in" filter="wipe(left)">
                                      <p:cBhvr>
                                        <p:cTn id="64" dur="500"/>
                                        <p:tgtEl>
                                          <p:spTgt spid="10140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01406"/>
                                        </p:tgtEl>
                                        <p:attrNameLst>
                                          <p:attrName>style.visibility</p:attrName>
                                        </p:attrNameLst>
                                      </p:cBhvr>
                                      <p:to>
                                        <p:strVal val="visible"/>
                                      </p:to>
                                    </p:set>
                                    <p:animEffect transition="in" filter="wipe(left)">
                                      <p:cBhvr>
                                        <p:cTn id="69" dur="500"/>
                                        <p:tgtEl>
                                          <p:spTgt spid="101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0" grpId="0"/>
      <p:bldP spid="101382" grpId="0" autoUpdateAnimBg="0"/>
      <p:bldP spid="101392" grpId="0" animBg="1"/>
      <p:bldP spid="101405"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7" name="Text Box 7"/>
          <p:cNvSpPr txBox="1">
            <a:spLocks noChangeArrowheads="1"/>
          </p:cNvSpPr>
          <p:nvPr/>
        </p:nvSpPr>
        <p:spPr bwMode="auto">
          <a:xfrm>
            <a:off x="2082800" y="685800"/>
            <a:ext cx="6985000" cy="1077218"/>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990099"/>
                </a:solidFill>
                <a:latin typeface="Times New Roman" pitchFamily="18" charset="0"/>
                <a:ea typeface="华文细黑" pitchFamily="2" charset="-122"/>
                <a:cs typeface="Times New Roman" pitchFamily="18" charset="0"/>
              </a:rPr>
              <a:t>非零向量与三条坐标轴正向的夹角称为</a:t>
            </a:r>
            <a:r>
              <a:rPr lang="zh-CN" altLang="en-US">
                <a:solidFill>
                  <a:srgbClr val="0000FF"/>
                </a:solidFill>
                <a:latin typeface="Times New Roman" pitchFamily="18" charset="0"/>
                <a:ea typeface="华文细黑" pitchFamily="2" charset="-122"/>
                <a:cs typeface="Times New Roman" pitchFamily="18" charset="0"/>
              </a:rPr>
              <a:t>方向角</a:t>
            </a:r>
            <a:r>
              <a:rPr lang="en-US" altLang="zh-CN">
                <a:solidFill>
                  <a:srgbClr val="990099"/>
                </a:solidFill>
                <a:latin typeface="Times New Roman" pitchFamily="18" charset="0"/>
                <a:ea typeface="华文细黑" pitchFamily="2" charset="-122"/>
                <a:cs typeface="Times New Roman" pitchFamily="18" charset="0"/>
              </a:rPr>
              <a:t>.</a:t>
            </a:r>
          </a:p>
        </p:txBody>
      </p:sp>
      <p:sp>
        <p:nvSpPr>
          <p:cNvPr id="39939" name="WordArt 43"/>
          <p:cNvSpPr>
            <a:spLocks noChangeArrowheads="1" noChangeShapeType="1" noTextEdit="1"/>
          </p:cNvSpPr>
          <p:nvPr/>
        </p:nvSpPr>
        <p:spPr bwMode="auto">
          <a:xfrm>
            <a:off x="76200" y="152400"/>
            <a:ext cx="5113338"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sp>
        <p:nvSpPr>
          <p:cNvPr id="39940" name="Text Box 44"/>
          <p:cNvSpPr txBox="1">
            <a:spLocks noChangeArrowheads="1"/>
          </p:cNvSpPr>
          <p:nvPr/>
        </p:nvSpPr>
        <p:spPr bwMode="auto">
          <a:xfrm>
            <a:off x="419100" y="710625"/>
            <a:ext cx="1943100" cy="584775"/>
          </a:xfrm>
          <a:prstGeom prst="rect">
            <a:avLst/>
          </a:prstGeom>
          <a:noFill/>
          <a:ln w="9525">
            <a:noFill/>
            <a:miter lim="800000"/>
            <a:headEnd/>
            <a:tailEnd/>
          </a:ln>
        </p:spPr>
        <p:txBody>
          <a:bodyPr>
            <a:spAutoFit/>
          </a:bodyPr>
          <a:lstStyle/>
          <a:p>
            <a:pPr eaLnBrk="1" hangingPunct="1">
              <a:spcBef>
                <a:spcPct val="50000"/>
              </a:spcBef>
            </a:pPr>
            <a:r>
              <a:rPr lang="en-US" altLang="zh-CN" dirty="0">
                <a:solidFill>
                  <a:srgbClr val="0000FF"/>
                </a:solidFill>
                <a:latin typeface="Times New Roman" pitchFamily="18" charset="0"/>
                <a:ea typeface="华文细黑" pitchFamily="2" charset="-122"/>
                <a:cs typeface="Times New Roman" pitchFamily="18" charset="0"/>
              </a:rPr>
              <a:t>⑵</a:t>
            </a:r>
            <a:r>
              <a:rPr lang="zh-CN" altLang="en-US" dirty="0">
                <a:solidFill>
                  <a:srgbClr val="0000FF"/>
                </a:solidFill>
                <a:latin typeface="Times New Roman" pitchFamily="18" charset="0"/>
                <a:ea typeface="华文细黑" pitchFamily="2" charset="-122"/>
                <a:cs typeface="Times New Roman" pitchFamily="18" charset="0"/>
              </a:rPr>
              <a:t>方向角</a:t>
            </a:r>
          </a:p>
        </p:txBody>
      </p:sp>
      <p:sp>
        <p:nvSpPr>
          <p:cNvPr id="102478" name="Text Box 78"/>
          <p:cNvSpPr txBox="1">
            <a:spLocks noChangeArrowheads="1"/>
          </p:cNvSpPr>
          <p:nvPr/>
        </p:nvSpPr>
        <p:spPr bwMode="auto">
          <a:xfrm>
            <a:off x="304800" y="2057400"/>
            <a:ext cx="1524000" cy="461665"/>
          </a:xfrm>
          <a:prstGeom prst="rect">
            <a:avLst/>
          </a:prstGeom>
          <a:noFill/>
          <a:ln w="9525">
            <a:noFill/>
            <a:miter lim="800000"/>
            <a:headEnd/>
            <a:tailEnd/>
          </a:ln>
        </p:spPr>
        <p:txBody>
          <a:bodyPr>
            <a:spAutoFit/>
          </a:bodyPr>
          <a:lstStyle/>
          <a:p>
            <a:pPr eaLnBrk="1" hangingPunct="1">
              <a:spcBef>
                <a:spcPct val="50000"/>
              </a:spcBef>
            </a:pPr>
            <a:r>
              <a:rPr lang="zh-CN" altLang="en-US" sz="2400" b="1" dirty="0">
                <a:solidFill>
                  <a:srgbClr val="990099"/>
                </a:solidFill>
                <a:latin typeface="Times New Roman" pitchFamily="18" charset="0"/>
                <a:ea typeface="华文细黑" pitchFamily="2" charset="-122"/>
                <a:cs typeface="Times New Roman" pitchFamily="18" charset="0"/>
              </a:rPr>
              <a:t>显然有</a:t>
            </a:r>
          </a:p>
        </p:txBody>
      </p:sp>
      <p:grpSp>
        <p:nvGrpSpPr>
          <p:cNvPr id="39942" name="Group 94"/>
          <p:cNvGrpSpPr>
            <a:grpSpLocks/>
          </p:cNvGrpSpPr>
          <p:nvPr/>
        </p:nvGrpSpPr>
        <p:grpSpPr bwMode="auto">
          <a:xfrm>
            <a:off x="4427538" y="1125538"/>
            <a:ext cx="4343400" cy="2874962"/>
            <a:chOff x="240" y="1728"/>
            <a:chExt cx="3408" cy="2256"/>
          </a:xfrm>
        </p:grpSpPr>
        <p:grpSp>
          <p:nvGrpSpPr>
            <p:cNvPr id="39967" name="Group 95"/>
            <p:cNvGrpSpPr>
              <a:grpSpLocks/>
            </p:cNvGrpSpPr>
            <p:nvPr/>
          </p:nvGrpSpPr>
          <p:grpSpPr bwMode="auto">
            <a:xfrm>
              <a:off x="240" y="1728"/>
              <a:ext cx="3408" cy="2256"/>
              <a:chOff x="240" y="1728"/>
              <a:chExt cx="3408" cy="2256"/>
            </a:xfrm>
          </p:grpSpPr>
          <p:sp>
            <p:nvSpPr>
              <p:cNvPr id="39977" name="Line 96"/>
              <p:cNvSpPr>
                <a:spLocks noChangeShapeType="1"/>
              </p:cNvSpPr>
              <p:nvPr/>
            </p:nvSpPr>
            <p:spPr bwMode="auto">
              <a:xfrm rot="721836" flipH="1">
                <a:off x="541" y="3220"/>
                <a:ext cx="715" cy="738"/>
              </a:xfrm>
              <a:prstGeom prst="line">
                <a:avLst/>
              </a:prstGeom>
              <a:noFill/>
              <a:ln w="2857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sp>
            <p:nvSpPr>
              <p:cNvPr id="39978" name="Line 97"/>
              <p:cNvSpPr>
                <a:spLocks noChangeShapeType="1"/>
              </p:cNvSpPr>
              <p:nvPr/>
            </p:nvSpPr>
            <p:spPr bwMode="auto">
              <a:xfrm flipV="1">
                <a:off x="1311" y="1925"/>
                <a:ext cx="0" cy="1384"/>
              </a:xfrm>
              <a:prstGeom prst="line">
                <a:avLst/>
              </a:prstGeom>
              <a:noFill/>
              <a:ln w="2857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sp>
            <p:nvSpPr>
              <p:cNvPr id="39979" name="Line 98"/>
              <p:cNvSpPr>
                <a:spLocks noChangeShapeType="1"/>
              </p:cNvSpPr>
              <p:nvPr/>
            </p:nvSpPr>
            <p:spPr bwMode="auto">
              <a:xfrm flipH="1">
                <a:off x="1311" y="3309"/>
                <a:ext cx="2141" cy="0"/>
              </a:xfrm>
              <a:prstGeom prst="line">
                <a:avLst/>
              </a:prstGeom>
              <a:noFill/>
              <a:ln w="28575">
                <a:solidFill>
                  <a:schemeClr val="tx1"/>
                </a:solidFill>
                <a:round/>
                <a:headEnd type="triangle" w="med" len="med"/>
                <a:tailEnd/>
              </a:ln>
            </p:spPr>
            <p:txBody>
              <a:bodyPr wrap="none" anchor="ctr"/>
              <a:lstStyle/>
              <a:p>
                <a:endParaRPr lang="zh-CN" altLang="en-US">
                  <a:latin typeface="Times New Roman" pitchFamily="18" charset="0"/>
                  <a:cs typeface="Times New Roman" pitchFamily="18" charset="0"/>
                </a:endParaRPr>
              </a:p>
            </p:txBody>
          </p:sp>
          <p:graphicFrame>
            <p:nvGraphicFramePr>
              <p:cNvPr id="39980" name="Object 99"/>
              <p:cNvGraphicFramePr>
                <a:graphicFrameLocks noChangeAspect="1"/>
              </p:cNvGraphicFramePr>
              <p:nvPr/>
            </p:nvGraphicFramePr>
            <p:xfrm>
              <a:off x="240" y="3797"/>
              <a:ext cx="191" cy="187"/>
            </p:xfrm>
            <a:graphic>
              <a:graphicData uri="http://schemas.openxmlformats.org/presentationml/2006/ole">
                <p:oleObj spid="_x0000_s40310" name="公式" r:id="rId3" imgW="266469" imgH="253780" progId="Equation.3">
                  <p:embed/>
                </p:oleObj>
              </a:graphicData>
            </a:graphic>
          </p:graphicFrame>
          <p:graphicFrame>
            <p:nvGraphicFramePr>
              <p:cNvPr id="39981" name="Object 100"/>
              <p:cNvGraphicFramePr>
                <a:graphicFrameLocks noChangeAspect="1"/>
              </p:cNvGraphicFramePr>
              <p:nvPr/>
            </p:nvGraphicFramePr>
            <p:xfrm>
              <a:off x="3457" y="3229"/>
              <a:ext cx="191" cy="246"/>
            </p:xfrm>
            <a:graphic>
              <a:graphicData uri="http://schemas.openxmlformats.org/presentationml/2006/ole">
                <p:oleObj spid="_x0000_s40311" name="公式" r:id="rId4" imgW="266584" imgH="330057" progId="Equation.3">
                  <p:embed/>
                </p:oleObj>
              </a:graphicData>
            </a:graphic>
          </p:graphicFrame>
          <p:graphicFrame>
            <p:nvGraphicFramePr>
              <p:cNvPr id="39982" name="Object 101"/>
              <p:cNvGraphicFramePr>
                <a:graphicFrameLocks noChangeAspect="1"/>
              </p:cNvGraphicFramePr>
              <p:nvPr/>
            </p:nvGraphicFramePr>
            <p:xfrm>
              <a:off x="1267" y="1728"/>
              <a:ext cx="154" cy="197"/>
            </p:xfrm>
            <a:graphic>
              <a:graphicData uri="http://schemas.openxmlformats.org/presentationml/2006/ole">
                <p:oleObj spid="_x0000_s40312" name="公式" r:id="rId5" imgW="215619" imgH="266353" progId="Equation.3">
                  <p:embed/>
                </p:oleObj>
              </a:graphicData>
            </a:graphic>
          </p:graphicFrame>
          <p:graphicFrame>
            <p:nvGraphicFramePr>
              <p:cNvPr id="39983" name="Object 102"/>
              <p:cNvGraphicFramePr>
                <a:graphicFrameLocks noChangeAspect="1"/>
              </p:cNvGraphicFramePr>
              <p:nvPr/>
            </p:nvGraphicFramePr>
            <p:xfrm>
              <a:off x="1311" y="3325"/>
              <a:ext cx="165" cy="188"/>
            </p:xfrm>
            <a:graphic>
              <a:graphicData uri="http://schemas.openxmlformats.org/presentationml/2006/ole">
                <p:oleObj spid="_x0000_s40313" name="公式" r:id="rId6" imgW="228501" imgH="253890" progId="Equation.3">
                  <p:embed/>
                </p:oleObj>
              </a:graphicData>
            </a:graphic>
          </p:graphicFrame>
          <p:grpSp>
            <p:nvGrpSpPr>
              <p:cNvPr id="39984" name="Group 103"/>
              <p:cNvGrpSpPr>
                <a:grpSpLocks/>
              </p:cNvGrpSpPr>
              <p:nvPr/>
            </p:nvGrpSpPr>
            <p:grpSpPr bwMode="auto">
              <a:xfrm>
                <a:off x="1606" y="2564"/>
                <a:ext cx="371" cy="299"/>
                <a:chOff x="2172" y="3404"/>
                <a:chExt cx="324" cy="244"/>
              </a:xfrm>
            </p:grpSpPr>
            <p:graphicFrame>
              <p:nvGraphicFramePr>
                <p:cNvPr id="39996" name="Object 104"/>
                <p:cNvGraphicFramePr>
                  <a:graphicFrameLocks noChangeAspect="1"/>
                </p:cNvGraphicFramePr>
                <p:nvPr/>
              </p:nvGraphicFramePr>
              <p:xfrm>
                <a:off x="2400" y="3552"/>
                <a:ext cx="96" cy="96"/>
              </p:xfrm>
              <a:graphic>
                <a:graphicData uri="http://schemas.openxmlformats.org/presentationml/2006/ole">
                  <p:oleObj spid="_x0000_s40314" name="公式" r:id="rId7" imgW="208080" imgH="208080" progId="Equation.3">
                    <p:embed/>
                  </p:oleObj>
                </a:graphicData>
              </a:graphic>
            </p:graphicFrame>
            <p:graphicFrame>
              <p:nvGraphicFramePr>
                <p:cNvPr id="39997" name="Object 105"/>
                <p:cNvGraphicFramePr>
                  <a:graphicFrameLocks noChangeAspect="1"/>
                </p:cNvGraphicFramePr>
                <p:nvPr/>
              </p:nvGraphicFramePr>
              <p:xfrm>
                <a:off x="2172" y="3404"/>
                <a:ext cx="237" cy="208"/>
              </p:xfrm>
              <a:graphic>
                <a:graphicData uri="http://schemas.openxmlformats.org/presentationml/2006/ole">
                  <p:oleObj spid="_x0000_s40315" name="公式" r:id="rId8" imgW="520700" imgH="457200" progId="Equation.3">
                    <p:embed/>
                  </p:oleObj>
                </a:graphicData>
              </a:graphic>
            </p:graphicFrame>
          </p:grpSp>
          <p:grpSp>
            <p:nvGrpSpPr>
              <p:cNvPr id="39985" name="Group 106"/>
              <p:cNvGrpSpPr>
                <a:grpSpLocks/>
              </p:cNvGrpSpPr>
              <p:nvPr/>
            </p:nvGrpSpPr>
            <p:grpSpPr bwMode="auto">
              <a:xfrm>
                <a:off x="1725" y="2211"/>
                <a:ext cx="1320" cy="823"/>
                <a:chOff x="1968" y="1872"/>
                <a:chExt cx="1152" cy="672"/>
              </a:xfrm>
            </p:grpSpPr>
            <p:sp>
              <p:nvSpPr>
                <p:cNvPr id="39990" name="AutoShape 107"/>
                <p:cNvSpPr>
                  <a:spLocks noChangeArrowheads="1"/>
                </p:cNvSpPr>
                <p:nvPr/>
              </p:nvSpPr>
              <p:spPr bwMode="auto">
                <a:xfrm>
                  <a:off x="1968" y="1872"/>
                  <a:ext cx="1152" cy="672"/>
                </a:xfrm>
                <a:prstGeom prst="cube">
                  <a:avLst>
                    <a:gd name="adj" fmla="val 25000"/>
                  </a:avLst>
                </a:prstGeom>
                <a:solidFill>
                  <a:schemeClr val="accent1">
                    <a:alpha val="50195"/>
                  </a:schemeClr>
                </a:solidFill>
                <a:ln w="9525">
                  <a:solidFill>
                    <a:schemeClr val="tx1"/>
                  </a:solidFill>
                  <a:miter lim="800000"/>
                  <a:headEnd/>
                  <a:tailEnd/>
                </a:ln>
              </p:spPr>
              <p:txBody>
                <a:bodyPr wrap="none" anchor="ctr"/>
                <a:lstStyle/>
                <a:p>
                  <a:pPr eaLnBrk="1" hangingPunct="1"/>
                  <a:endParaRPr lang="zh-CN" altLang="en-US">
                    <a:latin typeface="Times New Roman" pitchFamily="18" charset="0"/>
                    <a:cs typeface="Times New Roman" pitchFamily="18" charset="0"/>
                  </a:endParaRPr>
                </a:p>
              </p:txBody>
            </p:sp>
            <p:grpSp>
              <p:nvGrpSpPr>
                <p:cNvPr id="39991" name="Group 108"/>
                <p:cNvGrpSpPr>
                  <a:grpSpLocks/>
                </p:cNvGrpSpPr>
                <p:nvPr/>
              </p:nvGrpSpPr>
              <p:grpSpPr bwMode="auto">
                <a:xfrm>
                  <a:off x="1968" y="1880"/>
                  <a:ext cx="1152" cy="664"/>
                  <a:chOff x="1968" y="1880"/>
                  <a:chExt cx="1152" cy="664"/>
                </a:xfrm>
              </p:grpSpPr>
              <p:grpSp>
                <p:nvGrpSpPr>
                  <p:cNvPr id="39992" name="Group 109"/>
                  <p:cNvGrpSpPr>
                    <a:grpSpLocks/>
                  </p:cNvGrpSpPr>
                  <p:nvPr/>
                </p:nvGrpSpPr>
                <p:grpSpPr bwMode="auto">
                  <a:xfrm>
                    <a:off x="2132" y="1880"/>
                    <a:ext cx="988" cy="476"/>
                    <a:chOff x="2160" y="1900"/>
                    <a:chExt cx="960" cy="480"/>
                  </a:xfrm>
                </p:grpSpPr>
                <p:sp>
                  <p:nvSpPr>
                    <p:cNvPr id="39994" name="Line 110"/>
                    <p:cNvSpPr>
                      <a:spLocks noChangeShapeType="1"/>
                    </p:cNvSpPr>
                    <p:nvPr/>
                  </p:nvSpPr>
                  <p:spPr bwMode="auto">
                    <a:xfrm>
                      <a:off x="2160" y="1900"/>
                      <a:ext cx="0" cy="480"/>
                    </a:xfrm>
                    <a:prstGeom prst="line">
                      <a:avLst/>
                    </a:prstGeom>
                    <a:noFill/>
                    <a:ln w="9525">
                      <a:solidFill>
                        <a:schemeClr val="tx1"/>
                      </a:solidFill>
                      <a:round/>
                      <a:headEnd/>
                      <a:tailEnd/>
                    </a:ln>
                  </p:spPr>
                  <p:txBody>
                    <a:bodyPr wrap="none" anchor="ctr"/>
                    <a:lstStyle/>
                    <a:p>
                      <a:endParaRPr lang="zh-CN" altLang="en-US">
                        <a:latin typeface="Times New Roman" pitchFamily="18" charset="0"/>
                        <a:cs typeface="Times New Roman" pitchFamily="18" charset="0"/>
                      </a:endParaRPr>
                    </a:p>
                  </p:txBody>
                </p:sp>
                <p:sp>
                  <p:nvSpPr>
                    <p:cNvPr id="39995" name="Line 111"/>
                    <p:cNvSpPr>
                      <a:spLocks noChangeShapeType="1"/>
                    </p:cNvSpPr>
                    <p:nvPr/>
                  </p:nvSpPr>
                  <p:spPr bwMode="auto">
                    <a:xfrm>
                      <a:off x="2160" y="2380"/>
                      <a:ext cx="960" cy="0"/>
                    </a:xfrm>
                    <a:prstGeom prst="line">
                      <a:avLst/>
                    </a:prstGeom>
                    <a:noFill/>
                    <a:ln w="9525">
                      <a:solidFill>
                        <a:schemeClr val="tx1"/>
                      </a:solidFill>
                      <a:round/>
                      <a:headEnd/>
                      <a:tailEnd/>
                    </a:ln>
                  </p:spPr>
                  <p:txBody>
                    <a:bodyPr wrap="none" anchor="ctr"/>
                    <a:lstStyle/>
                    <a:p>
                      <a:endParaRPr lang="zh-CN" altLang="en-US">
                        <a:latin typeface="Times New Roman" pitchFamily="18" charset="0"/>
                        <a:cs typeface="Times New Roman" pitchFamily="18" charset="0"/>
                      </a:endParaRPr>
                    </a:p>
                  </p:txBody>
                </p:sp>
              </p:grpSp>
              <p:sp>
                <p:nvSpPr>
                  <p:cNvPr id="39993" name="Line 112"/>
                  <p:cNvSpPr>
                    <a:spLocks noChangeShapeType="1"/>
                  </p:cNvSpPr>
                  <p:nvPr/>
                </p:nvSpPr>
                <p:spPr bwMode="auto">
                  <a:xfrm flipH="1">
                    <a:off x="1968" y="2352"/>
                    <a:ext cx="172" cy="192"/>
                  </a:xfrm>
                  <a:prstGeom prst="line">
                    <a:avLst/>
                  </a:prstGeom>
                  <a:noFill/>
                  <a:ln w="9525">
                    <a:solidFill>
                      <a:schemeClr val="tx1"/>
                    </a:solidFill>
                    <a:round/>
                    <a:headEnd/>
                    <a:tailEnd/>
                  </a:ln>
                </p:spPr>
                <p:txBody>
                  <a:bodyPr wrap="none" anchor="ctr"/>
                  <a:lstStyle/>
                  <a:p>
                    <a:endParaRPr lang="zh-CN" altLang="en-US">
                      <a:latin typeface="Times New Roman" pitchFamily="18" charset="0"/>
                      <a:cs typeface="Times New Roman" pitchFamily="18" charset="0"/>
                    </a:endParaRPr>
                  </a:p>
                </p:txBody>
              </p:sp>
            </p:grpSp>
          </p:grpSp>
          <p:grpSp>
            <p:nvGrpSpPr>
              <p:cNvPr id="39986" name="Group 113"/>
              <p:cNvGrpSpPr>
                <a:grpSpLocks/>
              </p:cNvGrpSpPr>
              <p:nvPr/>
            </p:nvGrpSpPr>
            <p:grpSpPr bwMode="auto">
              <a:xfrm>
                <a:off x="2825" y="2246"/>
                <a:ext cx="449" cy="310"/>
                <a:chOff x="3024" y="1776"/>
                <a:chExt cx="392" cy="254"/>
              </a:xfrm>
            </p:grpSpPr>
            <p:graphicFrame>
              <p:nvGraphicFramePr>
                <p:cNvPr id="39988" name="Object 114"/>
                <p:cNvGraphicFramePr>
                  <a:graphicFrameLocks noChangeAspect="1"/>
                </p:cNvGraphicFramePr>
                <p:nvPr/>
              </p:nvGraphicFramePr>
              <p:xfrm>
                <a:off x="3024" y="1872"/>
                <a:ext cx="96" cy="96"/>
              </p:xfrm>
              <a:graphic>
                <a:graphicData uri="http://schemas.openxmlformats.org/presentationml/2006/ole">
                  <p:oleObj spid="_x0000_s40316" name="公式" r:id="rId9" imgW="208080" imgH="208080" progId="Equation.3">
                    <p:embed/>
                  </p:oleObj>
                </a:graphicData>
              </a:graphic>
            </p:graphicFrame>
            <p:graphicFrame>
              <p:nvGraphicFramePr>
                <p:cNvPr id="39989" name="Object 115"/>
                <p:cNvGraphicFramePr>
                  <a:graphicFrameLocks noChangeAspect="1"/>
                </p:cNvGraphicFramePr>
                <p:nvPr/>
              </p:nvGraphicFramePr>
              <p:xfrm>
                <a:off x="3120" y="1776"/>
                <a:ext cx="296" cy="254"/>
              </p:xfrm>
              <a:graphic>
                <a:graphicData uri="http://schemas.openxmlformats.org/presentationml/2006/ole">
                  <p:oleObj spid="_x0000_s40317" name="公式" r:id="rId10" imgW="533169" imgH="457002" progId="Equation.3">
                    <p:embed/>
                  </p:oleObj>
                </a:graphicData>
              </a:graphic>
            </p:graphicFrame>
          </p:grpSp>
          <p:sp>
            <p:nvSpPr>
              <p:cNvPr id="39987" name="Line 116"/>
              <p:cNvSpPr>
                <a:spLocks noChangeShapeType="1"/>
              </p:cNvSpPr>
              <p:nvPr/>
            </p:nvSpPr>
            <p:spPr bwMode="auto">
              <a:xfrm flipV="1">
                <a:off x="1899" y="2446"/>
                <a:ext cx="935" cy="353"/>
              </a:xfrm>
              <a:prstGeom prst="line">
                <a:avLst/>
              </a:prstGeom>
              <a:noFill/>
              <a:ln w="28575">
                <a:solidFill>
                  <a:srgbClr val="FF3300"/>
                </a:solidFill>
                <a:round/>
                <a:headEnd/>
                <a:tailEnd type="arrow" w="med" len="med"/>
              </a:ln>
            </p:spPr>
            <p:txBody>
              <a:bodyPr wrap="none" anchor="ctr"/>
              <a:lstStyle/>
              <a:p>
                <a:endParaRPr lang="zh-CN" altLang="en-US">
                  <a:latin typeface="Times New Roman" pitchFamily="18" charset="0"/>
                  <a:cs typeface="Times New Roman" pitchFamily="18" charset="0"/>
                </a:endParaRPr>
              </a:p>
            </p:txBody>
          </p:sp>
        </p:grpSp>
        <p:grpSp>
          <p:nvGrpSpPr>
            <p:cNvPr id="39968" name="Group 117"/>
            <p:cNvGrpSpPr>
              <a:grpSpLocks/>
            </p:cNvGrpSpPr>
            <p:nvPr/>
          </p:nvGrpSpPr>
          <p:grpSpPr bwMode="auto">
            <a:xfrm>
              <a:off x="1920" y="2472"/>
              <a:ext cx="247" cy="264"/>
              <a:chOff x="1920" y="2472"/>
              <a:chExt cx="247" cy="264"/>
            </a:xfrm>
          </p:grpSpPr>
          <p:sp>
            <p:nvSpPr>
              <p:cNvPr id="39975" name="Freeform 118"/>
              <p:cNvSpPr>
                <a:spLocks/>
              </p:cNvSpPr>
              <p:nvPr/>
            </p:nvSpPr>
            <p:spPr bwMode="auto">
              <a:xfrm>
                <a:off x="1920" y="2640"/>
                <a:ext cx="148" cy="96"/>
              </a:xfrm>
              <a:custGeom>
                <a:avLst/>
                <a:gdLst>
                  <a:gd name="T0" fmla="*/ 0 w 120"/>
                  <a:gd name="T1" fmla="*/ 0 h 80"/>
                  <a:gd name="T2" fmla="*/ 1843 w 120"/>
                  <a:gd name="T3" fmla="*/ 857 h 80"/>
                  <a:gd name="T4" fmla="*/ 0 60000 65536"/>
                  <a:gd name="T5" fmla="*/ 0 60000 65536"/>
                </a:gdLst>
                <a:ahLst/>
                <a:cxnLst>
                  <a:cxn ang="T4">
                    <a:pos x="T0" y="T1"/>
                  </a:cxn>
                  <a:cxn ang="T5">
                    <a:pos x="T2" y="T3"/>
                  </a:cxn>
                </a:cxnLst>
                <a:rect l="0" t="0" r="r" b="b"/>
                <a:pathLst>
                  <a:path w="120" h="80">
                    <a:moveTo>
                      <a:pt x="0" y="0"/>
                    </a:moveTo>
                    <a:cubicBezTo>
                      <a:pt x="40" y="13"/>
                      <a:pt x="120" y="26"/>
                      <a:pt x="120" y="80"/>
                    </a:cubicBezTo>
                  </a:path>
                </a:pathLst>
              </a:custGeom>
              <a:noFill/>
              <a:ln w="28575" cmpd="sng">
                <a:solidFill>
                  <a:schemeClr val="tx1"/>
                </a:solidFill>
                <a:round/>
                <a:headEnd/>
                <a:tailEnd/>
              </a:ln>
            </p:spPr>
            <p:txBody>
              <a:bodyPr wrap="none" anchor="ctr"/>
              <a:lstStyle/>
              <a:p>
                <a:endParaRPr lang="zh-CN" altLang="en-US">
                  <a:latin typeface="Times New Roman" pitchFamily="18" charset="0"/>
                  <a:cs typeface="Times New Roman" pitchFamily="18" charset="0"/>
                </a:endParaRPr>
              </a:p>
            </p:txBody>
          </p:sp>
          <p:graphicFrame>
            <p:nvGraphicFramePr>
              <p:cNvPr id="39976" name="Object 119"/>
              <p:cNvGraphicFramePr>
                <a:graphicFrameLocks noChangeAspect="1"/>
              </p:cNvGraphicFramePr>
              <p:nvPr/>
            </p:nvGraphicFramePr>
            <p:xfrm>
              <a:off x="2016" y="2472"/>
              <a:ext cx="151" cy="208"/>
            </p:xfrm>
            <a:graphic>
              <a:graphicData uri="http://schemas.openxmlformats.org/presentationml/2006/ole">
                <p:oleObj spid="_x0000_s40318" name="公式" r:id="rId11" imgW="241195" imgH="330057" progId="Equation.3">
                  <p:embed/>
                </p:oleObj>
              </a:graphicData>
            </a:graphic>
          </p:graphicFrame>
        </p:grpSp>
        <p:grpSp>
          <p:nvGrpSpPr>
            <p:cNvPr id="39969" name="Group 120"/>
            <p:cNvGrpSpPr>
              <a:grpSpLocks/>
            </p:cNvGrpSpPr>
            <p:nvPr/>
          </p:nvGrpSpPr>
          <p:grpSpPr bwMode="auto">
            <a:xfrm>
              <a:off x="2300" y="2568"/>
              <a:ext cx="347" cy="264"/>
              <a:chOff x="2300" y="2568"/>
              <a:chExt cx="347" cy="264"/>
            </a:xfrm>
          </p:grpSpPr>
          <p:sp>
            <p:nvSpPr>
              <p:cNvPr id="39973" name="Arc 121"/>
              <p:cNvSpPr>
                <a:spLocks/>
              </p:cNvSpPr>
              <p:nvPr/>
            </p:nvSpPr>
            <p:spPr bwMode="auto">
              <a:xfrm>
                <a:off x="2300" y="2660"/>
                <a:ext cx="48"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p:spPr>
            <p:txBody>
              <a:bodyPr wrap="none" anchor="ctr"/>
              <a:lstStyle/>
              <a:p>
                <a:endParaRPr lang="zh-CN" altLang="en-US">
                  <a:latin typeface="Times New Roman" pitchFamily="18" charset="0"/>
                  <a:cs typeface="Times New Roman" pitchFamily="18" charset="0"/>
                </a:endParaRPr>
              </a:p>
            </p:txBody>
          </p:sp>
          <p:graphicFrame>
            <p:nvGraphicFramePr>
              <p:cNvPr id="39974" name="Object 122"/>
              <p:cNvGraphicFramePr>
                <a:graphicFrameLocks noChangeAspect="1"/>
              </p:cNvGraphicFramePr>
              <p:nvPr/>
            </p:nvGraphicFramePr>
            <p:xfrm>
              <a:off x="2448" y="2568"/>
              <a:ext cx="199" cy="264"/>
            </p:xfrm>
            <a:graphic>
              <a:graphicData uri="http://schemas.openxmlformats.org/presentationml/2006/ole">
                <p:oleObj spid="_x0000_s40319" name="公式" r:id="rId12" imgW="317362" imgH="418918" progId="Equation.3">
                  <p:embed/>
                </p:oleObj>
              </a:graphicData>
            </a:graphic>
          </p:graphicFrame>
        </p:grpSp>
        <p:grpSp>
          <p:nvGrpSpPr>
            <p:cNvPr id="39970" name="Group 123"/>
            <p:cNvGrpSpPr>
              <a:grpSpLocks/>
            </p:cNvGrpSpPr>
            <p:nvPr/>
          </p:nvGrpSpPr>
          <p:grpSpPr bwMode="auto">
            <a:xfrm>
              <a:off x="1844" y="2708"/>
              <a:ext cx="403" cy="268"/>
              <a:chOff x="1844" y="2708"/>
              <a:chExt cx="403" cy="268"/>
            </a:xfrm>
          </p:grpSpPr>
          <p:sp>
            <p:nvSpPr>
              <p:cNvPr id="39971" name="Arc 124"/>
              <p:cNvSpPr>
                <a:spLocks/>
              </p:cNvSpPr>
              <p:nvPr/>
            </p:nvSpPr>
            <p:spPr bwMode="auto">
              <a:xfrm flipV="1">
                <a:off x="1844" y="2708"/>
                <a:ext cx="336"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p:spPr>
            <p:txBody>
              <a:bodyPr wrap="none" anchor="ctr"/>
              <a:lstStyle/>
              <a:p>
                <a:endParaRPr lang="zh-CN" altLang="en-US">
                  <a:latin typeface="Times New Roman" pitchFamily="18" charset="0"/>
                  <a:cs typeface="Times New Roman" pitchFamily="18" charset="0"/>
                </a:endParaRPr>
              </a:p>
            </p:txBody>
          </p:sp>
          <p:graphicFrame>
            <p:nvGraphicFramePr>
              <p:cNvPr id="39972" name="Object 125"/>
              <p:cNvGraphicFramePr>
                <a:graphicFrameLocks noChangeAspect="1"/>
              </p:cNvGraphicFramePr>
              <p:nvPr/>
            </p:nvGraphicFramePr>
            <p:xfrm>
              <a:off x="2064" y="2817"/>
              <a:ext cx="183" cy="159"/>
            </p:xfrm>
            <a:graphic>
              <a:graphicData uri="http://schemas.openxmlformats.org/presentationml/2006/ole">
                <p:oleObj spid="_x0000_s40320" name="公式" r:id="rId13" imgW="291973" imgH="253890" progId="Equation.3">
                  <p:embed/>
                </p:oleObj>
              </a:graphicData>
            </a:graphic>
          </p:graphicFrame>
        </p:grpSp>
      </p:grpSp>
      <p:grpSp>
        <p:nvGrpSpPr>
          <p:cNvPr id="102526" name="Group 126"/>
          <p:cNvGrpSpPr>
            <a:grpSpLocks/>
          </p:cNvGrpSpPr>
          <p:nvPr/>
        </p:nvGrpSpPr>
        <p:grpSpPr bwMode="auto">
          <a:xfrm>
            <a:off x="6248400" y="1897063"/>
            <a:ext cx="2122488" cy="1416050"/>
            <a:chOff x="1344" y="836"/>
            <a:chExt cx="1337" cy="892"/>
          </a:xfrm>
        </p:grpSpPr>
        <p:grpSp>
          <p:nvGrpSpPr>
            <p:cNvPr id="39963" name="Group 127"/>
            <p:cNvGrpSpPr>
              <a:grpSpLocks/>
            </p:cNvGrpSpPr>
            <p:nvPr/>
          </p:nvGrpSpPr>
          <p:grpSpPr bwMode="auto">
            <a:xfrm>
              <a:off x="1344" y="1392"/>
              <a:ext cx="1337" cy="336"/>
              <a:chOff x="1344" y="1392"/>
              <a:chExt cx="1337" cy="336"/>
            </a:xfrm>
          </p:grpSpPr>
          <p:graphicFrame>
            <p:nvGraphicFramePr>
              <p:cNvPr id="39965" name="Object 128"/>
              <p:cNvGraphicFramePr>
                <a:graphicFrameLocks noChangeAspect="1"/>
              </p:cNvGraphicFramePr>
              <p:nvPr/>
            </p:nvGraphicFramePr>
            <p:xfrm>
              <a:off x="1344" y="1584"/>
              <a:ext cx="144" cy="144"/>
            </p:xfrm>
            <a:graphic>
              <a:graphicData uri="http://schemas.openxmlformats.org/presentationml/2006/ole">
                <p:oleObj spid="_x0000_s40321" name="公式" r:id="rId14" imgW="317225" imgH="317225" progId="Equation.3">
                  <p:embed/>
                </p:oleObj>
              </a:graphicData>
            </a:graphic>
          </p:graphicFrame>
          <p:graphicFrame>
            <p:nvGraphicFramePr>
              <p:cNvPr id="39966" name="Object 129"/>
              <p:cNvGraphicFramePr>
                <a:graphicFrameLocks noChangeAspect="1"/>
              </p:cNvGraphicFramePr>
              <p:nvPr/>
            </p:nvGraphicFramePr>
            <p:xfrm>
              <a:off x="2544" y="1392"/>
              <a:ext cx="137" cy="175"/>
            </p:xfrm>
            <a:graphic>
              <a:graphicData uri="http://schemas.openxmlformats.org/presentationml/2006/ole">
                <p:oleObj spid="_x0000_s40322" name="公式" r:id="rId15" imgW="317225" imgH="406048" progId="Equation.3">
                  <p:embed/>
                </p:oleObj>
              </a:graphicData>
            </a:graphic>
          </p:graphicFrame>
        </p:grpSp>
        <p:graphicFrame>
          <p:nvGraphicFramePr>
            <p:cNvPr id="39964" name="Object 130"/>
            <p:cNvGraphicFramePr>
              <a:graphicFrameLocks noChangeAspect="1"/>
            </p:cNvGraphicFramePr>
            <p:nvPr/>
          </p:nvGraphicFramePr>
          <p:xfrm>
            <a:off x="1536" y="836"/>
            <a:ext cx="144" cy="144"/>
          </p:xfrm>
          <a:graphic>
            <a:graphicData uri="http://schemas.openxmlformats.org/presentationml/2006/ole">
              <p:oleObj spid="_x0000_s40323" name="公式" r:id="rId16" imgW="317225" imgH="317225" progId="Equation.3">
                <p:embed/>
              </p:oleObj>
            </a:graphicData>
          </a:graphic>
        </p:graphicFrame>
      </p:grpSp>
      <p:graphicFrame>
        <p:nvGraphicFramePr>
          <p:cNvPr id="102531" name="Object 131"/>
          <p:cNvGraphicFramePr>
            <a:graphicFrameLocks noChangeAspect="1"/>
          </p:cNvGraphicFramePr>
          <p:nvPr/>
        </p:nvGraphicFramePr>
        <p:xfrm>
          <a:off x="304800" y="1671638"/>
          <a:ext cx="4895850" cy="425450"/>
        </p:xfrm>
        <a:graphic>
          <a:graphicData uri="http://schemas.openxmlformats.org/presentationml/2006/ole">
            <p:oleObj spid="_x0000_s40324" name="Equation" r:id="rId17" imgW="2641680" imgH="228960" progId="Equation.DSMT4">
              <p:embed/>
            </p:oleObj>
          </a:graphicData>
        </a:graphic>
      </p:graphicFrame>
      <p:graphicFrame>
        <p:nvGraphicFramePr>
          <p:cNvPr id="102532" name="Object 132"/>
          <p:cNvGraphicFramePr>
            <a:graphicFrameLocks noChangeAspect="1"/>
          </p:cNvGraphicFramePr>
          <p:nvPr/>
        </p:nvGraphicFramePr>
        <p:xfrm>
          <a:off x="1752600" y="2103438"/>
          <a:ext cx="1536700" cy="392112"/>
        </p:xfrm>
        <a:graphic>
          <a:graphicData uri="http://schemas.openxmlformats.org/presentationml/2006/ole">
            <p:oleObj spid="_x0000_s40325" name="公式" r:id="rId18" imgW="1536033" imgH="393529" progId="Equation.3">
              <p:embed/>
            </p:oleObj>
          </a:graphicData>
        </a:graphic>
      </p:graphicFrame>
      <p:graphicFrame>
        <p:nvGraphicFramePr>
          <p:cNvPr id="102533" name="Object 133"/>
          <p:cNvGraphicFramePr>
            <a:graphicFrameLocks noChangeAspect="1"/>
          </p:cNvGraphicFramePr>
          <p:nvPr/>
        </p:nvGraphicFramePr>
        <p:xfrm>
          <a:off x="3581400" y="2103438"/>
          <a:ext cx="1498600" cy="404812"/>
        </p:xfrm>
        <a:graphic>
          <a:graphicData uri="http://schemas.openxmlformats.org/presentationml/2006/ole">
            <p:oleObj spid="_x0000_s40326" name="公式" r:id="rId19" imgW="1497950" imgH="406224" progId="Equation.3">
              <p:embed/>
            </p:oleObj>
          </a:graphicData>
        </a:graphic>
      </p:graphicFrame>
      <p:graphicFrame>
        <p:nvGraphicFramePr>
          <p:cNvPr id="102534" name="Object 134"/>
          <p:cNvGraphicFramePr>
            <a:graphicFrameLocks noChangeAspect="1"/>
          </p:cNvGraphicFramePr>
          <p:nvPr/>
        </p:nvGraphicFramePr>
        <p:xfrm>
          <a:off x="2857500" y="2490788"/>
          <a:ext cx="1485900" cy="404812"/>
        </p:xfrm>
        <a:graphic>
          <a:graphicData uri="http://schemas.openxmlformats.org/presentationml/2006/ole">
            <p:oleObj spid="_x0000_s40327" name="公式" r:id="rId20" imgW="1485255" imgH="406224" progId="Equation.3">
              <p:embed/>
            </p:oleObj>
          </a:graphicData>
        </a:graphic>
      </p:graphicFrame>
      <p:sp>
        <p:nvSpPr>
          <p:cNvPr id="102535" name="Text Box 135"/>
          <p:cNvSpPr txBox="1">
            <a:spLocks noChangeArrowheads="1"/>
          </p:cNvSpPr>
          <p:nvPr/>
        </p:nvSpPr>
        <p:spPr bwMode="auto">
          <a:xfrm>
            <a:off x="395288" y="2692400"/>
            <a:ext cx="2728912" cy="584200"/>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0000FF"/>
                </a:solidFill>
                <a:latin typeface="Times New Roman" pitchFamily="18" charset="0"/>
                <a:ea typeface="华文细黑" pitchFamily="2" charset="-122"/>
                <a:cs typeface="Times New Roman" pitchFamily="18" charset="0"/>
              </a:rPr>
              <a:t>⑶</a:t>
            </a:r>
            <a:r>
              <a:rPr lang="zh-CN" altLang="en-US">
                <a:solidFill>
                  <a:srgbClr val="0000FF"/>
                </a:solidFill>
                <a:latin typeface="Times New Roman" pitchFamily="18" charset="0"/>
                <a:ea typeface="华文细黑" pitchFamily="2" charset="-122"/>
                <a:cs typeface="Times New Roman" pitchFamily="18" charset="0"/>
              </a:rPr>
              <a:t>方向余弦</a:t>
            </a:r>
          </a:p>
        </p:txBody>
      </p:sp>
      <p:sp>
        <p:nvSpPr>
          <p:cNvPr id="102536" name="Text Box 136"/>
          <p:cNvSpPr txBox="1">
            <a:spLocks noChangeArrowheads="1"/>
          </p:cNvSpPr>
          <p:nvPr/>
        </p:nvSpPr>
        <p:spPr bwMode="auto">
          <a:xfrm>
            <a:off x="2411413" y="3073400"/>
            <a:ext cx="2855912" cy="584200"/>
          </a:xfrm>
          <a:prstGeom prst="rect">
            <a:avLst/>
          </a:prstGeom>
          <a:noFill/>
          <a:ln w="9525">
            <a:noFill/>
            <a:miter lim="800000"/>
            <a:headEnd/>
            <a:tailEnd/>
          </a:ln>
        </p:spPr>
        <p:txBody>
          <a:bodyPr>
            <a:spAutoFit/>
          </a:bodyPr>
          <a:lstStyle/>
          <a:p>
            <a:pPr eaLnBrk="1" hangingPunct="1">
              <a:spcBef>
                <a:spcPct val="50000"/>
              </a:spcBef>
            </a:pPr>
            <a:r>
              <a:rPr lang="zh-CN" altLang="en-US" dirty="0">
                <a:solidFill>
                  <a:srgbClr val="990099"/>
                </a:solidFill>
                <a:latin typeface="Times New Roman" pitchFamily="18" charset="0"/>
                <a:ea typeface="华文细黑" pitchFamily="2" charset="-122"/>
                <a:cs typeface="Times New Roman" pitchFamily="18" charset="0"/>
              </a:rPr>
              <a:t>由图分析可知</a:t>
            </a:r>
          </a:p>
        </p:txBody>
      </p:sp>
      <p:sp>
        <p:nvSpPr>
          <p:cNvPr id="102537" name="Rectangle 137"/>
          <p:cNvSpPr>
            <a:spLocks noChangeArrowheads="1"/>
          </p:cNvSpPr>
          <p:nvPr/>
        </p:nvSpPr>
        <p:spPr bwMode="auto">
          <a:xfrm>
            <a:off x="1619250" y="3676650"/>
            <a:ext cx="719138" cy="1257300"/>
          </a:xfrm>
          <a:prstGeom prst="rect">
            <a:avLst/>
          </a:prstGeom>
          <a:noFill/>
          <a:ln w="19050">
            <a:solidFill>
              <a:schemeClr val="accent2"/>
            </a:solidFill>
            <a:miter lim="800000"/>
            <a:headEnd/>
            <a:tailEnd/>
          </a:ln>
        </p:spPr>
        <p:txBody>
          <a:bodyPr wrap="none" anchor="ctr"/>
          <a:lstStyle/>
          <a:p>
            <a:pPr eaLnBrk="1" hangingPunct="1"/>
            <a:endParaRPr lang="zh-CN" altLang="en-US">
              <a:latin typeface="Times New Roman" pitchFamily="18" charset="0"/>
              <a:cs typeface="Times New Roman" pitchFamily="18" charset="0"/>
            </a:endParaRPr>
          </a:p>
        </p:txBody>
      </p:sp>
      <p:graphicFrame>
        <p:nvGraphicFramePr>
          <p:cNvPr id="102538" name="Object 138"/>
          <p:cNvGraphicFramePr>
            <a:graphicFrameLocks noChangeAspect="1"/>
          </p:cNvGraphicFramePr>
          <p:nvPr/>
        </p:nvGraphicFramePr>
        <p:xfrm>
          <a:off x="611188" y="3605213"/>
          <a:ext cx="1800225" cy="485775"/>
        </p:xfrm>
        <a:graphic>
          <a:graphicData uri="http://schemas.openxmlformats.org/presentationml/2006/ole">
            <p:oleObj spid="_x0000_s40328" name="公式" r:id="rId21" imgW="812447" imgH="203112" progId="Equation.3">
              <p:embed/>
            </p:oleObj>
          </a:graphicData>
        </a:graphic>
      </p:graphicFrame>
      <p:graphicFrame>
        <p:nvGraphicFramePr>
          <p:cNvPr id="102539" name="Object 139"/>
          <p:cNvGraphicFramePr>
            <a:graphicFrameLocks noChangeAspect="1"/>
          </p:cNvGraphicFramePr>
          <p:nvPr/>
        </p:nvGraphicFramePr>
        <p:xfrm>
          <a:off x="611188" y="4037013"/>
          <a:ext cx="1800225" cy="449262"/>
        </p:xfrm>
        <a:graphic>
          <a:graphicData uri="http://schemas.openxmlformats.org/presentationml/2006/ole">
            <p:oleObj spid="_x0000_s40329" name="公式" r:id="rId22" imgW="812447" imgH="203112" progId="Equation.3">
              <p:embed/>
            </p:oleObj>
          </a:graphicData>
        </a:graphic>
      </p:graphicFrame>
      <p:graphicFrame>
        <p:nvGraphicFramePr>
          <p:cNvPr id="102540" name="Object 140"/>
          <p:cNvGraphicFramePr>
            <a:graphicFrameLocks noChangeAspect="1"/>
          </p:cNvGraphicFramePr>
          <p:nvPr/>
        </p:nvGraphicFramePr>
        <p:xfrm>
          <a:off x="644525" y="4468813"/>
          <a:ext cx="1766888" cy="471487"/>
        </p:xfrm>
        <a:graphic>
          <a:graphicData uri="http://schemas.openxmlformats.org/presentationml/2006/ole">
            <p:oleObj spid="_x0000_s40330" name="公式" r:id="rId23" imgW="761669" imgH="203112" progId="Equation.3">
              <p:embed/>
            </p:oleObj>
          </a:graphicData>
        </a:graphic>
      </p:graphicFrame>
      <p:sp>
        <p:nvSpPr>
          <p:cNvPr id="102542" name="Text Box 142"/>
          <p:cNvSpPr txBox="1">
            <a:spLocks noChangeArrowheads="1"/>
          </p:cNvSpPr>
          <p:nvPr/>
        </p:nvSpPr>
        <p:spPr bwMode="auto">
          <a:xfrm>
            <a:off x="2339975" y="4267200"/>
            <a:ext cx="6575425" cy="584200"/>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990099"/>
                </a:solidFill>
                <a:latin typeface="Times New Roman" pitchFamily="18" charset="0"/>
                <a:ea typeface="华文细黑" pitchFamily="2" charset="-122"/>
                <a:cs typeface="Times New Roman" pitchFamily="18" charset="0"/>
              </a:rPr>
              <a:t>方向余弦通常用来表示</a:t>
            </a:r>
            <a:r>
              <a:rPr lang="zh-CN" altLang="en-US">
                <a:solidFill>
                  <a:srgbClr val="0000FF"/>
                </a:solidFill>
                <a:latin typeface="Times New Roman" pitchFamily="18" charset="0"/>
                <a:ea typeface="华文细黑" pitchFamily="2" charset="-122"/>
                <a:cs typeface="Times New Roman" pitchFamily="18" charset="0"/>
              </a:rPr>
              <a:t>向量的方向</a:t>
            </a:r>
            <a:r>
              <a:rPr lang="en-US" altLang="zh-CN">
                <a:solidFill>
                  <a:srgbClr val="990099"/>
                </a:solidFill>
                <a:latin typeface="Times New Roman" pitchFamily="18" charset="0"/>
                <a:ea typeface="华文细黑" pitchFamily="2" charset="-122"/>
                <a:cs typeface="Times New Roman" pitchFamily="18" charset="0"/>
              </a:rPr>
              <a:t>.</a:t>
            </a:r>
          </a:p>
        </p:txBody>
      </p:sp>
      <p:graphicFrame>
        <p:nvGraphicFramePr>
          <p:cNvPr id="102549" name="Object 149"/>
          <p:cNvGraphicFramePr>
            <a:graphicFrameLocks noChangeAspect="1"/>
          </p:cNvGraphicFramePr>
          <p:nvPr/>
        </p:nvGraphicFramePr>
        <p:xfrm>
          <a:off x="468313" y="3173413"/>
          <a:ext cx="1944687" cy="457200"/>
        </p:xfrm>
        <a:graphic>
          <a:graphicData uri="http://schemas.openxmlformats.org/presentationml/2006/ole">
            <p:oleObj spid="_x0000_s40331" name="公式" r:id="rId24" imgW="987840" imgH="228960" progId="Equation.3">
              <p:embed/>
            </p:oleObj>
          </a:graphicData>
        </a:graphic>
      </p:graphicFrame>
      <p:sp>
        <p:nvSpPr>
          <p:cNvPr id="102553" name="Rectangle 153"/>
          <p:cNvSpPr>
            <a:spLocks noChangeArrowheads="1"/>
          </p:cNvSpPr>
          <p:nvPr/>
        </p:nvSpPr>
        <p:spPr bwMode="auto">
          <a:xfrm>
            <a:off x="2338388" y="3810000"/>
            <a:ext cx="3057247" cy="584775"/>
          </a:xfrm>
          <a:prstGeom prst="rect">
            <a:avLst/>
          </a:prstGeom>
          <a:noFill/>
          <a:ln w="57150">
            <a:noFill/>
            <a:miter lim="800000"/>
            <a:headEnd/>
            <a:tailEnd/>
          </a:ln>
          <a:effectLst/>
        </p:spPr>
        <p:txBody>
          <a:bodyPr wrap="none">
            <a:spAutoFit/>
          </a:bodyPr>
          <a:lstStyle/>
          <a:p>
            <a:pPr eaLnBrk="1" hangingPunct="1"/>
            <a:r>
              <a:rPr lang="zh-CN" altLang="en-US">
                <a:solidFill>
                  <a:srgbClr val="990099"/>
                </a:solidFill>
                <a:latin typeface="Times New Roman" pitchFamily="18" charset="0"/>
                <a:ea typeface="华文细黑" pitchFamily="2" charset="-122"/>
                <a:cs typeface="Times New Roman" pitchFamily="18" charset="0"/>
              </a:rPr>
              <a:t>向量的</a:t>
            </a:r>
            <a:r>
              <a:rPr lang="zh-CN" altLang="en-US">
                <a:solidFill>
                  <a:srgbClr val="0000FF"/>
                </a:solidFill>
                <a:latin typeface="Times New Roman" pitchFamily="18" charset="0"/>
                <a:ea typeface="华文细黑" pitchFamily="2" charset="-122"/>
                <a:cs typeface="Times New Roman" pitchFamily="18" charset="0"/>
              </a:rPr>
              <a:t>方向余弦</a:t>
            </a:r>
          </a:p>
        </p:txBody>
      </p:sp>
      <p:sp>
        <p:nvSpPr>
          <p:cNvPr id="102554" name="Rectangle 154"/>
          <p:cNvSpPr>
            <a:spLocks noChangeArrowheads="1"/>
          </p:cNvSpPr>
          <p:nvPr/>
        </p:nvSpPr>
        <p:spPr bwMode="auto">
          <a:xfrm>
            <a:off x="539750" y="4876800"/>
            <a:ext cx="3057247" cy="584775"/>
          </a:xfrm>
          <a:prstGeom prst="rect">
            <a:avLst/>
          </a:prstGeom>
          <a:noFill/>
          <a:ln w="9525">
            <a:noFill/>
            <a:miter lim="800000"/>
            <a:headEnd/>
            <a:tailEnd/>
          </a:ln>
        </p:spPr>
        <p:txBody>
          <a:bodyPr wrap="none">
            <a:spAutoFit/>
          </a:bodyPr>
          <a:lstStyle/>
          <a:p>
            <a:pPr eaLnBrk="1" hangingPunct="1"/>
            <a:r>
              <a:rPr lang="zh-CN" altLang="en-US" dirty="0">
                <a:solidFill>
                  <a:srgbClr val="0000FF"/>
                </a:solidFill>
                <a:latin typeface="Times New Roman" pitchFamily="18" charset="0"/>
                <a:ea typeface="华文细黑" pitchFamily="2" charset="-122"/>
                <a:cs typeface="Times New Roman" pitchFamily="18" charset="0"/>
              </a:rPr>
              <a:t>方向余弦的特征</a:t>
            </a:r>
          </a:p>
        </p:txBody>
      </p:sp>
      <p:graphicFrame>
        <p:nvGraphicFramePr>
          <p:cNvPr id="102555" name="Object 155"/>
          <p:cNvGraphicFramePr>
            <a:graphicFrameLocks noChangeAspect="1"/>
          </p:cNvGraphicFramePr>
          <p:nvPr/>
        </p:nvGraphicFramePr>
        <p:xfrm>
          <a:off x="3427413" y="4953000"/>
          <a:ext cx="3887787" cy="461963"/>
        </p:xfrm>
        <a:graphic>
          <a:graphicData uri="http://schemas.openxmlformats.org/presentationml/2006/ole">
            <p:oleObj spid="_x0000_s40332" name="公式" r:id="rId25" imgW="4524120" imgH="530280" progId="Equation.3">
              <p:embed/>
            </p:oleObj>
          </a:graphicData>
        </a:graphic>
      </p:graphicFrame>
      <p:graphicFrame>
        <p:nvGraphicFramePr>
          <p:cNvPr id="102557" name="Object 157"/>
          <p:cNvGraphicFramePr>
            <a:graphicFrameLocks noChangeAspect="1"/>
          </p:cNvGraphicFramePr>
          <p:nvPr/>
        </p:nvGraphicFramePr>
        <p:xfrm>
          <a:off x="1312863" y="5905500"/>
          <a:ext cx="439737" cy="576263"/>
        </p:xfrm>
        <a:graphic>
          <a:graphicData uri="http://schemas.openxmlformats.org/presentationml/2006/ole">
            <p:oleObj spid="_x0000_s40333" name="公式" r:id="rId26" imgW="166320" imgH="228960" progId="Equation.3">
              <p:embed/>
            </p:oleObj>
          </a:graphicData>
        </a:graphic>
      </p:graphicFrame>
      <p:graphicFrame>
        <p:nvGraphicFramePr>
          <p:cNvPr id="102559" name="Object 159"/>
          <p:cNvGraphicFramePr>
            <a:graphicFrameLocks noChangeAspect="1"/>
          </p:cNvGraphicFramePr>
          <p:nvPr/>
        </p:nvGraphicFramePr>
        <p:xfrm>
          <a:off x="1770063" y="5715000"/>
          <a:ext cx="863600" cy="914400"/>
        </p:xfrm>
        <a:graphic>
          <a:graphicData uri="http://schemas.openxmlformats.org/presentationml/2006/ole">
            <p:oleObj spid="_x0000_s40334" name="公式" r:id="rId27" imgW="405720" imgH="457560" progId="Equation.3">
              <p:embed/>
            </p:oleObj>
          </a:graphicData>
        </a:graphic>
      </p:graphicFrame>
      <p:graphicFrame>
        <p:nvGraphicFramePr>
          <p:cNvPr id="102560" name="Object 160"/>
          <p:cNvGraphicFramePr>
            <a:graphicFrameLocks noChangeAspect="1"/>
          </p:cNvGraphicFramePr>
          <p:nvPr/>
        </p:nvGraphicFramePr>
        <p:xfrm>
          <a:off x="2706688" y="5943600"/>
          <a:ext cx="3236912" cy="461963"/>
        </p:xfrm>
        <a:graphic>
          <a:graphicData uri="http://schemas.openxmlformats.org/presentationml/2006/ole">
            <p:oleObj spid="_x0000_s40335" name="公式" r:id="rId28" imgW="1539360" imgH="208080" progId="Equation.3">
              <p:embed/>
            </p:oleObj>
          </a:graphicData>
        </a:graphic>
      </p:graphicFrame>
      <p:sp>
        <p:nvSpPr>
          <p:cNvPr id="102561" name="Rectangle 161"/>
          <p:cNvSpPr>
            <a:spLocks noChangeArrowheads="1"/>
          </p:cNvSpPr>
          <p:nvPr/>
        </p:nvSpPr>
        <p:spPr bwMode="auto">
          <a:xfrm>
            <a:off x="609600" y="5334000"/>
            <a:ext cx="6629400" cy="584200"/>
          </a:xfrm>
          <a:prstGeom prst="rect">
            <a:avLst/>
          </a:prstGeom>
          <a:noFill/>
          <a:ln w="9525">
            <a:noFill/>
            <a:miter lim="800000"/>
            <a:headEnd/>
            <a:tailEnd/>
          </a:ln>
        </p:spPr>
        <p:txBody>
          <a:bodyPr>
            <a:spAutoFit/>
          </a:bodyPr>
          <a:lstStyle/>
          <a:p>
            <a:pPr eaLnBrk="1" hangingPunct="1"/>
            <a:r>
              <a:rPr lang="zh-CN" altLang="en-US" dirty="0">
                <a:solidFill>
                  <a:srgbClr val="0000FF"/>
                </a:solidFill>
                <a:latin typeface="Times New Roman" pitchFamily="18" charset="0"/>
                <a:ea typeface="华文细黑" pitchFamily="2" charset="-122"/>
                <a:cs typeface="Times New Roman" pitchFamily="18" charset="0"/>
              </a:rPr>
              <a:t>特殊地：</a:t>
            </a:r>
            <a:r>
              <a:rPr lang="zh-CN" altLang="en-US" dirty="0">
                <a:solidFill>
                  <a:srgbClr val="990099"/>
                </a:solidFill>
                <a:latin typeface="Times New Roman" pitchFamily="18" charset="0"/>
                <a:ea typeface="华文细黑" pitchFamily="2" charset="-122"/>
                <a:cs typeface="Times New Roman" pitchFamily="18" charset="0"/>
              </a:rPr>
              <a:t>单位向量的方向余弦为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07"/>
                                        </p:tgtEl>
                                        <p:attrNameLst>
                                          <p:attrName>style.visibility</p:attrName>
                                        </p:attrNameLst>
                                      </p:cBhvr>
                                      <p:to>
                                        <p:strVal val="visible"/>
                                      </p:to>
                                    </p:set>
                                    <p:animEffect transition="in" filter="wipe(left)">
                                      <p:cBhvr>
                                        <p:cTn id="7" dur="500"/>
                                        <p:tgtEl>
                                          <p:spTgt spid="1024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2526"/>
                                        </p:tgtEl>
                                        <p:attrNameLst>
                                          <p:attrName>style.visibility</p:attrName>
                                        </p:attrNameLst>
                                      </p:cBhvr>
                                      <p:to>
                                        <p:strVal val="visible"/>
                                      </p:to>
                                    </p:set>
                                    <p:animEffect transition="in" filter="wipe(left)">
                                      <p:cBhvr>
                                        <p:cTn id="12" dur="500"/>
                                        <p:tgtEl>
                                          <p:spTgt spid="102526"/>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531"/>
                                        </p:tgtEl>
                                        <p:attrNameLst>
                                          <p:attrName>style.visibility</p:attrName>
                                        </p:attrNameLst>
                                      </p:cBhvr>
                                      <p:to>
                                        <p:strVal val="visible"/>
                                      </p:to>
                                    </p:set>
                                    <p:animEffect transition="in" filter="wipe(left)">
                                      <p:cBhvr>
                                        <p:cTn id="16" dur="500"/>
                                        <p:tgtEl>
                                          <p:spTgt spid="10253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2478"/>
                                        </p:tgtEl>
                                        <p:attrNameLst>
                                          <p:attrName>style.visibility</p:attrName>
                                        </p:attrNameLst>
                                      </p:cBhvr>
                                      <p:to>
                                        <p:strVal val="visible"/>
                                      </p:to>
                                    </p:set>
                                    <p:animEffect transition="in" filter="wipe(left)">
                                      <p:cBhvr>
                                        <p:cTn id="21" dur="500"/>
                                        <p:tgtEl>
                                          <p:spTgt spid="102478"/>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02532"/>
                                        </p:tgtEl>
                                        <p:attrNameLst>
                                          <p:attrName>style.visibility</p:attrName>
                                        </p:attrNameLst>
                                      </p:cBhvr>
                                      <p:to>
                                        <p:strVal val="visible"/>
                                      </p:to>
                                    </p:set>
                                    <p:animEffect transition="in" filter="wipe(left)">
                                      <p:cBhvr>
                                        <p:cTn id="25" dur="500"/>
                                        <p:tgtEl>
                                          <p:spTgt spid="102532"/>
                                        </p:tgtEl>
                                      </p:cBhvr>
                                    </p:animEffect>
                                  </p:childTnLst>
                                </p:cTn>
                              </p:par>
                            </p:childTnLst>
                          </p:cTn>
                        </p:par>
                        <p:par>
                          <p:cTn id="26" fill="hold" nodeType="afterGroup">
                            <p:stCondLst>
                              <p:cond delay="1000"/>
                            </p:stCondLst>
                            <p:childTnLst>
                              <p:par>
                                <p:cTn id="27" presetID="22" presetClass="entr" presetSubtype="8" fill="hold" nodeType="afterEffect">
                                  <p:stCondLst>
                                    <p:cond delay="0"/>
                                  </p:stCondLst>
                                  <p:childTnLst>
                                    <p:set>
                                      <p:cBhvr>
                                        <p:cTn id="28" dur="1" fill="hold">
                                          <p:stCondLst>
                                            <p:cond delay="0"/>
                                          </p:stCondLst>
                                        </p:cTn>
                                        <p:tgtEl>
                                          <p:spTgt spid="102533"/>
                                        </p:tgtEl>
                                        <p:attrNameLst>
                                          <p:attrName>style.visibility</p:attrName>
                                        </p:attrNameLst>
                                      </p:cBhvr>
                                      <p:to>
                                        <p:strVal val="visible"/>
                                      </p:to>
                                    </p:set>
                                    <p:animEffect transition="in" filter="wipe(left)">
                                      <p:cBhvr>
                                        <p:cTn id="29" dur="500"/>
                                        <p:tgtEl>
                                          <p:spTgt spid="102533"/>
                                        </p:tgtEl>
                                      </p:cBhvr>
                                    </p:animEffect>
                                  </p:childTnLst>
                                </p:cTn>
                              </p:par>
                            </p:childTnLst>
                          </p:cTn>
                        </p:par>
                        <p:par>
                          <p:cTn id="30" fill="hold" nodeType="afterGroup">
                            <p:stCondLst>
                              <p:cond delay="1500"/>
                            </p:stCondLst>
                            <p:childTnLst>
                              <p:par>
                                <p:cTn id="31" presetID="22" presetClass="entr" presetSubtype="8" fill="hold" nodeType="afterEffect">
                                  <p:stCondLst>
                                    <p:cond delay="0"/>
                                  </p:stCondLst>
                                  <p:childTnLst>
                                    <p:set>
                                      <p:cBhvr>
                                        <p:cTn id="32" dur="1" fill="hold">
                                          <p:stCondLst>
                                            <p:cond delay="0"/>
                                          </p:stCondLst>
                                        </p:cTn>
                                        <p:tgtEl>
                                          <p:spTgt spid="102534"/>
                                        </p:tgtEl>
                                        <p:attrNameLst>
                                          <p:attrName>style.visibility</p:attrName>
                                        </p:attrNameLst>
                                      </p:cBhvr>
                                      <p:to>
                                        <p:strVal val="visible"/>
                                      </p:to>
                                    </p:set>
                                    <p:animEffect transition="in" filter="wipe(left)">
                                      <p:cBhvr>
                                        <p:cTn id="33" dur="500"/>
                                        <p:tgtEl>
                                          <p:spTgt spid="10253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2535"/>
                                        </p:tgtEl>
                                        <p:attrNameLst>
                                          <p:attrName>style.visibility</p:attrName>
                                        </p:attrNameLst>
                                      </p:cBhvr>
                                      <p:to>
                                        <p:strVal val="visible"/>
                                      </p:to>
                                    </p:set>
                                    <p:animEffect transition="in" filter="wipe(left)">
                                      <p:cBhvr>
                                        <p:cTn id="38" dur="500"/>
                                        <p:tgtEl>
                                          <p:spTgt spid="10253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02549"/>
                                        </p:tgtEl>
                                        <p:attrNameLst>
                                          <p:attrName>style.visibility</p:attrName>
                                        </p:attrNameLst>
                                      </p:cBhvr>
                                      <p:to>
                                        <p:strVal val="visible"/>
                                      </p:to>
                                    </p:set>
                                    <p:animEffect transition="in" filter="wipe(left)">
                                      <p:cBhvr>
                                        <p:cTn id="43" dur="500"/>
                                        <p:tgtEl>
                                          <p:spTgt spid="10254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2536"/>
                                        </p:tgtEl>
                                        <p:attrNameLst>
                                          <p:attrName>style.visibility</p:attrName>
                                        </p:attrNameLst>
                                      </p:cBhvr>
                                      <p:to>
                                        <p:strVal val="visible"/>
                                      </p:to>
                                    </p:set>
                                    <p:animEffect transition="in" filter="wipe(left)">
                                      <p:cBhvr>
                                        <p:cTn id="48" dur="500"/>
                                        <p:tgtEl>
                                          <p:spTgt spid="10253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02538"/>
                                        </p:tgtEl>
                                        <p:attrNameLst>
                                          <p:attrName>style.visibility</p:attrName>
                                        </p:attrNameLst>
                                      </p:cBhvr>
                                      <p:to>
                                        <p:strVal val="visible"/>
                                      </p:to>
                                    </p:set>
                                    <p:animEffect transition="in" filter="wipe(left)">
                                      <p:cBhvr>
                                        <p:cTn id="53" dur="500"/>
                                        <p:tgtEl>
                                          <p:spTgt spid="10253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02539"/>
                                        </p:tgtEl>
                                        <p:attrNameLst>
                                          <p:attrName>style.visibility</p:attrName>
                                        </p:attrNameLst>
                                      </p:cBhvr>
                                      <p:to>
                                        <p:strVal val="visible"/>
                                      </p:to>
                                    </p:set>
                                    <p:animEffect transition="in" filter="wipe(left)">
                                      <p:cBhvr>
                                        <p:cTn id="58" dur="500"/>
                                        <p:tgtEl>
                                          <p:spTgt spid="10253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02540"/>
                                        </p:tgtEl>
                                        <p:attrNameLst>
                                          <p:attrName>style.visibility</p:attrName>
                                        </p:attrNameLst>
                                      </p:cBhvr>
                                      <p:to>
                                        <p:strVal val="visible"/>
                                      </p:to>
                                    </p:set>
                                    <p:animEffect transition="in" filter="wipe(left)">
                                      <p:cBhvr>
                                        <p:cTn id="63" dur="500"/>
                                        <p:tgtEl>
                                          <p:spTgt spid="10254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102537"/>
                                        </p:tgtEl>
                                        <p:attrNameLst>
                                          <p:attrName>style.visibility</p:attrName>
                                        </p:attrNameLst>
                                      </p:cBhvr>
                                      <p:to>
                                        <p:strVal val="visible"/>
                                      </p:to>
                                    </p:set>
                                    <p:animEffect transition="in" filter="wipe(up)">
                                      <p:cBhvr>
                                        <p:cTn id="68" dur="500"/>
                                        <p:tgtEl>
                                          <p:spTgt spid="10253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02553"/>
                                        </p:tgtEl>
                                        <p:attrNameLst>
                                          <p:attrName>style.visibility</p:attrName>
                                        </p:attrNameLst>
                                      </p:cBhvr>
                                      <p:to>
                                        <p:strVal val="visible"/>
                                      </p:to>
                                    </p:set>
                                    <p:animEffect transition="in" filter="wipe(left)">
                                      <p:cBhvr>
                                        <p:cTn id="73" dur="500"/>
                                        <p:tgtEl>
                                          <p:spTgt spid="10255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02542"/>
                                        </p:tgtEl>
                                        <p:attrNameLst>
                                          <p:attrName>style.visibility</p:attrName>
                                        </p:attrNameLst>
                                      </p:cBhvr>
                                      <p:to>
                                        <p:strVal val="visible"/>
                                      </p:to>
                                    </p:set>
                                    <p:animEffect transition="in" filter="wipe(left)">
                                      <p:cBhvr>
                                        <p:cTn id="78" dur="500"/>
                                        <p:tgtEl>
                                          <p:spTgt spid="10254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02554"/>
                                        </p:tgtEl>
                                        <p:attrNameLst>
                                          <p:attrName>style.visibility</p:attrName>
                                        </p:attrNameLst>
                                      </p:cBhvr>
                                      <p:to>
                                        <p:strVal val="visible"/>
                                      </p:to>
                                    </p:set>
                                    <p:animEffect transition="in" filter="wipe(left)">
                                      <p:cBhvr>
                                        <p:cTn id="83" dur="500"/>
                                        <p:tgtEl>
                                          <p:spTgt spid="102554"/>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02555"/>
                                        </p:tgtEl>
                                        <p:attrNameLst>
                                          <p:attrName>style.visibility</p:attrName>
                                        </p:attrNameLst>
                                      </p:cBhvr>
                                      <p:to>
                                        <p:strVal val="visible"/>
                                      </p:to>
                                    </p:set>
                                    <p:animEffect transition="in" filter="wipe(left)">
                                      <p:cBhvr>
                                        <p:cTn id="88" dur="500"/>
                                        <p:tgtEl>
                                          <p:spTgt spid="102555"/>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02561"/>
                                        </p:tgtEl>
                                        <p:attrNameLst>
                                          <p:attrName>style.visibility</p:attrName>
                                        </p:attrNameLst>
                                      </p:cBhvr>
                                      <p:to>
                                        <p:strVal val="visible"/>
                                      </p:to>
                                    </p:set>
                                    <p:animEffect transition="in" filter="wipe(left)">
                                      <p:cBhvr>
                                        <p:cTn id="93" dur="500"/>
                                        <p:tgtEl>
                                          <p:spTgt spid="10256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nodeType="clickEffect">
                                  <p:stCondLst>
                                    <p:cond delay="0"/>
                                  </p:stCondLst>
                                  <p:childTnLst>
                                    <p:set>
                                      <p:cBhvr>
                                        <p:cTn id="97" dur="1" fill="hold">
                                          <p:stCondLst>
                                            <p:cond delay="0"/>
                                          </p:stCondLst>
                                        </p:cTn>
                                        <p:tgtEl>
                                          <p:spTgt spid="102557"/>
                                        </p:tgtEl>
                                        <p:attrNameLst>
                                          <p:attrName>style.visibility</p:attrName>
                                        </p:attrNameLst>
                                      </p:cBhvr>
                                      <p:to>
                                        <p:strVal val="visible"/>
                                      </p:to>
                                    </p:set>
                                    <p:animEffect transition="in" filter="blinds(horizontal)">
                                      <p:cBhvr>
                                        <p:cTn id="98" dur="500"/>
                                        <p:tgtEl>
                                          <p:spTgt spid="102557"/>
                                        </p:tgtEl>
                                      </p:cBhvr>
                                    </p:animEffect>
                                  </p:childTnLst>
                                </p:cTn>
                              </p:par>
                            </p:childTnLst>
                          </p:cTn>
                        </p:par>
                        <p:par>
                          <p:cTn id="99" fill="hold" nodeType="afterGroup">
                            <p:stCondLst>
                              <p:cond delay="500"/>
                            </p:stCondLst>
                            <p:childTnLst>
                              <p:par>
                                <p:cTn id="100" presetID="22" presetClass="entr" presetSubtype="8" fill="hold" nodeType="afterEffect">
                                  <p:stCondLst>
                                    <p:cond delay="0"/>
                                  </p:stCondLst>
                                  <p:childTnLst>
                                    <p:set>
                                      <p:cBhvr>
                                        <p:cTn id="101" dur="1" fill="hold">
                                          <p:stCondLst>
                                            <p:cond delay="0"/>
                                          </p:stCondLst>
                                        </p:cTn>
                                        <p:tgtEl>
                                          <p:spTgt spid="102559"/>
                                        </p:tgtEl>
                                        <p:attrNameLst>
                                          <p:attrName>style.visibility</p:attrName>
                                        </p:attrNameLst>
                                      </p:cBhvr>
                                      <p:to>
                                        <p:strVal val="visible"/>
                                      </p:to>
                                    </p:set>
                                    <p:animEffect transition="in" filter="wipe(left)">
                                      <p:cBhvr>
                                        <p:cTn id="102" dur="500"/>
                                        <p:tgtEl>
                                          <p:spTgt spid="10255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02560"/>
                                        </p:tgtEl>
                                        <p:attrNameLst>
                                          <p:attrName>style.visibility</p:attrName>
                                        </p:attrNameLst>
                                      </p:cBhvr>
                                      <p:to>
                                        <p:strVal val="visible"/>
                                      </p:to>
                                    </p:set>
                                    <p:animEffect transition="in" filter="wipe(left)">
                                      <p:cBhvr>
                                        <p:cTn id="107" dur="500"/>
                                        <p:tgtEl>
                                          <p:spTgt spid="102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7" grpId="0" autoUpdateAnimBg="0"/>
      <p:bldP spid="102478" grpId="0"/>
      <p:bldP spid="102535" grpId="0"/>
      <p:bldP spid="102536" grpId="0"/>
      <p:bldP spid="102537" grpId="0" animBg="1"/>
      <p:bldP spid="102542" grpId="0" autoUpdateAnimBg="0"/>
      <p:bldP spid="102553" grpId="0"/>
      <p:bldP spid="102554" grpId="0"/>
      <p:bldP spid="10256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20" name="Oval 4"/>
          <p:cNvSpPr>
            <a:spLocks noChangeAspect="1" noChangeArrowheads="1"/>
          </p:cNvSpPr>
          <p:nvPr/>
        </p:nvSpPr>
        <p:spPr bwMode="auto">
          <a:xfrm>
            <a:off x="2535238" y="1538288"/>
            <a:ext cx="414337" cy="414337"/>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1</a:t>
            </a:r>
          </a:p>
        </p:txBody>
      </p:sp>
      <p:sp>
        <p:nvSpPr>
          <p:cNvPr id="137221" name="Text Box 5"/>
          <p:cNvSpPr txBox="1">
            <a:spLocks noChangeArrowheads="1"/>
          </p:cNvSpPr>
          <p:nvPr/>
        </p:nvSpPr>
        <p:spPr bwMode="auto">
          <a:xfrm>
            <a:off x="3040063" y="1444625"/>
            <a:ext cx="35131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向量及其线性运算</a:t>
            </a:r>
          </a:p>
        </p:txBody>
      </p:sp>
      <p:sp>
        <p:nvSpPr>
          <p:cNvPr id="137222" name="Oval 6"/>
          <p:cNvSpPr>
            <a:spLocks noChangeAspect="1" noChangeArrowheads="1"/>
          </p:cNvSpPr>
          <p:nvPr/>
        </p:nvSpPr>
        <p:spPr bwMode="auto">
          <a:xfrm>
            <a:off x="2535238" y="2114550"/>
            <a:ext cx="431800" cy="431800"/>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2</a:t>
            </a:r>
          </a:p>
        </p:txBody>
      </p:sp>
      <p:sp>
        <p:nvSpPr>
          <p:cNvPr id="137223" name="Text Box 7"/>
          <p:cNvSpPr txBox="1">
            <a:spLocks noChangeArrowheads="1"/>
          </p:cNvSpPr>
          <p:nvPr/>
        </p:nvSpPr>
        <p:spPr bwMode="auto">
          <a:xfrm>
            <a:off x="3040063" y="2055813"/>
            <a:ext cx="44275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向量的内积 外积与混合积</a:t>
            </a:r>
          </a:p>
        </p:txBody>
      </p:sp>
      <p:sp>
        <p:nvSpPr>
          <p:cNvPr id="137224" name="Oval 8"/>
          <p:cNvSpPr>
            <a:spLocks noChangeAspect="1" noChangeArrowheads="1"/>
          </p:cNvSpPr>
          <p:nvPr/>
        </p:nvSpPr>
        <p:spPr bwMode="auto">
          <a:xfrm>
            <a:off x="2535238" y="3224213"/>
            <a:ext cx="414337" cy="414337"/>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4</a:t>
            </a:r>
          </a:p>
        </p:txBody>
      </p:sp>
      <p:sp>
        <p:nvSpPr>
          <p:cNvPr id="137225" name="Text Box 9"/>
          <p:cNvSpPr txBox="1">
            <a:spLocks noChangeArrowheads="1"/>
          </p:cNvSpPr>
          <p:nvPr/>
        </p:nvSpPr>
        <p:spPr bwMode="auto">
          <a:xfrm>
            <a:off x="3040063" y="3130550"/>
            <a:ext cx="35131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空间曲线及其方程</a:t>
            </a:r>
          </a:p>
        </p:txBody>
      </p:sp>
      <p:sp>
        <p:nvSpPr>
          <p:cNvPr id="137226" name="Oval 10"/>
          <p:cNvSpPr>
            <a:spLocks noChangeAspect="1" noChangeArrowheads="1"/>
          </p:cNvSpPr>
          <p:nvPr/>
        </p:nvSpPr>
        <p:spPr bwMode="auto">
          <a:xfrm>
            <a:off x="2535238" y="3800475"/>
            <a:ext cx="431800" cy="431800"/>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5</a:t>
            </a:r>
          </a:p>
        </p:txBody>
      </p:sp>
      <p:sp>
        <p:nvSpPr>
          <p:cNvPr id="137227" name="Text Box 11"/>
          <p:cNvSpPr txBox="1">
            <a:spLocks noChangeArrowheads="1"/>
          </p:cNvSpPr>
          <p:nvPr/>
        </p:nvSpPr>
        <p:spPr bwMode="auto">
          <a:xfrm>
            <a:off x="2973388" y="3705225"/>
            <a:ext cx="319881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 平面及其方程</a:t>
            </a:r>
          </a:p>
        </p:txBody>
      </p:sp>
      <p:sp>
        <p:nvSpPr>
          <p:cNvPr id="137228" name="Oval 12"/>
          <p:cNvSpPr>
            <a:spLocks noChangeAspect="1" noChangeArrowheads="1"/>
          </p:cNvSpPr>
          <p:nvPr/>
        </p:nvSpPr>
        <p:spPr bwMode="auto">
          <a:xfrm>
            <a:off x="2535238" y="4376738"/>
            <a:ext cx="414337" cy="414337"/>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6</a:t>
            </a:r>
          </a:p>
        </p:txBody>
      </p:sp>
      <p:sp>
        <p:nvSpPr>
          <p:cNvPr id="137229" name="Text Box 13"/>
          <p:cNvSpPr txBox="1">
            <a:spLocks noChangeArrowheads="1"/>
          </p:cNvSpPr>
          <p:nvPr/>
        </p:nvSpPr>
        <p:spPr bwMode="auto">
          <a:xfrm>
            <a:off x="3040063" y="4281488"/>
            <a:ext cx="27511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空间直线方程</a:t>
            </a:r>
          </a:p>
        </p:txBody>
      </p:sp>
      <p:sp>
        <p:nvSpPr>
          <p:cNvPr id="6156" name="Text Box 6"/>
          <p:cNvSpPr txBox="1">
            <a:spLocks noChangeArrowheads="1"/>
          </p:cNvSpPr>
          <p:nvPr/>
        </p:nvSpPr>
        <p:spPr bwMode="auto">
          <a:xfrm>
            <a:off x="0" y="0"/>
            <a:ext cx="9144000" cy="641350"/>
          </a:xfrm>
          <a:prstGeom prst="rect">
            <a:avLst/>
          </a:prstGeom>
          <a:noFill/>
          <a:ln w="9525">
            <a:noFill/>
            <a:miter lim="800000"/>
            <a:headEnd/>
            <a:tailEnd/>
          </a:ln>
        </p:spPr>
        <p:txBody>
          <a:bodyPr>
            <a:spAutoFit/>
          </a:bodyPr>
          <a:lstStyle/>
          <a:p>
            <a:pPr eaLnBrk="1" hangingPunct="1">
              <a:spcBef>
                <a:spcPct val="50000"/>
              </a:spcBef>
            </a:pPr>
            <a:r>
              <a:rPr lang="zh-CN" altLang="en-US" sz="3600">
                <a:solidFill>
                  <a:srgbClr val="FFFF00"/>
                </a:solidFill>
                <a:ea typeface="华文行楷" pitchFamily="2" charset="-122"/>
              </a:rPr>
              <a:t>目录</a:t>
            </a:r>
          </a:p>
        </p:txBody>
      </p:sp>
      <p:sp>
        <p:nvSpPr>
          <p:cNvPr id="137237" name="Oval 21"/>
          <p:cNvSpPr>
            <a:spLocks noChangeAspect="1" noChangeArrowheads="1"/>
          </p:cNvSpPr>
          <p:nvPr/>
        </p:nvSpPr>
        <p:spPr bwMode="auto">
          <a:xfrm>
            <a:off x="2535238" y="2686050"/>
            <a:ext cx="414337" cy="414338"/>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3</a:t>
            </a:r>
          </a:p>
        </p:txBody>
      </p:sp>
      <p:sp>
        <p:nvSpPr>
          <p:cNvPr id="137238" name="Text Box 22"/>
          <p:cNvSpPr txBox="1">
            <a:spLocks noChangeArrowheads="1"/>
          </p:cNvSpPr>
          <p:nvPr/>
        </p:nvSpPr>
        <p:spPr bwMode="auto">
          <a:xfrm>
            <a:off x="3040063" y="2590800"/>
            <a:ext cx="29797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曲面及其方程</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WordArt 9"/>
          <p:cNvSpPr>
            <a:spLocks noChangeArrowheads="1" noChangeShapeType="1" noTextEdit="1"/>
          </p:cNvSpPr>
          <p:nvPr/>
        </p:nvSpPr>
        <p:spPr bwMode="auto">
          <a:xfrm>
            <a:off x="76200" y="228600"/>
            <a:ext cx="5113338"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sp>
        <p:nvSpPr>
          <p:cNvPr id="40963" name="Text Box 11"/>
          <p:cNvSpPr txBox="1">
            <a:spLocks noChangeArrowheads="1"/>
          </p:cNvSpPr>
          <p:nvPr/>
        </p:nvSpPr>
        <p:spPr bwMode="auto">
          <a:xfrm>
            <a:off x="381000" y="685800"/>
            <a:ext cx="8307388" cy="626710"/>
          </a:xfrm>
          <a:prstGeom prst="rect">
            <a:avLst/>
          </a:prstGeom>
          <a:noFill/>
          <a:ln w="9525">
            <a:noFill/>
            <a:miter lim="800000"/>
            <a:headEnd/>
            <a:tailEnd/>
          </a:ln>
          <a:effectLst/>
        </p:spPr>
        <p:txBody>
          <a:bodyPr>
            <a:spAutoFit/>
          </a:bodyPr>
          <a:lstStyle/>
          <a:p>
            <a:pPr eaLnBrk="1" hangingPunct="1">
              <a:lnSpc>
                <a:spcPct val="120000"/>
              </a:lnSpc>
              <a:spcBef>
                <a:spcPct val="60000"/>
              </a:spcBef>
            </a:pPr>
            <a:r>
              <a:rPr lang="zh-CN" altLang="en-US" b="1" dirty="0">
                <a:solidFill>
                  <a:srgbClr val="0000FF"/>
                </a:solidFill>
                <a:latin typeface="Times New Roman" pitchFamily="18" charset="0"/>
                <a:ea typeface="+mn-ea"/>
                <a:cs typeface="Times New Roman" pitchFamily="18" charset="0"/>
              </a:rPr>
              <a:t>例</a:t>
            </a:r>
            <a:r>
              <a:rPr lang="en-US" altLang="zh-CN" b="1" dirty="0">
                <a:solidFill>
                  <a:srgbClr val="0000FF"/>
                </a:solidFill>
                <a:latin typeface="Times New Roman" pitchFamily="18" charset="0"/>
                <a:ea typeface="+mn-ea"/>
                <a:cs typeface="Times New Roman" pitchFamily="18" charset="0"/>
              </a:rPr>
              <a:t>8  </a:t>
            </a:r>
            <a:r>
              <a:rPr lang="zh-CN" altLang="en-US" dirty="0">
                <a:solidFill>
                  <a:srgbClr val="990099"/>
                </a:solidFill>
                <a:latin typeface="华文细黑" pitchFamily="2" charset="-122"/>
                <a:ea typeface="华文细黑" pitchFamily="2" charset="-122"/>
              </a:rPr>
              <a:t>已知</a:t>
            </a:r>
            <a:r>
              <a:rPr lang="en-US" altLang="zh-CN" i="1" dirty="0">
                <a:solidFill>
                  <a:srgbClr val="990099"/>
                </a:solidFill>
              </a:rPr>
              <a:t>A</a:t>
            </a:r>
            <a:r>
              <a:rPr lang="en-US" altLang="zh-CN" dirty="0">
                <a:solidFill>
                  <a:srgbClr val="990099"/>
                </a:solidFill>
              </a:rPr>
              <a:t>(3,3,1)</a:t>
            </a:r>
            <a:r>
              <a:rPr lang="en-US" altLang="zh-CN" dirty="0">
                <a:solidFill>
                  <a:srgbClr val="990099"/>
                </a:solidFill>
                <a:latin typeface="华文细黑" pitchFamily="2" charset="-122"/>
                <a:ea typeface="华文细黑" pitchFamily="2" charset="-122"/>
              </a:rPr>
              <a:t> </a:t>
            </a:r>
            <a:r>
              <a:rPr lang="zh-CN" altLang="en-US" dirty="0">
                <a:solidFill>
                  <a:srgbClr val="990099"/>
                </a:solidFill>
                <a:latin typeface="华文细黑" pitchFamily="2" charset="-122"/>
                <a:ea typeface="华文细黑" pitchFamily="2" charset="-122"/>
              </a:rPr>
              <a:t>和</a:t>
            </a:r>
            <a:r>
              <a:rPr lang="en-US" altLang="zh-CN" i="1" dirty="0">
                <a:solidFill>
                  <a:srgbClr val="990099"/>
                </a:solidFill>
              </a:rPr>
              <a:t>B</a:t>
            </a:r>
            <a:r>
              <a:rPr lang="en-US" altLang="zh-CN" i="1" dirty="0">
                <a:solidFill>
                  <a:srgbClr val="990099"/>
                </a:solidFill>
                <a:latin typeface="华文细黑" pitchFamily="2" charset="-122"/>
                <a:ea typeface="华文细黑" pitchFamily="2" charset="-122"/>
              </a:rPr>
              <a:t> </a:t>
            </a:r>
            <a:r>
              <a:rPr lang="en-US" altLang="zh-CN" dirty="0">
                <a:solidFill>
                  <a:srgbClr val="990099"/>
                </a:solidFill>
              </a:rPr>
              <a:t>(1,5,1) , </a:t>
            </a:r>
            <a:r>
              <a:rPr lang="zh-CN" altLang="en-US" dirty="0">
                <a:solidFill>
                  <a:srgbClr val="990099"/>
                </a:solidFill>
                <a:latin typeface="华文细黑" pitchFamily="2" charset="-122"/>
                <a:ea typeface="华文细黑" pitchFamily="2" charset="-122"/>
              </a:rPr>
              <a:t>计算</a:t>
            </a:r>
          </a:p>
        </p:txBody>
      </p:sp>
      <p:sp>
        <p:nvSpPr>
          <p:cNvPr id="104461" name="Text Box 13"/>
          <p:cNvSpPr txBox="1">
            <a:spLocks noChangeArrowheads="1"/>
          </p:cNvSpPr>
          <p:nvPr/>
        </p:nvSpPr>
        <p:spPr bwMode="auto">
          <a:xfrm>
            <a:off x="395288" y="1676400"/>
            <a:ext cx="762000" cy="457200"/>
          </a:xfrm>
          <a:prstGeom prst="rect">
            <a:avLst/>
          </a:prstGeom>
          <a:noFill/>
          <a:ln w="9525">
            <a:noFill/>
            <a:miter lim="800000"/>
            <a:headEnd/>
            <a:tailEnd/>
          </a:ln>
        </p:spPr>
        <p:txBody>
          <a:bodyPr>
            <a:spAutoFit/>
          </a:bodyPr>
          <a:lstStyle/>
          <a:p>
            <a:pPr eaLnBrk="1" hangingPunct="1">
              <a:spcBef>
                <a:spcPct val="50000"/>
              </a:spcBef>
            </a:pPr>
            <a:r>
              <a:rPr lang="zh-CN" altLang="en-US" dirty="0">
                <a:solidFill>
                  <a:srgbClr val="FF3300"/>
                </a:solidFill>
                <a:ea typeface="华文细黑" pitchFamily="2" charset="-122"/>
              </a:rPr>
              <a:t>解</a:t>
            </a:r>
          </a:p>
        </p:txBody>
      </p:sp>
      <p:graphicFrame>
        <p:nvGraphicFramePr>
          <p:cNvPr id="104462" name="Object 14"/>
          <p:cNvGraphicFramePr>
            <a:graphicFrameLocks noChangeAspect="1"/>
          </p:cNvGraphicFramePr>
          <p:nvPr/>
        </p:nvGraphicFramePr>
        <p:xfrm>
          <a:off x="1090613" y="1779588"/>
          <a:ext cx="3222625" cy="506412"/>
        </p:xfrm>
        <a:graphic>
          <a:graphicData uri="http://schemas.openxmlformats.org/presentationml/2006/ole">
            <p:oleObj spid="_x0000_s41085" name="Equation" r:id="rId3" imgW="1536700" imgH="241300" progId="Equation.DSMT4">
              <p:embed/>
            </p:oleObj>
          </a:graphicData>
        </a:graphic>
      </p:graphicFrame>
      <p:graphicFrame>
        <p:nvGraphicFramePr>
          <p:cNvPr id="104464" name="Object 16"/>
          <p:cNvGraphicFramePr>
            <a:graphicFrameLocks noChangeAspect="1"/>
          </p:cNvGraphicFramePr>
          <p:nvPr/>
        </p:nvGraphicFramePr>
        <p:xfrm>
          <a:off x="4419600" y="1831975"/>
          <a:ext cx="1465262" cy="427038"/>
        </p:xfrm>
        <a:graphic>
          <a:graphicData uri="http://schemas.openxmlformats.org/presentationml/2006/ole">
            <p:oleObj spid="_x0000_s41086" name="公式" r:id="rId4" imgW="698197" imgH="203112" progId="Equation.3">
              <p:embed/>
            </p:oleObj>
          </a:graphicData>
        </a:graphic>
      </p:graphicFrame>
      <p:graphicFrame>
        <p:nvGraphicFramePr>
          <p:cNvPr id="104465" name="Object 17"/>
          <p:cNvGraphicFramePr>
            <a:graphicFrameLocks noChangeAspect="1"/>
          </p:cNvGraphicFramePr>
          <p:nvPr/>
        </p:nvGraphicFramePr>
        <p:xfrm>
          <a:off x="1074738" y="2233613"/>
          <a:ext cx="4441825" cy="585787"/>
        </p:xfrm>
        <a:graphic>
          <a:graphicData uri="http://schemas.openxmlformats.org/presentationml/2006/ole">
            <p:oleObj spid="_x0000_s41087" name="Equation" r:id="rId5" imgW="2120900" imgH="279400" progId="Equation.DSMT4">
              <p:embed/>
            </p:oleObj>
          </a:graphicData>
        </a:graphic>
      </p:graphicFrame>
      <p:graphicFrame>
        <p:nvGraphicFramePr>
          <p:cNvPr id="104466" name="Object 18"/>
          <p:cNvGraphicFramePr>
            <a:graphicFrameLocks noChangeAspect="1"/>
          </p:cNvGraphicFramePr>
          <p:nvPr/>
        </p:nvGraphicFramePr>
        <p:xfrm>
          <a:off x="785813" y="2695575"/>
          <a:ext cx="6091237" cy="904875"/>
        </p:xfrm>
        <a:graphic>
          <a:graphicData uri="http://schemas.openxmlformats.org/presentationml/2006/ole">
            <p:oleObj spid="_x0000_s41088" name="公式" r:id="rId6" imgW="2908300" imgH="431800" progId="Equation.3">
              <p:embed/>
            </p:oleObj>
          </a:graphicData>
        </a:graphic>
      </p:graphicFrame>
      <p:graphicFrame>
        <p:nvGraphicFramePr>
          <p:cNvPr id="104467" name="Object 19"/>
          <p:cNvGraphicFramePr>
            <a:graphicFrameLocks noChangeAspect="1"/>
          </p:cNvGraphicFramePr>
          <p:nvPr/>
        </p:nvGraphicFramePr>
        <p:xfrm>
          <a:off x="904875" y="3416300"/>
          <a:ext cx="4387850" cy="850900"/>
        </p:xfrm>
        <a:graphic>
          <a:graphicData uri="http://schemas.openxmlformats.org/presentationml/2006/ole">
            <p:oleObj spid="_x0000_s41089" name="公式" r:id="rId7" imgW="2094591" imgH="406224" progId="Equation.3">
              <p:embed/>
            </p:oleObj>
          </a:graphicData>
        </a:graphic>
      </p:graphicFrame>
      <p:grpSp>
        <p:nvGrpSpPr>
          <p:cNvPr id="104482" name="Group 34"/>
          <p:cNvGrpSpPr>
            <a:grpSpLocks/>
          </p:cNvGrpSpPr>
          <p:nvPr/>
        </p:nvGrpSpPr>
        <p:grpSpPr bwMode="auto">
          <a:xfrm>
            <a:off x="473076" y="4313238"/>
            <a:ext cx="8031163" cy="1355725"/>
            <a:chOff x="298" y="2523"/>
            <a:chExt cx="5059" cy="854"/>
          </a:xfrm>
        </p:grpSpPr>
        <p:graphicFrame>
          <p:nvGraphicFramePr>
            <p:cNvPr id="40976" name="Object 21"/>
            <p:cNvGraphicFramePr>
              <a:graphicFrameLocks noChangeAspect="1"/>
            </p:cNvGraphicFramePr>
            <p:nvPr/>
          </p:nvGraphicFramePr>
          <p:xfrm>
            <a:off x="298" y="2523"/>
            <a:ext cx="5059" cy="854"/>
          </p:xfrm>
          <a:graphic>
            <a:graphicData uri="http://schemas.openxmlformats.org/presentationml/2006/ole">
              <p:oleObj spid="_x0000_s41090" name="Document" r:id="rId8" imgW="8635778" imgH="1480157" progId="Word.Document.8">
                <p:embed/>
              </p:oleObj>
            </a:graphicData>
          </a:graphic>
        </p:graphicFrame>
        <p:sp>
          <p:nvSpPr>
            <p:cNvPr id="40977" name="Line 22"/>
            <p:cNvSpPr>
              <a:spLocks noChangeShapeType="1"/>
            </p:cNvSpPr>
            <p:nvPr/>
          </p:nvSpPr>
          <p:spPr bwMode="auto">
            <a:xfrm>
              <a:off x="1701" y="2523"/>
              <a:ext cx="339"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40978" name="Line 23"/>
            <p:cNvSpPr>
              <a:spLocks noChangeShapeType="1"/>
            </p:cNvSpPr>
            <p:nvPr/>
          </p:nvSpPr>
          <p:spPr bwMode="auto">
            <a:xfrm>
              <a:off x="2744" y="2523"/>
              <a:ext cx="388"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104472" name="Text Box 24"/>
          <p:cNvSpPr txBox="1">
            <a:spLocks noChangeArrowheads="1"/>
          </p:cNvSpPr>
          <p:nvPr/>
        </p:nvSpPr>
        <p:spPr bwMode="auto">
          <a:xfrm>
            <a:off x="395288" y="5745163"/>
            <a:ext cx="609600" cy="457200"/>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FF3300"/>
                </a:solidFill>
                <a:ea typeface="华文细黑" pitchFamily="2" charset="-122"/>
              </a:rPr>
              <a:t>解</a:t>
            </a:r>
          </a:p>
        </p:txBody>
      </p:sp>
      <p:graphicFrame>
        <p:nvGraphicFramePr>
          <p:cNvPr id="104477" name="Object 29"/>
          <p:cNvGraphicFramePr>
            <a:graphicFrameLocks noChangeAspect="1"/>
          </p:cNvGraphicFramePr>
          <p:nvPr/>
        </p:nvGraphicFramePr>
        <p:xfrm>
          <a:off x="1371600" y="5608638"/>
          <a:ext cx="720725" cy="736600"/>
        </p:xfrm>
        <a:graphic>
          <a:graphicData uri="http://schemas.openxmlformats.org/presentationml/2006/ole">
            <p:oleObj spid="_x0000_s41091" name="公式" r:id="rId9" imgW="1040948" imgH="888614" progId="Equation.3">
              <p:embed/>
            </p:oleObj>
          </a:graphicData>
        </a:graphic>
      </p:graphicFrame>
      <p:graphicFrame>
        <p:nvGraphicFramePr>
          <p:cNvPr id="104478" name="Object 30"/>
          <p:cNvGraphicFramePr>
            <a:graphicFrameLocks noChangeAspect="1"/>
          </p:cNvGraphicFramePr>
          <p:nvPr/>
        </p:nvGraphicFramePr>
        <p:xfrm>
          <a:off x="2235200" y="5626100"/>
          <a:ext cx="863600" cy="774700"/>
        </p:xfrm>
        <a:graphic>
          <a:graphicData uri="http://schemas.openxmlformats.org/presentationml/2006/ole">
            <p:oleObj spid="_x0000_s41092" name="公式" r:id="rId10" imgW="990600" imgH="889000" progId="Equation.3">
              <p:embed/>
            </p:oleObj>
          </a:graphicData>
        </a:graphic>
      </p:graphicFrame>
      <p:graphicFrame>
        <p:nvGraphicFramePr>
          <p:cNvPr id="104481" name="Object 33"/>
          <p:cNvGraphicFramePr>
            <a:graphicFrameLocks noChangeAspect="1"/>
          </p:cNvGraphicFramePr>
          <p:nvPr/>
        </p:nvGraphicFramePr>
        <p:xfrm>
          <a:off x="3243263" y="5807075"/>
          <a:ext cx="3960812" cy="466725"/>
        </p:xfrm>
        <a:graphic>
          <a:graphicData uri="http://schemas.openxmlformats.org/presentationml/2006/ole">
            <p:oleObj spid="_x0000_s41093" name="公式" r:id="rId11" imgW="4419600" imgH="482600" progId="Equation.3">
              <p:embed/>
            </p:oleObj>
          </a:graphicData>
        </a:graphic>
      </p:graphicFrame>
      <p:sp>
        <p:nvSpPr>
          <p:cNvPr id="2" name="矩形 1"/>
          <p:cNvSpPr>
            <a:spLocks noRot="1" noChangeAspect="1" noMove="1" noResize="1" noEditPoints="1" noAdjustHandles="1" noChangeArrowheads="1" noChangeShapeType="1" noTextEdit="1"/>
          </p:cNvSpPr>
          <p:nvPr/>
        </p:nvSpPr>
        <p:spPr>
          <a:xfrm>
            <a:off x="1157288" y="1190481"/>
            <a:ext cx="5169492" cy="647870"/>
          </a:xfrm>
          <a:prstGeom prst="rect">
            <a:avLst/>
          </a:prstGeom>
          <a:blipFill rotWithShape="1">
            <a:blip r:embed="rId12"/>
            <a:stretch>
              <a:fillRect/>
            </a:stretch>
          </a:blipFill>
        </p:spPr>
        <p:txBody>
          <a:bodyPr/>
          <a:lstStyle/>
          <a:p>
            <a:pPr eaLnBrk="1" hangingPunct="1">
              <a:defRPr/>
            </a:pPr>
            <a:r>
              <a:rPr lang="zh-CN" altLang="en-US">
                <a:noFill/>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461"/>
                                        </p:tgtEl>
                                        <p:attrNameLst>
                                          <p:attrName>style.visibility</p:attrName>
                                        </p:attrNameLst>
                                      </p:cBhvr>
                                      <p:to>
                                        <p:strVal val="visible"/>
                                      </p:to>
                                    </p:set>
                                    <p:animEffect transition="in" filter="wipe(left)">
                                      <p:cBhvr>
                                        <p:cTn id="7" dur="500"/>
                                        <p:tgtEl>
                                          <p:spTgt spid="1044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4462"/>
                                        </p:tgtEl>
                                        <p:attrNameLst>
                                          <p:attrName>style.visibility</p:attrName>
                                        </p:attrNameLst>
                                      </p:cBhvr>
                                      <p:to>
                                        <p:strVal val="visible"/>
                                      </p:to>
                                    </p:set>
                                    <p:animEffect transition="in" filter="wipe(left)">
                                      <p:cBhvr>
                                        <p:cTn id="12" dur="500"/>
                                        <p:tgtEl>
                                          <p:spTgt spid="1044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4464"/>
                                        </p:tgtEl>
                                        <p:attrNameLst>
                                          <p:attrName>style.visibility</p:attrName>
                                        </p:attrNameLst>
                                      </p:cBhvr>
                                      <p:to>
                                        <p:strVal val="visible"/>
                                      </p:to>
                                    </p:set>
                                    <p:animEffect transition="in" filter="wipe(left)">
                                      <p:cBhvr>
                                        <p:cTn id="17" dur="500"/>
                                        <p:tgtEl>
                                          <p:spTgt spid="1044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4465"/>
                                        </p:tgtEl>
                                        <p:attrNameLst>
                                          <p:attrName>style.visibility</p:attrName>
                                        </p:attrNameLst>
                                      </p:cBhvr>
                                      <p:to>
                                        <p:strVal val="visible"/>
                                      </p:to>
                                    </p:set>
                                    <p:animEffect transition="in" filter="wipe(left)">
                                      <p:cBhvr>
                                        <p:cTn id="22" dur="500"/>
                                        <p:tgtEl>
                                          <p:spTgt spid="1044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4466"/>
                                        </p:tgtEl>
                                        <p:attrNameLst>
                                          <p:attrName>style.visibility</p:attrName>
                                        </p:attrNameLst>
                                      </p:cBhvr>
                                      <p:to>
                                        <p:strVal val="visible"/>
                                      </p:to>
                                    </p:set>
                                    <p:animEffect transition="in" filter="wipe(left)">
                                      <p:cBhvr>
                                        <p:cTn id="27" dur="500"/>
                                        <p:tgtEl>
                                          <p:spTgt spid="1044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4467"/>
                                        </p:tgtEl>
                                        <p:attrNameLst>
                                          <p:attrName>style.visibility</p:attrName>
                                        </p:attrNameLst>
                                      </p:cBhvr>
                                      <p:to>
                                        <p:strVal val="visible"/>
                                      </p:to>
                                    </p:set>
                                    <p:animEffect transition="in" filter="wipe(left)">
                                      <p:cBhvr>
                                        <p:cTn id="32" dur="500"/>
                                        <p:tgtEl>
                                          <p:spTgt spid="10446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4482"/>
                                        </p:tgtEl>
                                        <p:attrNameLst>
                                          <p:attrName>style.visibility</p:attrName>
                                        </p:attrNameLst>
                                      </p:cBhvr>
                                      <p:to>
                                        <p:strVal val="visible"/>
                                      </p:to>
                                    </p:set>
                                    <p:animEffect transition="in" filter="wipe(left)">
                                      <p:cBhvr>
                                        <p:cTn id="37" dur="500"/>
                                        <p:tgtEl>
                                          <p:spTgt spid="10448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4472"/>
                                        </p:tgtEl>
                                        <p:attrNameLst>
                                          <p:attrName>style.visibility</p:attrName>
                                        </p:attrNameLst>
                                      </p:cBhvr>
                                      <p:to>
                                        <p:strVal val="visible"/>
                                      </p:to>
                                    </p:set>
                                    <p:animEffect transition="in" filter="wipe(left)">
                                      <p:cBhvr>
                                        <p:cTn id="42" dur="500"/>
                                        <p:tgtEl>
                                          <p:spTgt spid="10447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4477"/>
                                        </p:tgtEl>
                                        <p:attrNameLst>
                                          <p:attrName>style.visibility</p:attrName>
                                        </p:attrNameLst>
                                      </p:cBhvr>
                                      <p:to>
                                        <p:strVal val="visible"/>
                                      </p:to>
                                    </p:set>
                                    <p:animEffect transition="in" filter="wipe(left)">
                                      <p:cBhvr>
                                        <p:cTn id="47" dur="500"/>
                                        <p:tgtEl>
                                          <p:spTgt spid="10447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4478"/>
                                        </p:tgtEl>
                                        <p:attrNameLst>
                                          <p:attrName>style.visibility</p:attrName>
                                        </p:attrNameLst>
                                      </p:cBhvr>
                                      <p:to>
                                        <p:strVal val="visible"/>
                                      </p:to>
                                    </p:set>
                                    <p:animEffect transition="in" filter="wipe(left)">
                                      <p:cBhvr>
                                        <p:cTn id="52" dur="500"/>
                                        <p:tgtEl>
                                          <p:spTgt spid="10447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04481"/>
                                        </p:tgtEl>
                                        <p:attrNameLst>
                                          <p:attrName>style.visibility</p:attrName>
                                        </p:attrNameLst>
                                      </p:cBhvr>
                                      <p:to>
                                        <p:strVal val="visible"/>
                                      </p:to>
                                    </p:set>
                                    <p:animEffect transition="in" filter="wipe(left)">
                                      <p:cBhvr>
                                        <p:cTn id="57" dur="500"/>
                                        <p:tgtEl>
                                          <p:spTgt spid="104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61" grpId="0" autoUpdateAnimBg="0"/>
      <p:bldP spid="10447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510" name="Object 14"/>
          <p:cNvGraphicFramePr>
            <a:graphicFrameLocks noChangeAspect="1"/>
          </p:cNvGraphicFramePr>
          <p:nvPr/>
        </p:nvGraphicFramePr>
        <p:xfrm>
          <a:off x="611188" y="908050"/>
          <a:ext cx="1728787" cy="742950"/>
        </p:xfrm>
        <a:graphic>
          <a:graphicData uri="http://schemas.openxmlformats.org/presentationml/2006/ole">
            <p:oleObj spid="_x0000_s42242" name="公式" r:id="rId3" imgW="2070100" imgH="889000" progId="Equation.3">
              <p:embed/>
            </p:oleObj>
          </a:graphicData>
        </a:graphic>
      </p:graphicFrame>
      <p:sp>
        <p:nvSpPr>
          <p:cNvPr id="41987" name="WordArt 17"/>
          <p:cNvSpPr>
            <a:spLocks noChangeArrowheads="1" noChangeShapeType="1" noTextEdit="1"/>
          </p:cNvSpPr>
          <p:nvPr/>
        </p:nvSpPr>
        <p:spPr bwMode="auto">
          <a:xfrm>
            <a:off x="76200" y="152400"/>
            <a:ext cx="5113338"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graphicFrame>
        <p:nvGraphicFramePr>
          <p:cNvPr id="106515" name="Object 19"/>
          <p:cNvGraphicFramePr>
            <a:graphicFrameLocks noChangeAspect="1"/>
          </p:cNvGraphicFramePr>
          <p:nvPr/>
        </p:nvGraphicFramePr>
        <p:xfrm>
          <a:off x="611188" y="1700213"/>
          <a:ext cx="3311525" cy="547687"/>
        </p:xfrm>
        <a:graphic>
          <a:graphicData uri="http://schemas.openxmlformats.org/presentationml/2006/ole">
            <p:oleObj spid="_x0000_s42243" name="文档" r:id="rId4" imgW="3629025" imgH="600075" progId="Word.Document.8">
              <p:embed/>
            </p:oleObj>
          </a:graphicData>
        </a:graphic>
      </p:graphicFrame>
      <p:grpSp>
        <p:nvGrpSpPr>
          <p:cNvPr id="106516" name="Group 20"/>
          <p:cNvGrpSpPr>
            <a:grpSpLocks/>
          </p:cNvGrpSpPr>
          <p:nvPr/>
        </p:nvGrpSpPr>
        <p:grpSpPr bwMode="auto">
          <a:xfrm>
            <a:off x="539750" y="2420938"/>
            <a:ext cx="1512888" cy="863600"/>
            <a:chOff x="816" y="1296"/>
            <a:chExt cx="1248" cy="639"/>
          </a:xfrm>
        </p:grpSpPr>
        <p:graphicFrame>
          <p:nvGraphicFramePr>
            <p:cNvPr id="42011" name="Object 21"/>
            <p:cNvGraphicFramePr>
              <a:graphicFrameLocks noChangeAspect="1"/>
            </p:cNvGraphicFramePr>
            <p:nvPr/>
          </p:nvGraphicFramePr>
          <p:xfrm>
            <a:off x="816" y="1296"/>
            <a:ext cx="1248" cy="608"/>
          </p:xfrm>
          <a:graphic>
            <a:graphicData uri="http://schemas.openxmlformats.org/presentationml/2006/ole">
              <p:oleObj spid="_x0000_s42244" name="公式" r:id="rId5" imgW="1981200" imgH="965200" progId="Equation.3">
                <p:embed/>
              </p:oleObj>
            </a:graphicData>
          </a:graphic>
        </p:graphicFrame>
        <p:grpSp>
          <p:nvGrpSpPr>
            <p:cNvPr id="42012" name="Group 22"/>
            <p:cNvGrpSpPr>
              <a:grpSpLocks/>
            </p:cNvGrpSpPr>
            <p:nvPr/>
          </p:nvGrpSpPr>
          <p:grpSpPr bwMode="auto">
            <a:xfrm>
              <a:off x="1556" y="1632"/>
              <a:ext cx="504" cy="303"/>
              <a:chOff x="2628" y="2008"/>
              <a:chExt cx="504" cy="303"/>
            </a:xfrm>
          </p:grpSpPr>
          <p:graphicFrame>
            <p:nvGraphicFramePr>
              <p:cNvPr id="42013" name="Object 23"/>
              <p:cNvGraphicFramePr>
                <a:graphicFrameLocks noChangeAspect="1"/>
              </p:cNvGraphicFramePr>
              <p:nvPr/>
            </p:nvGraphicFramePr>
            <p:xfrm>
              <a:off x="2628" y="2008"/>
              <a:ext cx="504" cy="303"/>
            </p:xfrm>
            <a:graphic>
              <a:graphicData uri="http://schemas.openxmlformats.org/presentationml/2006/ole">
                <p:oleObj spid="_x0000_s42245" name="公式" r:id="rId6" imgW="799753" imgH="482391" progId="Equation.3">
                  <p:embed/>
                </p:oleObj>
              </a:graphicData>
            </a:graphic>
          </p:graphicFrame>
          <p:sp>
            <p:nvSpPr>
              <p:cNvPr id="42014" name="Line 24"/>
              <p:cNvSpPr>
                <a:spLocks noChangeShapeType="1"/>
              </p:cNvSpPr>
              <p:nvPr/>
            </p:nvSpPr>
            <p:spPr bwMode="auto">
              <a:xfrm>
                <a:off x="2688" y="2016"/>
                <a:ext cx="384" cy="0"/>
              </a:xfrm>
              <a:prstGeom prst="line">
                <a:avLst/>
              </a:prstGeom>
              <a:noFill/>
              <a:ln w="9525">
                <a:solidFill>
                  <a:schemeClr val="tx1"/>
                </a:solidFill>
                <a:round/>
                <a:headEnd/>
                <a:tailEnd type="triangle" w="med" len="med"/>
              </a:ln>
            </p:spPr>
            <p:txBody>
              <a:bodyPr wrap="none" anchor="ctr"/>
              <a:lstStyle/>
              <a:p>
                <a:endParaRPr lang="zh-CN" altLang="en-US"/>
              </a:p>
            </p:txBody>
          </p:sp>
        </p:grpSp>
      </p:grpSp>
      <p:graphicFrame>
        <p:nvGraphicFramePr>
          <p:cNvPr id="106521" name="Object 25"/>
          <p:cNvGraphicFramePr>
            <a:graphicFrameLocks noChangeAspect="1"/>
          </p:cNvGraphicFramePr>
          <p:nvPr/>
        </p:nvGraphicFramePr>
        <p:xfrm>
          <a:off x="2411413" y="2492375"/>
          <a:ext cx="1008062" cy="712788"/>
        </p:xfrm>
        <a:graphic>
          <a:graphicData uri="http://schemas.openxmlformats.org/presentationml/2006/ole">
            <p:oleObj spid="_x0000_s42246" name="公式" r:id="rId7" imgW="1257300" imgH="889000" progId="Equation.3">
              <p:embed/>
            </p:oleObj>
          </a:graphicData>
        </a:graphic>
      </p:graphicFrame>
      <p:graphicFrame>
        <p:nvGraphicFramePr>
          <p:cNvPr id="106522" name="Object 26"/>
          <p:cNvGraphicFramePr>
            <a:graphicFrameLocks noChangeAspect="1"/>
          </p:cNvGraphicFramePr>
          <p:nvPr/>
        </p:nvGraphicFramePr>
        <p:xfrm>
          <a:off x="3635375" y="2492375"/>
          <a:ext cx="468313" cy="746125"/>
        </p:xfrm>
        <a:graphic>
          <a:graphicData uri="http://schemas.openxmlformats.org/presentationml/2006/ole">
            <p:oleObj spid="_x0000_s42247" name="公式" r:id="rId8" imgW="558800" imgH="889000" progId="Equation.3">
              <p:embed/>
            </p:oleObj>
          </a:graphicData>
        </a:graphic>
      </p:graphicFrame>
      <p:graphicFrame>
        <p:nvGraphicFramePr>
          <p:cNvPr id="106523" name="Object 27"/>
          <p:cNvGraphicFramePr>
            <a:graphicFrameLocks noChangeAspect="1"/>
          </p:cNvGraphicFramePr>
          <p:nvPr/>
        </p:nvGraphicFramePr>
        <p:xfrm>
          <a:off x="4643438" y="2781300"/>
          <a:ext cx="1152525" cy="320675"/>
        </p:xfrm>
        <a:graphic>
          <a:graphicData uri="http://schemas.openxmlformats.org/presentationml/2006/ole">
            <p:oleObj spid="_x0000_s42248" name="公式" r:id="rId9" imgW="1409088" imgH="393529" progId="Equation.3">
              <p:embed/>
            </p:oleObj>
          </a:graphicData>
        </a:graphic>
      </p:graphicFrame>
      <p:grpSp>
        <p:nvGrpSpPr>
          <p:cNvPr id="106524" name="Group 28"/>
          <p:cNvGrpSpPr>
            <a:grpSpLocks/>
          </p:cNvGrpSpPr>
          <p:nvPr/>
        </p:nvGrpSpPr>
        <p:grpSpPr bwMode="auto">
          <a:xfrm>
            <a:off x="468313" y="3429000"/>
            <a:ext cx="1511300" cy="869950"/>
            <a:chOff x="800" y="2049"/>
            <a:chExt cx="1280" cy="639"/>
          </a:xfrm>
        </p:grpSpPr>
        <p:graphicFrame>
          <p:nvGraphicFramePr>
            <p:cNvPr id="42007" name="Object 29"/>
            <p:cNvGraphicFramePr>
              <a:graphicFrameLocks noChangeAspect="1"/>
            </p:cNvGraphicFramePr>
            <p:nvPr/>
          </p:nvGraphicFramePr>
          <p:xfrm>
            <a:off x="800" y="2049"/>
            <a:ext cx="1280" cy="608"/>
          </p:xfrm>
          <a:graphic>
            <a:graphicData uri="http://schemas.openxmlformats.org/presentationml/2006/ole">
              <p:oleObj spid="_x0000_s42249" name="公式" r:id="rId10" imgW="2032000" imgH="965200" progId="Equation.3">
                <p:embed/>
              </p:oleObj>
            </a:graphicData>
          </a:graphic>
        </p:graphicFrame>
        <p:grpSp>
          <p:nvGrpSpPr>
            <p:cNvPr id="42008" name="Group 30"/>
            <p:cNvGrpSpPr>
              <a:grpSpLocks/>
            </p:cNvGrpSpPr>
            <p:nvPr/>
          </p:nvGrpSpPr>
          <p:grpSpPr bwMode="auto">
            <a:xfrm>
              <a:off x="1556" y="2385"/>
              <a:ext cx="504" cy="303"/>
              <a:chOff x="2628" y="2008"/>
              <a:chExt cx="504" cy="303"/>
            </a:xfrm>
          </p:grpSpPr>
          <p:graphicFrame>
            <p:nvGraphicFramePr>
              <p:cNvPr id="42009" name="Object 31"/>
              <p:cNvGraphicFramePr>
                <a:graphicFrameLocks noChangeAspect="1"/>
              </p:cNvGraphicFramePr>
              <p:nvPr/>
            </p:nvGraphicFramePr>
            <p:xfrm>
              <a:off x="2628" y="2008"/>
              <a:ext cx="504" cy="303"/>
            </p:xfrm>
            <a:graphic>
              <a:graphicData uri="http://schemas.openxmlformats.org/presentationml/2006/ole">
                <p:oleObj spid="_x0000_s42250" name="公式" r:id="rId11" imgW="799753" imgH="482391" progId="Equation.3">
                  <p:embed/>
                </p:oleObj>
              </a:graphicData>
            </a:graphic>
          </p:graphicFrame>
          <p:sp>
            <p:nvSpPr>
              <p:cNvPr id="42010" name="Line 32"/>
              <p:cNvSpPr>
                <a:spLocks noChangeShapeType="1"/>
              </p:cNvSpPr>
              <p:nvPr/>
            </p:nvSpPr>
            <p:spPr bwMode="auto">
              <a:xfrm>
                <a:off x="2688" y="2016"/>
                <a:ext cx="384" cy="0"/>
              </a:xfrm>
              <a:prstGeom prst="line">
                <a:avLst/>
              </a:prstGeom>
              <a:noFill/>
              <a:ln w="9525">
                <a:solidFill>
                  <a:schemeClr val="tx1"/>
                </a:solidFill>
                <a:round/>
                <a:headEnd/>
                <a:tailEnd type="triangle" w="med" len="med"/>
              </a:ln>
            </p:spPr>
            <p:txBody>
              <a:bodyPr wrap="none" anchor="ctr"/>
              <a:lstStyle/>
              <a:p>
                <a:endParaRPr lang="zh-CN" altLang="en-US"/>
              </a:p>
            </p:txBody>
          </p:sp>
        </p:grpSp>
      </p:grpSp>
      <p:graphicFrame>
        <p:nvGraphicFramePr>
          <p:cNvPr id="106529" name="Object 33"/>
          <p:cNvGraphicFramePr>
            <a:graphicFrameLocks noChangeAspect="1"/>
          </p:cNvGraphicFramePr>
          <p:nvPr/>
        </p:nvGraphicFramePr>
        <p:xfrm>
          <a:off x="2266950" y="3429000"/>
          <a:ext cx="1081088" cy="749300"/>
        </p:xfrm>
        <a:graphic>
          <a:graphicData uri="http://schemas.openxmlformats.org/presentationml/2006/ole">
            <p:oleObj spid="_x0000_s42251" name="公式" r:id="rId12" imgW="1282700" imgH="889000" progId="Equation.3">
              <p:embed/>
            </p:oleObj>
          </a:graphicData>
        </a:graphic>
      </p:graphicFrame>
      <p:graphicFrame>
        <p:nvGraphicFramePr>
          <p:cNvPr id="106530" name="Object 34"/>
          <p:cNvGraphicFramePr>
            <a:graphicFrameLocks noChangeAspect="1"/>
          </p:cNvGraphicFramePr>
          <p:nvPr/>
        </p:nvGraphicFramePr>
        <p:xfrm>
          <a:off x="3443288" y="3449638"/>
          <a:ext cx="696912" cy="771525"/>
        </p:xfrm>
        <a:graphic>
          <a:graphicData uri="http://schemas.openxmlformats.org/presentationml/2006/ole">
            <p:oleObj spid="_x0000_s42252" name="公式" r:id="rId13" imgW="825500" imgH="914400" progId="Equation.3">
              <p:embed/>
            </p:oleObj>
          </a:graphicData>
        </a:graphic>
      </p:graphicFrame>
      <p:graphicFrame>
        <p:nvGraphicFramePr>
          <p:cNvPr id="106531" name="Object 35"/>
          <p:cNvGraphicFramePr>
            <a:graphicFrameLocks noChangeAspect="1"/>
          </p:cNvGraphicFramePr>
          <p:nvPr/>
        </p:nvGraphicFramePr>
        <p:xfrm>
          <a:off x="4579938" y="3675063"/>
          <a:ext cx="1431925" cy="401637"/>
        </p:xfrm>
        <a:graphic>
          <a:graphicData uri="http://schemas.openxmlformats.org/presentationml/2006/ole">
            <p:oleObj spid="_x0000_s42253" name="公式" r:id="rId14" imgW="1676400" imgH="469900" progId="Equation.3">
              <p:embed/>
            </p:oleObj>
          </a:graphicData>
        </a:graphic>
      </p:graphicFrame>
      <p:grpSp>
        <p:nvGrpSpPr>
          <p:cNvPr id="106532" name="Group 36"/>
          <p:cNvGrpSpPr>
            <a:grpSpLocks/>
          </p:cNvGrpSpPr>
          <p:nvPr/>
        </p:nvGrpSpPr>
        <p:grpSpPr bwMode="auto">
          <a:xfrm>
            <a:off x="539750" y="4508500"/>
            <a:ext cx="1728788" cy="720725"/>
            <a:chOff x="820" y="2769"/>
            <a:chExt cx="1224" cy="639"/>
          </a:xfrm>
        </p:grpSpPr>
        <p:graphicFrame>
          <p:nvGraphicFramePr>
            <p:cNvPr id="42003" name="Object 37"/>
            <p:cNvGraphicFramePr>
              <a:graphicFrameLocks noChangeAspect="1"/>
            </p:cNvGraphicFramePr>
            <p:nvPr/>
          </p:nvGraphicFramePr>
          <p:xfrm>
            <a:off x="820" y="2769"/>
            <a:ext cx="1208" cy="608"/>
          </p:xfrm>
          <a:graphic>
            <a:graphicData uri="http://schemas.openxmlformats.org/presentationml/2006/ole">
              <p:oleObj spid="_x0000_s42254" name="公式" r:id="rId15" imgW="1917700" imgH="965200" progId="Equation.3">
                <p:embed/>
              </p:oleObj>
            </a:graphicData>
          </a:graphic>
        </p:graphicFrame>
        <p:grpSp>
          <p:nvGrpSpPr>
            <p:cNvPr id="42004" name="Group 38"/>
            <p:cNvGrpSpPr>
              <a:grpSpLocks/>
            </p:cNvGrpSpPr>
            <p:nvPr/>
          </p:nvGrpSpPr>
          <p:grpSpPr bwMode="auto">
            <a:xfrm>
              <a:off x="1540" y="3105"/>
              <a:ext cx="504" cy="303"/>
              <a:chOff x="2628" y="2008"/>
              <a:chExt cx="504" cy="303"/>
            </a:xfrm>
          </p:grpSpPr>
          <p:graphicFrame>
            <p:nvGraphicFramePr>
              <p:cNvPr id="42005" name="Object 39"/>
              <p:cNvGraphicFramePr>
                <a:graphicFrameLocks noChangeAspect="1"/>
              </p:cNvGraphicFramePr>
              <p:nvPr/>
            </p:nvGraphicFramePr>
            <p:xfrm>
              <a:off x="2628" y="2008"/>
              <a:ext cx="504" cy="303"/>
            </p:xfrm>
            <a:graphic>
              <a:graphicData uri="http://schemas.openxmlformats.org/presentationml/2006/ole">
                <p:oleObj spid="_x0000_s42255" name="公式" r:id="rId16" imgW="799753" imgH="482391" progId="Equation.3">
                  <p:embed/>
                </p:oleObj>
              </a:graphicData>
            </a:graphic>
          </p:graphicFrame>
          <p:sp>
            <p:nvSpPr>
              <p:cNvPr id="42006" name="Line 40"/>
              <p:cNvSpPr>
                <a:spLocks noChangeShapeType="1"/>
              </p:cNvSpPr>
              <p:nvPr/>
            </p:nvSpPr>
            <p:spPr bwMode="auto">
              <a:xfrm>
                <a:off x="2688" y="2016"/>
                <a:ext cx="384" cy="0"/>
              </a:xfrm>
              <a:prstGeom prst="line">
                <a:avLst/>
              </a:prstGeom>
              <a:noFill/>
              <a:ln w="9525">
                <a:solidFill>
                  <a:schemeClr val="tx1"/>
                </a:solidFill>
                <a:round/>
                <a:headEnd/>
                <a:tailEnd type="triangle" w="med" len="med"/>
              </a:ln>
            </p:spPr>
            <p:txBody>
              <a:bodyPr wrap="none" anchor="ctr"/>
              <a:lstStyle/>
              <a:p>
                <a:endParaRPr lang="zh-CN" altLang="en-US"/>
              </a:p>
            </p:txBody>
          </p:sp>
        </p:grpSp>
      </p:grpSp>
      <p:graphicFrame>
        <p:nvGraphicFramePr>
          <p:cNvPr id="106537" name="Object 41"/>
          <p:cNvGraphicFramePr>
            <a:graphicFrameLocks noChangeAspect="1"/>
          </p:cNvGraphicFramePr>
          <p:nvPr/>
        </p:nvGraphicFramePr>
        <p:xfrm>
          <a:off x="2411413" y="4437063"/>
          <a:ext cx="1008062" cy="720725"/>
        </p:xfrm>
        <a:graphic>
          <a:graphicData uri="http://schemas.openxmlformats.org/presentationml/2006/ole">
            <p:oleObj spid="_x0000_s42256" name="公式" r:id="rId17" imgW="1244600" imgH="889000" progId="Equation.3">
              <p:embed/>
            </p:oleObj>
          </a:graphicData>
        </a:graphic>
      </p:graphicFrame>
      <p:graphicFrame>
        <p:nvGraphicFramePr>
          <p:cNvPr id="106538" name="Object 42"/>
          <p:cNvGraphicFramePr>
            <a:graphicFrameLocks noChangeAspect="1"/>
          </p:cNvGraphicFramePr>
          <p:nvPr/>
        </p:nvGraphicFramePr>
        <p:xfrm>
          <a:off x="4645025" y="4581525"/>
          <a:ext cx="2087563" cy="355600"/>
        </p:xfrm>
        <a:graphic>
          <a:graphicData uri="http://schemas.openxmlformats.org/presentationml/2006/ole">
            <p:oleObj spid="_x0000_s42257" name="公式" r:id="rId18" imgW="2373870" imgH="406224" progId="Equation.3">
              <p:embed/>
            </p:oleObj>
          </a:graphicData>
        </a:graphic>
      </p:graphicFrame>
      <p:graphicFrame>
        <p:nvGraphicFramePr>
          <p:cNvPr id="106539" name="Object 43"/>
          <p:cNvGraphicFramePr>
            <a:graphicFrameLocks noChangeAspect="1"/>
          </p:cNvGraphicFramePr>
          <p:nvPr/>
        </p:nvGraphicFramePr>
        <p:xfrm>
          <a:off x="611188" y="5435600"/>
          <a:ext cx="2330450" cy="514350"/>
        </p:xfrm>
        <a:graphic>
          <a:graphicData uri="http://schemas.openxmlformats.org/presentationml/2006/ole">
            <p:oleObj spid="_x0000_s42258" name="文档" r:id="rId19" imgW="2145853" imgH="473282" progId="Word.Document.8">
              <p:embed/>
            </p:oleObj>
          </a:graphicData>
        </a:graphic>
      </p:graphicFrame>
      <p:graphicFrame>
        <p:nvGraphicFramePr>
          <p:cNvPr id="106540" name="Object 44"/>
          <p:cNvGraphicFramePr>
            <a:graphicFrameLocks noChangeAspect="1"/>
          </p:cNvGraphicFramePr>
          <p:nvPr/>
        </p:nvGraphicFramePr>
        <p:xfrm>
          <a:off x="3059113" y="5419725"/>
          <a:ext cx="3048000" cy="457200"/>
        </p:xfrm>
        <a:graphic>
          <a:graphicData uri="http://schemas.openxmlformats.org/presentationml/2006/ole">
            <p:oleObj spid="_x0000_s42259" name="公式" r:id="rId20" imgW="3048000" imgH="457200" progId="Equation.3">
              <p:embed/>
            </p:oleObj>
          </a:graphicData>
        </a:graphic>
      </p:graphicFrame>
      <p:graphicFrame>
        <p:nvGraphicFramePr>
          <p:cNvPr id="106541" name="Object 45"/>
          <p:cNvGraphicFramePr>
            <a:graphicFrameLocks noChangeAspect="1"/>
          </p:cNvGraphicFramePr>
          <p:nvPr/>
        </p:nvGraphicFramePr>
        <p:xfrm>
          <a:off x="3521075" y="4437063"/>
          <a:ext cx="690563" cy="744537"/>
        </p:xfrm>
        <a:graphic>
          <a:graphicData uri="http://schemas.openxmlformats.org/presentationml/2006/ole">
            <p:oleObj spid="_x0000_s42260" name="公式" r:id="rId21" imgW="825500" imgH="88900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6510"/>
                                        </p:tgtEl>
                                        <p:attrNameLst>
                                          <p:attrName>style.visibility</p:attrName>
                                        </p:attrNameLst>
                                      </p:cBhvr>
                                      <p:to>
                                        <p:strVal val="visible"/>
                                      </p:to>
                                    </p:set>
                                    <p:animEffect transition="in" filter="wipe(left)">
                                      <p:cBhvr>
                                        <p:cTn id="7" dur="500"/>
                                        <p:tgtEl>
                                          <p:spTgt spid="106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6515"/>
                                        </p:tgtEl>
                                        <p:attrNameLst>
                                          <p:attrName>style.visibility</p:attrName>
                                        </p:attrNameLst>
                                      </p:cBhvr>
                                      <p:to>
                                        <p:strVal val="visible"/>
                                      </p:to>
                                    </p:set>
                                    <p:animEffect transition="in" filter="wipe(left)">
                                      <p:cBhvr>
                                        <p:cTn id="12" dur="500"/>
                                        <p:tgtEl>
                                          <p:spTgt spid="1065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6516"/>
                                        </p:tgtEl>
                                        <p:attrNameLst>
                                          <p:attrName>style.visibility</p:attrName>
                                        </p:attrNameLst>
                                      </p:cBhvr>
                                      <p:to>
                                        <p:strVal val="visible"/>
                                      </p:to>
                                    </p:set>
                                    <p:animEffect transition="in" filter="wipe(left)">
                                      <p:cBhvr>
                                        <p:cTn id="17" dur="500"/>
                                        <p:tgtEl>
                                          <p:spTgt spid="1065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6521"/>
                                        </p:tgtEl>
                                        <p:attrNameLst>
                                          <p:attrName>style.visibility</p:attrName>
                                        </p:attrNameLst>
                                      </p:cBhvr>
                                      <p:to>
                                        <p:strVal val="visible"/>
                                      </p:to>
                                    </p:set>
                                    <p:animEffect transition="in" filter="wipe(left)">
                                      <p:cBhvr>
                                        <p:cTn id="22" dur="500"/>
                                        <p:tgtEl>
                                          <p:spTgt spid="106521"/>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106522"/>
                                        </p:tgtEl>
                                        <p:attrNameLst>
                                          <p:attrName>style.visibility</p:attrName>
                                        </p:attrNameLst>
                                      </p:cBhvr>
                                      <p:to>
                                        <p:strVal val="visible"/>
                                      </p:to>
                                    </p:set>
                                    <p:animEffect transition="in" filter="wipe(left)">
                                      <p:cBhvr>
                                        <p:cTn id="26" dur="500"/>
                                        <p:tgtEl>
                                          <p:spTgt spid="10652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06523"/>
                                        </p:tgtEl>
                                        <p:attrNameLst>
                                          <p:attrName>style.visibility</p:attrName>
                                        </p:attrNameLst>
                                      </p:cBhvr>
                                      <p:to>
                                        <p:strVal val="visible"/>
                                      </p:to>
                                    </p:set>
                                    <p:animEffect transition="in" filter="wipe(left)">
                                      <p:cBhvr>
                                        <p:cTn id="31" dur="500"/>
                                        <p:tgtEl>
                                          <p:spTgt spid="10652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06524"/>
                                        </p:tgtEl>
                                        <p:attrNameLst>
                                          <p:attrName>style.visibility</p:attrName>
                                        </p:attrNameLst>
                                      </p:cBhvr>
                                      <p:to>
                                        <p:strVal val="visible"/>
                                      </p:to>
                                    </p:set>
                                    <p:animEffect transition="in" filter="wipe(left)">
                                      <p:cBhvr>
                                        <p:cTn id="36" dur="500"/>
                                        <p:tgtEl>
                                          <p:spTgt spid="10652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06529"/>
                                        </p:tgtEl>
                                        <p:attrNameLst>
                                          <p:attrName>style.visibility</p:attrName>
                                        </p:attrNameLst>
                                      </p:cBhvr>
                                      <p:to>
                                        <p:strVal val="visible"/>
                                      </p:to>
                                    </p:set>
                                    <p:animEffect transition="in" filter="wipe(left)">
                                      <p:cBhvr>
                                        <p:cTn id="41" dur="500"/>
                                        <p:tgtEl>
                                          <p:spTgt spid="106529"/>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106530"/>
                                        </p:tgtEl>
                                        <p:attrNameLst>
                                          <p:attrName>style.visibility</p:attrName>
                                        </p:attrNameLst>
                                      </p:cBhvr>
                                      <p:to>
                                        <p:strVal val="visible"/>
                                      </p:to>
                                    </p:set>
                                    <p:animEffect transition="in" filter="wipe(left)">
                                      <p:cBhvr>
                                        <p:cTn id="45" dur="500"/>
                                        <p:tgtEl>
                                          <p:spTgt spid="10653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06531"/>
                                        </p:tgtEl>
                                        <p:attrNameLst>
                                          <p:attrName>style.visibility</p:attrName>
                                        </p:attrNameLst>
                                      </p:cBhvr>
                                      <p:to>
                                        <p:strVal val="visible"/>
                                      </p:to>
                                    </p:set>
                                    <p:animEffect transition="in" filter="wipe(left)">
                                      <p:cBhvr>
                                        <p:cTn id="50" dur="500"/>
                                        <p:tgtEl>
                                          <p:spTgt spid="10653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06532"/>
                                        </p:tgtEl>
                                        <p:attrNameLst>
                                          <p:attrName>style.visibility</p:attrName>
                                        </p:attrNameLst>
                                      </p:cBhvr>
                                      <p:to>
                                        <p:strVal val="visible"/>
                                      </p:to>
                                    </p:set>
                                    <p:animEffect transition="in" filter="wipe(left)">
                                      <p:cBhvr>
                                        <p:cTn id="55" dur="500"/>
                                        <p:tgtEl>
                                          <p:spTgt spid="10653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06537"/>
                                        </p:tgtEl>
                                        <p:attrNameLst>
                                          <p:attrName>style.visibility</p:attrName>
                                        </p:attrNameLst>
                                      </p:cBhvr>
                                      <p:to>
                                        <p:strVal val="visible"/>
                                      </p:to>
                                    </p:set>
                                    <p:animEffect transition="in" filter="wipe(left)">
                                      <p:cBhvr>
                                        <p:cTn id="60" dur="500"/>
                                        <p:tgtEl>
                                          <p:spTgt spid="106537"/>
                                        </p:tgtEl>
                                      </p:cBhvr>
                                    </p:animEffect>
                                  </p:childTnLst>
                                </p:cTn>
                              </p:par>
                            </p:childTnLst>
                          </p:cTn>
                        </p:par>
                        <p:par>
                          <p:cTn id="61" fill="hold" nodeType="afterGroup">
                            <p:stCondLst>
                              <p:cond delay="500"/>
                            </p:stCondLst>
                            <p:childTnLst>
                              <p:par>
                                <p:cTn id="62" presetID="22" presetClass="entr" presetSubtype="8" fill="hold" nodeType="afterEffect">
                                  <p:stCondLst>
                                    <p:cond delay="0"/>
                                  </p:stCondLst>
                                  <p:childTnLst>
                                    <p:set>
                                      <p:cBhvr>
                                        <p:cTn id="63" dur="1" fill="hold">
                                          <p:stCondLst>
                                            <p:cond delay="0"/>
                                          </p:stCondLst>
                                        </p:cTn>
                                        <p:tgtEl>
                                          <p:spTgt spid="106541"/>
                                        </p:tgtEl>
                                        <p:attrNameLst>
                                          <p:attrName>style.visibility</p:attrName>
                                        </p:attrNameLst>
                                      </p:cBhvr>
                                      <p:to>
                                        <p:strVal val="visible"/>
                                      </p:to>
                                    </p:set>
                                    <p:animEffect transition="in" filter="wipe(left)">
                                      <p:cBhvr>
                                        <p:cTn id="64" dur="500"/>
                                        <p:tgtEl>
                                          <p:spTgt spid="10654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06538"/>
                                        </p:tgtEl>
                                        <p:attrNameLst>
                                          <p:attrName>style.visibility</p:attrName>
                                        </p:attrNameLst>
                                      </p:cBhvr>
                                      <p:to>
                                        <p:strVal val="visible"/>
                                      </p:to>
                                    </p:set>
                                    <p:animEffect transition="in" filter="wipe(left)">
                                      <p:cBhvr>
                                        <p:cTn id="69" dur="500"/>
                                        <p:tgtEl>
                                          <p:spTgt spid="10653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06539"/>
                                        </p:tgtEl>
                                        <p:attrNameLst>
                                          <p:attrName>style.visibility</p:attrName>
                                        </p:attrNameLst>
                                      </p:cBhvr>
                                      <p:to>
                                        <p:strVal val="visible"/>
                                      </p:to>
                                    </p:set>
                                    <p:animEffect transition="in" filter="wipe(left)">
                                      <p:cBhvr>
                                        <p:cTn id="74" dur="500"/>
                                        <p:tgtEl>
                                          <p:spTgt spid="106539"/>
                                        </p:tgtEl>
                                      </p:cBhvr>
                                    </p:animEffect>
                                  </p:childTnLst>
                                </p:cTn>
                              </p:par>
                            </p:childTnLst>
                          </p:cTn>
                        </p:par>
                        <p:par>
                          <p:cTn id="75" fill="hold" nodeType="afterGroup">
                            <p:stCondLst>
                              <p:cond delay="500"/>
                            </p:stCondLst>
                            <p:childTnLst>
                              <p:par>
                                <p:cTn id="76" presetID="22" presetClass="entr" presetSubtype="8" fill="hold" nodeType="afterEffect">
                                  <p:stCondLst>
                                    <p:cond delay="0"/>
                                  </p:stCondLst>
                                  <p:childTnLst>
                                    <p:set>
                                      <p:cBhvr>
                                        <p:cTn id="77" dur="1" fill="hold">
                                          <p:stCondLst>
                                            <p:cond delay="0"/>
                                          </p:stCondLst>
                                        </p:cTn>
                                        <p:tgtEl>
                                          <p:spTgt spid="106540"/>
                                        </p:tgtEl>
                                        <p:attrNameLst>
                                          <p:attrName>style.visibility</p:attrName>
                                        </p:attrNameLst>
                                      </p:cBhvr>
                                      <p:to>
                                        <p:strVal val="visible"/>
                                      </p:to>
                                    </p:set>
                                    <p:animEffect transition="in" filter="wipe(left)">
                                      <p:cBhvr>
                                        <p:cTn id="78" dur="500"/>
                                        <p:tgtEl>
                                          <p:spTgt spid="106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WordArt 30"/>
          <p:cNvSpPr>
            <a:spLocks noChangeArrowheads="1" noChangeShapeType="1" noTextEdit="1"/>
          </p:cNvSpPr>
          <p:nvPr/>
        </p:nvSpPr>
        <p:spPr bwMode="auto">
          <a:xfrm>
            <a:off x="395288" y="44450"/>
            <a:ext cx="5113337"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sp>
        <p:nvSpPr>
          <p:cNvPr id="107551" name="Text Box 31"/>
          <p:cNvSpPr txBox="1">
            <a:spLocks noChangeArrowheads="1"/>
          </p:cNvSpPr>
          <p:nvPr/>
        </p:nvSpPr>
        <p:spPr bwMode="auto">
          <a:xfrm>
            <a:off x="381000" y="685800"/>
            <a:ext cx="4791075" cy="584200"/>
          </a:xfrm>
          <a:prstGeom prst="rect">
            <a:avLst/>
          </a:prstGeom>
          <a:noFill/>
          <a:ln w="9525" algn="ctr">
            <a:noFill/>
            <a:miter lim="800000"/>
            <a:headEnd/>
            <a:tailEnd/>
          </a:ln>
          <a:effectLst/>
        </p:spPr>
        <p:txBody>
          <a:bodyPr>
            <a:spAutoFit/>
          </a:bodyPr>
          <a:lstStyle/>
          <a:p>
            <a:pPr eaLnBrk="1" hangingPunct="1"/>
            <a:r>
              <a:rPr lang="en-US" altLang="zh-CN">
                <a:solidFill>
                  <a:srgbClr val="FF3300"/>
                </a:solidFill>
                <a:latin typeface="Times New Roman" pitchFamily="18" charset="0"/>
                <a:ea typeface="华文细黑" pitchFamily="2" charset="-122"/>
                <a:cs typeface="Times New Roman" pitchFamily="18" charset="0"/>
              </a:rPr>
              <a:t>3</a:t>
            </a:r>
            <a:r>
              <a:rPr lang="zh-CN" altLang="en-US">
                <a:solidFill>
                  <a:srgbClr val="FF3300"/>
                </a:solidFill>
                <a:latin typeface="Times New Roman" pitchFamily="18" charset="0"/>
                <a:ea typeface="华文细黑" pitchFamily="2" charset="-122"/>
                <a:cs typeface="Times New Roman" pitchFamily="18" charset="0"/>
              </a:rPr>
              <a:t>、向量在轴上的投影</a:t>
            </a:r>
          </a:p>
        </p:txBody>
      </p:sp>
      <p:graphicFrame>
        <p:nvGraphicFramePr>
          <p:cNvPr id="107553" name="Object 33"/>
          <p:cNvGraphicFramePr>
            <a:graphicFrameLocks noChangeAspect="1"/>
          </p:cNvGraphicFramePr>
          <p:nvPr/>
        </p:nvGraphicFramePr>
        <p:xfrm>
          <a:off x="539750" y="1770063"/>
          <a:ext cx="5832475" cy="439737"/>
        </p:xfrm>
        <a:graphic>
          <a:graphicData uri="http://schemas.openxmlformats.org/presentationml/2006/ole">
            <p:oleObj spid="_x0000_s43290" name="Equation" r:id="rId4" imgW="2995200" imgH="228960" progId="Equation.DSMT4">
              <p:embed/>
            </p:oleObj>
          </a:graphicData>
        </a:graphic>
      </p:graphicFrame>
      <p:grpSp>
        <p:nvGrpSpPr>
          <p:cNvPr id="107573" name="Group 53"/>
          <p:cNvGrpSpPr>
            <a:grpSpLocks/>
          </p:cNvGrpSpPr>
          <p:nvPr/>
        </p:nvGrpSpPr>
        <p:grpSpPr bwMode="auto">
          <a:xfrm>
            <a:off x="6588125" y="620713"/>
            <a:ext cx="1917700" cy="2259012"/>
            <a:chOff x="3696" y="680"/>
            <a:chExt cx="1208" cy="1423"/>
          </a:xfrm>
        </p:grpSpPr>
        <p:sp>
          <p:nvSpPr>
            <p:cNvPr id="43035" name="Line 35"/>
            <p:cNvSpPr>
              <a:spLocks noChangeShapeType="1"/>
            </p:cNvSpPr>
            <p:nvPr/>
          </p:nvSpPr>
          <p:spPr bwMode="auto">
            <a:xfrm flipV="1">
              <a:off x="3878" y="751"/>
              <a:ext cx="0" cy="907"/>
            </a:xfrm>
            <a:prstGeom prst="line">
              <a:avLst/>
            </a:prstGeom>
            <a:noFill/>
            <a:ln w="19050">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43036" name="Line 36"/>
            <p:cNvSpPr>
              <a:spLocks noChangeShapeType="1"/>
            </p:cNvSpPr>
            <p:nvPr/>
          </p:nvSpPr>
          <p:spPr bwMode="auto">
            <a:xfrm>
              <a:off x="3878" y="1661"/>
              <a:ext cx="907" cy="272"/>
            </a:xfrm>
            <a:prstGeom prst="line">
              <a:avLst/>
            </a:prstGeom>
            <a:noFill/>
            <a:ln w="19050">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43037" name="Line 37"/>
            <p:cNvSpPr>
              <a:spLocks noChangeShapeType="1"/>
            </p:cNvSpPr>
            <p:nvPr/>
          </p:nvSpPr>
          <p:spPr bwMode="auto">
            <a:xfrm flipV="1">
              <a:off x="3878" y="1207"/>
              <a:ext cx="454" cy="454"/>
            </a:xfrm>
            <a:prstGeom prst="line">
              <a:avLst/>
            </a:prstGeom>
            <a:noFill/>
            <a:ln w="19050">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43038" name="Line 38"/>
            <p:cNvSpPr>
              <a:spLocks noChangeShapeType="1"/>
            </p:cNvSpPr>
            <p:nvPr/>
          </p:nvSpPr>
          <p:spPr bwMode="auto">
            <a:xfrm flipV="1">
              <a:off x="3878" y="1298"/>
              <a:ext cx="816" cy="363"/>
            </a:xfrm>
            <a:prstGeom prst="line">
              <a:avLst/>
            </a:prstGeom>
            <a:noFill/>
            <a:ln w="28575">
              <a:solidFill>
                <a:srgbClr val="FF3300"/>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43039" name="Line 39"/>
            <p:cNvSpPr>
              <a:spLocks noChangeShapeType="1"/>
            </p:cNvSpPr>
            <p:nvPr/>
          </p:nvSpPr>
          <p:spPr bwMode="auto">
            <a:xfrm flipH="1">
              <a:off x="4422" y="1298"/>
              <a:ext cx="272" cy="544"/>
            </a:xfrm>
            <a:prstGeom prst="line">
              <a:avLst/>
            </a:prstGeom>
            <a:noFill/>
            <a:ln w="19050">
              <a:solidFill>
                <a:srgbClr val="FF3300"/>
              </a:solidFill>
              <a:prstDash val="dash"/>
              <a:round/>
              <a:headEnd/>
              <a:tailEnd/>
            </a:ln>
            <a:effectLst/>
          </p:spPr>
          <p:txBody>
            <a:bodyPr/>
            <a:lstStyle/>
            <a:p>
              <a:endParaRPr lang="zh-CN" altLang="en-US">
                <a:latin typeface="Times New Roman" pitchFamily="18" charset="0"/>
                <a:cs typeface="Times New Roman" pitchFamily="18" charset="0"/>
              </a:endParaRPr>
            </a:p>
          </p:txBody>
        </p:sp>
        <p:sp>
          <p:nvSpPr>
            <p:cNvPr id="43040" name="Line 40"/>
            <p:cNvSpPr>
              <a:spLocks noChangeShapeType="1"/>
            </p:cNvSpPr>
            <p:nvPr/>
          </p:nvSpPr>
          <p:spPr bwMode="auto">
            <a:xfrm flipH="1">
              <a:off x="4422" y="1661"/>
              <a:ext cx="272" cy="181"/>
            </a:xfrm>
            <a:prstGeom prst="line">
              <a:avLst/>
            </a:prstGeom>
            <a:noFill/>
            <a:ln w="19050">
              <a:solidFill>
                <a:srgbClr val="FF3300"/>
              </a:solidFill>
              <a:prstDash val="dash"/>
              <a:round/>
              <a:headEnd/>
              <a:tailEnd/>
            </a:ln>
            <a:effectLst/>
          </p:spPr>
          <p:txBody>
            <a:bodyPr/>
            <a:lstStyle/>
            <a:p>
              <a:endParaRPr lang="zh-CN" altLang="en-US">
                <a:latin typeface="Times New Roman" pitchFamily="18" charset="0"/>
                <a:cs typeface="Times New Roman" pitchFamily="18" charset="0"/>
              </a:endParaRPr>
            </a:p>
          </p:txBody>
        </p:sp>
        <p:sp>
          <p:nvSpPr>
            <p:cNvPr id="43041" name="Line 41"/>
            <p:cNvSpPr>
              <a:spLocks noChangeShapeType="1"/>
            </p:cNvSpPr>
            <p:nvPr/>
          </p:nvSpPr>
          <p:spPr bwMode="auto">
            <a:xfrm flipH="1">
              <a:off x="4694" y="1298"/>
              <a:ext cx="0" cy="363"/>
            </a:xfrm>
            <a:prstGeom prst="line">
              <a:avLst/>
            </a:prstGeom>
            <a:noFill/>
            <a:ln w="19050">
              <a:solidFill>
                <a:srgbClr val="FF3300"/>
              </a:solidFill>
              <a:prstDash val="dash"/>
              <a:round/>
              <a:headEnd/>
              <a:tailEnd/>
            </a:ln>
            <a:effectLst/>
          </p:spPr>
          <p:txBody>
            <a:bodyPr/>
            <a:lstStyle/>
            <a:p>
              <a:endParaRPr lang="zh-CN" altLang="en-US">
                <a:latin typeface="Times New Roman" pitchFamily="18" charset="0"/>
                <a:cs typeface="Times New Roman" pitchFamily="18" charset="0"/>
              </a:endParaRPr>
            </a:p>
          </p:txBody>
        </p:sp>
        <p:graphicFrame>
          <p:nvGraphicFramePr>
            <p:cNvPr id="43042" name="Object 42"/>
            <p:cNvGraphicFramePr>
              <a:graphicFrameLocks noChangeAspect="1"/>
            </p:cNvGraphicFramePr>
            <p:nvPr/>
          </p:nvGraphicFramePr>
          <p:xfrm>
            <a:off x="3696" y="1661"/>
            <a:ext cx="147" cy="158"/>
          </p:xfrm>
          <a:graphic>
            <a:graphicData uri="http://schemas.openxmlformats.org/presentationml/2006/ole">
              <p:oleObj spid="_x0000_s43291" name="公式" r:id="rId5" imgW="164814" imgH="177492" progId="Equation.3">
                <p:embed/>
              </p:oleObj>
            </a:graphicData>
          </a:graphic>
        </p:graphicFrame>
        <p:graphicFrame>
          <p:nvGraphicFramePr>
            <p:cNvPr id="43043" name="Object 43"/>
            <p:cNvGraphicFramePr>
              <a:graphicFrameLocks noChangeAspect="1"/>
            </p:cNvGraphicFramePr>
            <p:nvPr/>
          </p:nvGraphicFramePr>
          <p:xfrm>
            <a:off x="3991" y="680"/>
            <a:ext cx="102" cy="124"/>
          </p:xfrm>
          <a:graphic>
            <a:graphicData uri="http://schemas.openxmlformats.org/presentationml/2006/ole">
              <p:oleObj spid="_x0000_s43292" name="公式" r:id="rId6" imgW="114201" imgH="139579" progId="Equation.3">
                <p:embed/>
              </p:oleObj>
            </a:graphicData>
          </a:graphic>
        </p:graphicFrame>
        <p:graphicFrame>
          <p:nvGraphicFramePr>
            <p:cNvPr id="43044" name="Object 44"/>
            <p:cNvGraphicFramePr>
              <a:graphicFrameLocks noChangeAspect="1"/>
            </p:cNvGraphicFramePr>
            <p:nvPr/>
          </p:nvGraphicFramePr>
          <p:xfrm>
            <a:off x="4683" y="1979"/>
            <a:ext cx="125" cy="124"/>
          </p:xfrm>
          <a:graphic>
            <a:graphicData uri="http://schemas.openxmlformats.org/presentationml/2006/ole">
              <p:oleObj spid="_x0000_s43293" name="公式" r:id="rId7" imgW="139700" imgH="139700" progId="Equation.3">
                <p:embed/>
              </p:oleObj>
            </a:graphicData>
          </a:graphic>
        </p:graphicFrame>
        <p:graphicFrame>
          <p:nvGraphicFramePr>
            <p:cNvPr id="43045" name="Object 45"/>
            <p:cNvGraphicFramePr>
              <a:graphicFrameLocks noChangeAspect="1"/>
            </p:cNvGraphicFramePr>
            <p:nvPr/>
          </p:nvGraphicFramePr>
          <p:xfrm>
            <a:off x="4286" y="1015"/>
            <a:ext cx="125" cy="146"/>
          </p:xfrm>
          <a:graphic>
            <a:graphicData uri="http://schemas.openxmlformats.org/presentationml/2006/ole">
              <p:oleObj spid="_x0000_s43294" name="公式" r:id="rId8" imgW="139579" imgH="164957" progId="Equation.3">
                <p:embed/>
              </p:oleObj>
            </a:graphicData>
          </a:graphic>
        </p:graphicFrame>
        <p:graphicFrame>
          <p:nvGraphicFramePr>
            <p:cNvPr id="43046" name="Object 46"/>
            <p:cNvGraphicFramePr>
              <a:graphicFrameLocks noChangeAspect="1"/>
            </p:cNvGraphicFramePr>
            <p:nvPr/>
          </p:nvGraphicFramePr>
          <p:xfrm>
            <a:off x="4723" y="1167"/>
            <a:ext cx="181" cy="147"/>
          </p:xfrm>
          <a:graphic>
            <a:graphicData uri="http://schemas.openxmlformats.org/presentationml/2006/ole">
              <p:oleObj spid="_x0000_s43295" name="公式" r:id="rId9" imgW="203024" imgH="164957" progId="Equation.3">
                <p:embed/>
              </p:oleObj>
            </a:graphicData>
          </a:graphic>
        </p:graphicFrame>
        <p:graphicFrame>
          <p:nvGraphicFramePr>
            <p:cNvPr id="43047" name="Object 47"/>
            <p:cNvGraphicFramePr>
              <a:graphicFrameLocks noChangeAspect="1"/>
            </p:cNvGraphicFramePr>
            <p:nvPr/>
          </p:nvGraphicFramePr>
          <p:xfrm>
            <a:off x="4728" y="1616"/>
            <a:ext cx="170" cy="147"/>
          </p:xfrm>
          <a:graphic>
            <a:graphicData uri="http://schemas.openxmlformats.org/presentationml/2006/ole">
              <p:oleObj spid="_x0000_s43296" name="公式" r:id="rId10" imgW="190335" imgH="164957" progId="Equation.3">
                <p:embed/>
              </p:oleObj>
            </a:graphicData>
          </a:graphic>
        </p:graphicFrame>
        <p:graphicFrame>
          <p:nvGraphicFramePr>
            <p:cNvPr id="43048" name="Object 48"/>
            <p:cNvGraphicFramePr>
              <a:graphicFrameLocks noChangeAspect="1"/>
            </p:cNvGraphicFramePr>
            <p:nvPr/>
          </p:nvGraphicFramePr>
          <p:xfrm>
            <a:off x="4297" y="1842"/>
            <a:ext cx="147" cy="147"/>
          </p:xfrm>
          <a:graphic>
            <a:graphicData uri="http://schemas.openxmlformats.org/presentationml/2006/ole">
              <p:oleObj spid="_x0000_s43297" name="公式" r:id="rId11" imgW="164885" imgH="164885" progId="Equation.3">
                <p:embed/>
              </p:oleObj>
            </a:graphicData>
          </a:graphic>
        </p:graphicFrame>
        <p:graphicFrame>
          <p:nvGraphicFramePr>
            <p:cNvPr id="43049" name="Object 49"/>
            <p:cNvGraphicFramePr>
              <a:graphicFrameLocks noChangeAspect="1"/>
            </p:cNvGraphicFramePr>
            <p:nvPr/>
          </p:nvGraphicFramePr>
          <p:xfrm>
            <a:off x="4105" y="1588"/>
            <a:ext cx="135" cy="124"/>
          </p:xfrm>
          <a:graphic>
            <a:graphicData uri="http://schemas.openxmlformats.org/presentationml/2006/ole">
              <p:oleObj spid="_x0000_s43298" name="公式" r:id="rId12" imgW="152334" imgH="139639" progId="Equation.3">
                <p:embed/>
              </p:oleObj>
            </a:graphicData>
          </a:graphic>
        </p:graphicFrame>
        <p:sp>
          <p:nvSpPr>
            <p:cNvPr id="43050" name="Arc 50"/>
            <p:cNvSpPr>
              <a:spLocks/>
            </p:cNvSpPr>
            <p:nvPr/>
          </p:nvSpPr>
          <p:spPr bwMode="auto">
            <a:xfrm>
              <a:off x="4010" y="1595"/>
              <a:ext cx="83" cy="227"/>
            </a:xfrm>
            <a:custGeom>
              <a:avLst/>
              <a:gdLst>
                <a:gd name="T0" fmla="*/ 0 w 19626"/>
                <a:gd name="T1" fmla="*/ 0 h 21600"/>
                <a:gd name="T2" fmla="*/ 0 w 19626"/>
                <a:gd name="T3" fmla="*/ 0 h 21600"/>
                <a:gd name="T4" fmla="*/ 0 w 19626"/>
                <a:gd name="T5" fmla="*/ 0 h 21600"/>
                <a:gd name="T6" fmla="*/ 0 60000 65536"/>
                <a:gd name="T7" fmla="*/ 0 60000 65536"/>
                <a:gd name="T8" fmla="*/ 0 60000 65536"/>
              </a:gdLst>
              <a:ahLst/>
              <a:cxnLst>
                <a:cxn ang="T6">
                  <a:pos x="T0" y="T1"/>
                </a:cxn>
                <a:cxn ang="T7">
                  <a:pos x="T2" y="T3"/>
                </a:cxn>
                <a:cxn ang="T8">
                  <a:pos x="T4" y="T5"/>
                </a:cxn>
              </a:cxnLst>
              <a:rect l="0" t="0" r="r" b="b"/>
              <a:pathLst>
                <a:path w="19626" h="21600" fill="none" extrusionOk="0">
                  <a:moveTo>
                    <a:pt x="-1" y="0"/>
                  </a:moveTo>
                  <a:cubicBezTo>
                    <a:pt x="8437" y="0"/>
                    <a:pt x="16102" y="4912"/>
                    <a:pt x="19626" y="12578"/>
                  </a:cubicBezTo>
                </a:path>
                <a:path w="19626" h="21600" stroke="0" extrusionOk="0">
                  <a:moveTo>
                    <a:pt x="-1" y="0"/>
                  </a:moveTo>
                  <a:cubicBezTo>
                    <a:pt x="8437" y="0"/>
                    <a:pt x="16102" y="4912"/>
                    <a:pt x="19626" y="12578"/>
                  </a:cubicBezTo>
                  <a:lnTo>
                    <a:pt x="0" y="21600"/>
                  </a:lnTo>
                  <a:lnTo>
                    <a:pt x="-1" y="0"/>
                  </a:lnTo>
                  <a:close/>
                </a:path>
              </a:pathLst>
            </a:custGeom>
            <a:noFill/>
            <a:ln w="19050">
              <a:solidFill>
                <a:srgbClr val="FF3300"/>
              </a:solidFill>
              <a:round/>
              <a:headEnd/>
              <a:tailEnd/>
            </a:ln>
            <a:effectLst/>
          </p:spPr>
          <p:txBody>
            <a:bodyPr wrap="none" anchor="ctr"/>
            <a:lstStyle/>
            <a:p>
              <a:endParaRPr lang="zh-CN" altLang="en-US">
                <a:latin typeface="Times New Roman" pitchFamily="18" charset="0"/>
                <a:cs typeface="Times New Roman" pitchFamily="18" charset="0"/>
              </a:endParaRPr>
            </a:p>
          </p:txBody>
        </p:sp>
        <p:sp>
          <p:nvSpPr>
            <p:cNvPr id="43051" name="Line 51"/>
            <p:cNvSpPr>
              <a:spLocks noChangeShapeType="1"/>
            </p:cNvSpPr>
            <p:nvPr/>
          </p:nvSpPr>
          <p:spPr bwMode="auto">
            <a:xfrm flipH="1">
              <a:off x="4369" y="1718"/>
              <a:ext cx="45" cy="91"/>
            </a:xfrm>
            <a:prstGeom prst="line">
              <a:avLst/>
            </a:prstGeom>
            <a:noFill/>
            <a:ln w="19050">
              <a:solidFill>
                <a:srgbClr val="FF3300"/>
              </a:solidFill>
              <a:round/>
              <a:headEnd/>
              <a:tailEnd/>
            </a:ln>
            <a:effectLst/>
          </p:spPr>
          <p:txBody>
            <a:bodyPr/>
            <a:lstStyle/>
            <a:p>
              <a:endParaRPr lang="zh-CN" altLang="en-US">
                <a:latin typeface="Times New Roman" pitchFamily="18" charset="0"/>
                <a:cs typeface="Times New Roman" pitchFamily="18" charset="0"/>
              </a:endParaRPr>
            </a:p>
          </p:txBody>
        </p:sp>
        <p:sp>
          <p:nvSpPr>
            <p:cNvPr id="43052" name="Line 52"/>
            <p:cNvSpPr>
              <a:spLocks noChangeShapeType="1"/>
            </p:cNvSpPr>
            <p:nvPr/>
          </p:nvSpPr>
          <p:spPr bwMode="auto">
            <a:xfrm flipH="1" flipV="1">
              <a:off x="4401" y="1724"/>
              <a:ext cx="68" cy="23"/>
            </a:xfrm>
            <a:prstGeom prst="line">
              <a:avLst/>
            </a:prstGeom>
            <a:noFill/>
            <a:ln w="19050">
              <a:solidFill>
                <a:srgbClr val="FF3300"/>
              </a:solidFill>
              <a:round/>
              <a:headEnd/>
              <a:tailEnd/>
            </a:ln>
            <a:effectLst/>
          </p:spPr>
          <p:txBody>
            <a:bodyPr/>
            <a:lstStyle/>
            <a:p>
              <a:endParaRPr lang="zh-CN" altLang="en-US">
                <a:latin typeface="Times New Roman" pitchFamily="18" charset="0"/>
                <a:cs typeface="Times New Roman" pitchFamily="18" charset="0"/>
              </a:endParaRPr>
            </a:p>
          </p:txBody>
        </p:sp>
      </p:grpSp>
      <p:grpSp>
        <p:nvGrpSpPr>
          <p:cNvPr id="107575" name="Group 55"/>
          <p:cNvGrpSpPr>
            <a:grpSpLocks/>
          </p:cNvGrpSpPr>
          <p:nvPr/>
        </p:nvGrpSpPr>
        <p:grpSpPr bwMode="auto">
          <a:xfrm>
            <a:off x="468313" y="1209675"/>
            <a:ext cx="5327650" cy="584321"/>
            <a:chOff x="295" y="646"/>
            <a:chExt cx="2540" cy="367"/>
          </a:xfrm>
        </p:grpSpPr>
        <p:sp>
          <p:nvSpPr>
            <p:cNvPr id="43033" name="Text Box 32"/>
            <p:cNvSpPr txBox="1">
              <a:spLocks noChangeArrowheads="1"/>
            </p:cNvSpPr>
            <p:nvPr/>
          </p:nvSpPr>
          <p:spPr bwMode="auto">
            <a:xfrm>
              <a:off x="295" y="646"/>
              <a:ext cx="2540" cy="367"/>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0000FF"/>
                  </a:solidFill>
                  <a:latin typeface="Times New Roman" pitchFamily="18" charset="0"/>
                  <a:ea typeface="华文细黑" pitchFamily="2" charset="-122"/>
                  <a:cs typeface="Times New Roman" pitchFamily="18" charset="0"/>
                </a:rPr>
                <a:t>⑴</a:t>
              </a:r>
              <a:r>
                <a:rPr lang="en-US" altLang="zh-CN" i="1">
                  <a:solidFill>
                    <a:srgbClr val="0000FF"/>
                  </a:solidFill>
                  <a:latin typeface="Times New Roman" pitchFamily="18" charset="0"/>
                  <a:ea typeface="华文细黑" pitchFamily="2" charset="-122"/>
                  <a:cs typeface="Times New Roman" pitchFamily="18" charset="0"/>
                </a:rPr>
                <a:t>x</a:t>
              </a:r>
              <a:r>
                <a:rPr lang="zh-CN" altLang="en-US">
                  <a:solidFill>
                    <a:srgbClr val="0000FF"/>
                  </a:solidFill>
                  <a:latin typeface="Times New Roman" pitchFamily="18" charset="0"/>
                  <a:ea typeface="华文细黑" pitchFamily="2" charset="-122"/>
                  <a:cs typeface="Times New Roman" pitchFamily="18" charset="0"/>
                </a:rPr>
                <a:t>轴与向量 </a:t>
              </a:r>
              <a:r>
                <a:rPr lang="zh-CN" altLang="en-US" i="1">
                  <a:solidFill>
                    <a:srgbClr val="0000FF"/>
                  </a:solidFill>
                  <a:latin typeface="Times New Roman" pitchFamily="18" charset="0"/>
                  <a:ea typeface="华文细黑" pitchFamily="2" charset="-122"/>
                  <a:cs typeface="Times New Roman" pitchFamily="18" charset="0"/>
                </a:rPr>
                <a:t>              </a:t>
              </a:r>
              <a:r>
                <a:rPr lang="zh-CN" altLang="en-US">
                  <a:solidFill>
                    <a:srgbClr val="0000FF"/>
                  </a:solidFill>
                  <a:latin typeface="Times New Roman" pitchFamily="18" charset="0"/>
                  <a:ea typeface="华文细黑" pitchFamily="2" charset="-122"/>
                  <a:cs typeface="Times New Roman" pitchFamily="18" charset="0"/>
                </a:rPr>
                <a:t>的关系</a:t>
              </a:r>
            </a:p>
          </p:txBody>
        </p:sp>
        <p:graphicFrame>
          <p:nvGraphicFramePr>
            <p:cNvPr id="43034" name="Object 54"/>
            <p:cNvGraphicFramePr>
              <a:graphicFrameLocks noChangeAspect="1"/>
            </p:cNvGraphicFramePr>
            <p:nvPr/>
          </p:nvGraphicFramePr>
          <p:xfrm>
            <a:off x="1380" y="694"/>
            <a:ext cx="728" cy="293"/>
          </p:xfrm>
          <a:graphic>
            <a:graphicData uri="http://schemas.openxmlformats.org/presentationml/2006/ole">
              <p:oleObj spid="_x0000_s43299" name="Equation" r:id="rId13" imgW="582480" imgH="239040" progId="Equation.DSMT4">
                <p:embed/>
              </p:oleObj>
            </a:graphicData>
          </a:graphic>
        </p:graphicFrame>
      </p:grpSp>
      <p:graphicFrame>
        <p:nvGraphicFramePr>
          <p:cNvPr id="107577" name="Object 57"/>
          <p:cNvGraphicFramePr>
            <a:graphicFrameLocks noChangeAspect="1"/>
          </p:cNvGraphicFramePr>
          <p:nvPr/>
        </p:nvGraphicFramePr>
        <p:xfrm>
          <a:off x="611188" y="2760663"/>
          <a:ext cx="5776912" cy="439737"/>
        </p:xfrm>
        <a:graphic>
          <a:graphicData uri="http://schemas.openxmlformats.org/presentationml/2006/ole">
            <p:oleObj spid="_x0000_s43300" name="公式" r:id="rId14" imgW="2974320" imgH="228960" progId="Equation.3">
              <p:embed/>
            </p:oleObj>
          </a:graphicData>
        </a:graphic>
      </p:graphicFrame>
      <p:sp>
        <p:nvSpPr>
          <p:cNvPr id="107629" name="Text Box 109"/>
          <p:cNvSpPr txBox="1">
            <a:spLocks noChangeArrowheads="1"/>
          </p:cNvSpPr>
          <p:nvPr/>
        </p:nvSpPr>
        <p:spPr bwMode="auto">
          <a:xfrm>
            <a:off x="468313" y="3124200"/>
            <a:ext cx="4103687" cy="584775"/>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0000FF"/>
                </a:solidFill>
                <a:latin typeface="Times New Roman" pitchFamily="18" charset="0"/>
                <a:ea typeface="华文细黑" pitchFamily="2" charset="-122"/>
                <a:cs typeface="Times New Roman" pitchFamily="18" charset="0"/>
              </a:rPr>
              <a:t>⑵</a:t>
            </a:r>
            <a:r>
              <a:rPr lang="zh-CN" altLang="en-US">
                <a:solidFill>
                  <a:srgbClr val="0000FF"/>
                </a:solidFill>
                <a:latin typeface="Times New Roman" pitchFamily="18" charset="0"/>
                <a:ea typeface="华文细黑" pitchFamily="2" charset="-122"/>
                <a:cs typeface="Times New Roman" pitchFamily="18" charset="0"/>
              </a:rPr>
              <a:t>向量在</a:t>
            </a:r>
            <a:r>
              <a:rPr lang="en-US" altLang="zh-CN" i="1">
                <a:solidFill>
                  <a:srgbClr val="0000FF"/>
                </a:solidFill>
                <a:latin typeface="Times New Roman" pitchFamily="18" charset="0"/>
                <a:ea typeface="华文细黑" pitchFamily="2" charset="-122"/>
                <a:cs typeface="Times New Roman" pitchFamily="18" charset="0"/>
              </a:rPr>
              <a:t>u</a:t>
            </a:r>
            <a:r>
              <a:rPr lang="zh-CN" altLang="en-US">
                <a:solidFill>
                  <a:srgbClr val="0000FF"/>
                </a:solidFill>
                <a:latin typeface="Times New Roman" pitchFamily="18" charset="0"/>
                <a:ea typeface="华文细黑" pitchFamily="2" charset="-122"/>
                <a:cs typeface="Times New Roman" pitchFamily="18" charset="0"/>
              </a:rPr>
              <a:t>轴上投影</a:t>
            </a:r>
          </a:p>
        </p:txBody>
      </p:sp>
      <p:grpSp>
        <p:nvGrpSpPr>
          <p:cNvPr id="107651" name="Group 131"/>
          <p:cNvGrpSpPr>
            <a:grpSpLocks/>
          </p:cNvGrpSpPr>
          <p:nvPr/>
        </p:nvGrpSpPr>
        <p:grpSpPr bwMode="auto">
          <a:xfrm>
            <a:off x="5795963" y="3087688"/>
            <a:ext cx="2974975" cy="2286000"/>
            <a:chOff x="3546" y="2217"/>
            <a:chExt cx="1874" cy="1440"/>
          </a:xfrm>
        </p:grpSpPr>
        <p:sp>
          <p:nvSpPr>
            <p:cNvPr id="43021" name="Line 112"/>
            <p:cNvSpPr>
              <a:spLocks noChangeShapeType="1"/>
            </p:cNvSpPr>
            <p:nvPr/>
          </p:nvSpPr>
          <p:spPr bwMode="auto">
            <a:xfrm rot="-1954568">
              <a:off x="3721" y="2848"/>
              <a:ext cx="1208" cy="71"/>
            </a:xfrm>
            <a:prstGeom prst="line">
              <a:avLst/>
            </a:prstGeom>
            <a:noFill/>
            <a:ln w="2857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sp>
          <p:nvSpPr>
            <p:cNvPr id="43022" name="Line 113"/>
            <p:cNvSpPr>
              <a:spLocks noChangeShapeType="1"/>
            </p:cNvSpPr>
            <p:nvPr/>
          </p:nvSpPr>
          <p:spPr bwMode="auto">
            <a:xfrm>
              <a:off x="3546" y="3170"/>
              <a:ext cx="1856" cy="7"/>
            </a:xfrm>
            <a:prstGeom prst="line">
              <a:avLst/>
            </a:prstGeom>
            <a:noFill/>
            <a:ln w="28575">
              <a:solidFill>
                <a:schemeClr val="tx1"/>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sp>
          <p:nvSpPr>
            <p:cNvPr id="43023" name="AutoShape 115"/>
            <p:cNvSpPr>
              <a:spLocks noChangeArrowheads="1"/>
            </p:cNvSpPr>
            <p:nvPr/>
          </p:nvSpPr>
          <p:spPr bwMode="auto">
            <a:xfrm rot="5400000" flipV="1">
              <a:off x="3975" y="2673"/>
              <a:ext cx="1440" cy="528"/>
            </a:xfrm>
            <a:prstGeom prst="parallelogram">
              <a:avLst>
                <a:gd name="adj" fmla="val 85013"/>
              </a:avLst>
            </a:prstGeom>
            <a:solidFill>
              <a:srgbClr val="CCFF33">
                <a:alpha val="50195"/>
              </a:srgbClr>
            </a:solidFill>
            <a:ln w="9525">
              <a:solidFill>
                <a:schemeClr val="tx1"/>
              </a:solidFill>
              <a:miter lim="800000"/>
              <a:headEnd/>
              <a:tailEnd/>
            </a:ln>
          </p:spPr>
          <p:txBody>
            <a:bodyPr wrap="none" anchor="ctr"/>
            <a:lstStyle/>
            <a:p>
              <a:pPr eaLnBrk="1" hangingPunct="1"/>
              <a:endParaRPr lang="zh-CN" altLang="en-US">
                <a:latin typeface="Times New Roman" pitchFamily="18" charset="0"/>
                <a:cs typeface="Times New Roman" pitchFamily="18" charset="0"/>
              </a:endParaRPr>
            </a:p>
          </p:txBody>
        </p:sp>
        <p:graphicFrame>
          <p:nvGraphicFramePr>
            <p:cNvPr id="43024" name="Object 117"/>
            <p:cNvGraphicFramePr>
              <a:graphicFrameLocks noChangeAspect="1"/>
            </p:cNvGraphicFramePr>
            <p:nvPr/>
          </p:nvGraphicFramePr>
          <p:xfrm>
            <a:off x="5269" y="3215"/>
            <a:ext cx="151" cy="159"/>
          </p:xfrm>
          <a:graphic>
            <a:graphicData uri="http://schemas.openxmlformats.org/presentationml/2006/ole">
              <p:oleObj spid="_x0000_s43301" name="公式" r:id="rId15" imgW="241195" imgH="253890" progId="Equation.3">
                <p:embed/>
              </p:oleObj>
            </a:graphicData>
          </a:graphic>
        </p:graphicFrame>
        <p:graphicFrame>
          <p:nvGraphicFramePr>
            <p:cNvPr id="43025" name="Object 119"/>
            <p:cNvGraphicFramePr>
              <a:graphicFrameLocks noChangeAspect="1"/>
            </p:cNvGraphicFramePr>
            <p:nvPr/>
          </p:nvGraphicFramePr>
          <p:xfrm>
            <a:off x="4892" y="2413"/>
            <a:ext cx="241" cy="195"/>
          </p:xfrm>
          <a:graphic>
            <a:graphicData uri="http://schemas.openxmlformats.org/presentationml/2006/ole">
              <p:oleObj spid="_x0000_s43302" name="公式" r:id="rId16" imgW="208080" imgH="166320" progId="Equation.3">
                <p:embed/>
              </p:oleObj>
            </a:graphicData>
          </a:graphic>
        </p:graphicFrame>
        <p:graphicFrame>
          <p:nvGraphicFramePr>
            <p:cNvPr id="43026" name="Object 120"/>
            <p:cNvGraphicFramePr>
              <a:graphicFrameLocks noChangeAspect="1"/>
            </p:cNvGraphicFramePr>
            <p:nvPr/>
          </p:nvGraphicFramePr>
          <p:xfrm>
            <a:off x="3727" y="3215"/>
            <a:ext cx="224" cy="241"/>
          </p:xfrm>
          <a:graphic>
            <a:graphicData uri="http://schemas.openxmlformats.org/presentationml/2006/ole">
              <p:oleObj spid="_x0000_s43303" name="公式" r:id="rId17" imgW="166320" imgH="187200" progId="Equation.3">
                <p:embed/>
              </p:oleObj>
            </a:graphicData>
          </a:graphic>
        </p:graphicFrame>
        <p:graphicFrame>
          <p:nvGraphicFramePr>
            <p:cNvPr id="43027" name="Object 121"/>
            <p:cNvGraphicFramePr>
              <a:graphicFrameLocks noChangeAspect="1"/>
            </p:cNvGraphicFramePr>
            <p:nvPr/>
          </p:nvGraphicFramePr>
          <p:xfrm>
            <a:off x="4708" y="3162"/>
            <a:ext cx="289" cy="199"/>
          </p:xfrm>
          <a:graphic>
            <a:graphicData uri="http://schemas.openxmlformats.org/presentationml/2006/ole">
              <p:oleObj spid="_x0000_s43304" name="公式" r:id="rId18" imgW="249480" imgH="166320" progId="Equation.3">
                <p:embed/>
              </p:oleObj>
            </a:graphicData>
          </a:graphic>
        </p:graphicFrame>
        <p:sp>
          <p:nvSpPr>
            <p:cNvPr id="43028" name="Line 124"/>
            <p:cNvSpPr>
              <a:spLocks noChangeShapeType="1"/>
            </p:cNvSpPr>
            <p:nvPr/>
          </p:nvSpPr>
          <p:spPr bwMode="auto">
            <a:xfrm flipH="1">
              <a:off x="4651" y="2573"/>
              <a:ext cx="192" cy="604"/>
            </a:xfrm>
            <a:prstGeom prst="line">
              <a:avLst/>
            </a:prstGeom>
            <a:noFill/>
            <a:ln w="28575">
              <a:solidFill>
                <a:schemeClr val="accent2"/>
              </a:solidFill>
              <a:round/>
              <a:headEnd/>
              <a:tailEnd/>
            </a:ln>
          </p:spPr>
          <p:txBody>
            <a:bodyPr wrap="none" anchor="ctr"/>
            <a:lstStyle/>
            <a:p>
              <a:endParaRPr lang="zh-CN" altLang="en-US">
                <a:latin typeface="Times New Roman" pitchFamily="18" charset="0"/>
                <a:cs typeface="Times New Roman" pitchFamily="18" charset="0"/>
              </a:endParaRPr>
            </a:p>
          </p:txBody>
        </p:sp>
        <p:sp>
          <p:nvSpPr>
            <p:cNvPr id="43029" name="Arc 126"/>
            <p:cNvSpPr>
              <a:spLocks/>
            </p:cNvSpPr>
            <p:nvPr/>
          </p:nvSpPr>
          <p:spPr bwMode="auto">
            <a:xfrm>
              <a:off x="3988" y="3079"/>
              <a:ext cx="46"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rgbClr val="0000FF"/>
              </a:solidFill>
              <a:round/>
              <a:headEnd/>
              <a:tailEnd/>
            </a:ln>
            <a:effectLst/>
          </p:spPr>
          <p:txBody>
            <a:bodyPr wrap="none" anchor="ctr"/>
            <a:lstStyle/>
            <a:p>
              <a:endParaRPr lang="zh-CN" altLang="en-US">
                <a:latin typeface="Times New Roman" pitchFamily="18" charset="0"/>
                <a:cs typeface="Times New Roman" pitchFamily="18" charset="0"/>
              </a:endParaRPr>
            </a:p>
          </p:txBody>
        </p:sp>
        <p:sp>
          <p:nvSpPr>
            <p:cNvPr id="43030" name="Line 127"/>
            <p:cNvSpPr>
              <a:spLocks noChangeShapeType="1"/>
            </p:cNvSpPr>
            <p:nvPr/>
          </p:nvSpPr>
          <p:spPr bwMode="auto">
            <a:xfrm>
              <a:off x="3818" y="3170"/>
              <a:ext cx="408" cy="0"/>
            </a:xfrm>
            <a:prstGeom prst="line">
              <a:avLst/>
            </a:prstGeom>
            <a:noFill/>
            <a:ln w="19050">
              <a:solidFill>
                <a:srgbClr val="FF3300"/>
              </a:solidFill>
              <a:round/>
              <a:headEnd/>
              <a:tailEnd type="triangle" w="med" len="med"/>
            </a:ln>
            <a:effectLst/>
          </p:spPr>
          <p:txBody>
            <a:bodyPr/>
            <a:lstStyle/>
            <a:p>
              <a:endParaRPr lang="zh-CN" altLang="en-US">
                <a:latin typeface="Times New Roman" pitchFamily="18" charset="0"/>
                <a:cs typeface="Times New Roman" pitchFamily="18" charset="0"/>
              </a:endParaRPr>
            </a:p>
          </p:txBody>
        </p:sp>
        <p:graphicFrame>
          <p:nvGraphicFramePr>
            <p:cNvPr id="43031" name="Object 128"/>
            <p:cNvGraphicFramePr>
              <a:graphicFrameLocks noChangeAspect="1"/>
            </p:cNvGraphicFramePr>
            <p:nvPr/>
          </p:nvGraphicFramePr>
          <p:xfrm>
            <a:off x="4016" y="3215"/>
            <a:ext cx="226" cy="317"/>
          </p:xfrm>
          <a:graphic>
            <a:graphicData uri="http://schemas.openxmlformats.org/presentationml/2006/ole">
              <p:oleObj spid="_x0000_s43305" name="公式" r:id="rId19" imgW="124920" imgH="187200" progId="Equation.3">
                <p:embed/>
              </p:oleObj>
            </a:graphicData>
          </a:graphic>
        </p:graphicFrame>
        <p:graphicFrame>
          <p:nvGraphicFramePr>
            <p:cNvPr id="43032" name="Object 129"/>
            <p:cNvGraphicFramePr>
              <a:graphicFrameLocks noChangeAspect="1"/>
            </p:cNvGraphicFramePr>
            <p:nvPr/>
          </p:nvGraphicFramePr>
          <p:xfrm>
            <a:off x="4090" y="2943"/>
            <a:ext cx="239" cy="260"/>
          </p:xfrm>
          <a:graphic>
            <a:graphicData uri="http://schemas.openxmlformats.org/presentationml/2006/ole">
              <p:oleObj spid="_x0000_s43306" name="公式" r:id="rId20" imgW="155880" imgH="166320" progId="Equation.3">
                <p:embed/>
              </p:oleObj>
            </a:graphicData>
          </a:graphic>
        </p:graphicFrame>
      </p:grpSp>
      <p:graphicFrame>
        <p:nvGraphicFramePr>
          <p:cNvPr id="107652" name="Object 132"/>
          <p:cNvGraphicFramePr>
            <a:graphicFrameLocks noChangeAspect="1"/>
          </p:cNvGraphicFramePr>
          <p:nvPr/>
        </p:nvGraphicFramePr>
        <p:xfrm>
          <a:off x="619125" y="3638550"/>
          <a:ext cx="5937250" cy="439738"/>
        </p:xfrm>
        <a:graphic>
          <a:graphicData uri="http://schemas.openxmlformats.org/presentationml/2006/ole">
            <p:oleObj spid="_x0000_s43307" name="公式" r:id="rId21" imgW="3057480" imgH="228960" progId="Equation.3">
              <p:embed/>
            </p:oleObj>
          </a:graphicData>
        </a:graphic>
      </p:graphicFrame>
      <p:graphicFrame>
        <p:nvGraphicFramePr>
          <p:cNvPr id="107654" name="Object 134"/>
          <p:cNvGraphicFramePr>
            <a:graphicFrameLocks noChangeAspect="1"/>
          </p:cNvGraphicFramePr>
          <p:nvPr/>
        </p:nvGraphicFramePr>
        <p:xfrm>
          <a:off x="592138" y="3943350"/>
          <a:ext cx="5481637" cy="2609850"/>
        </p:xfrm>
        <a:graphic>
          <a:graphicData uri="http://schemas.openxmlformats.org/presentationml/2006/ole">
            <p:oleObj spid="_x0000_s43308" name="公式" r:id="rId22" imgW="2818440" imgH="1393560" progId="Equation.3">
              <p:embed/>
            </p:oleObj>
          </a:graphicData>
        </a:graphic>
      </p:graphicFrame>
      <p:graphicFrame>
        <p:nvGraphicFramePr>
          <p:cNvPr id="107576" name="Object 56"/>
          <p:cNvGraphicFramePr>
            <a:graphicFrameLocks noChangeAspect="1"/>
          </p:cNvGraphicFramePr>
          <p:nvPr/>
        </p:nvGraphicFramePr>
        <p:xfrm>
          <a:off x="539750" y="2209800"/>
          <a:ext cx="5992813" cy="517525"/>
        </p:xfrm>
        <a:graphic>
          <a:graphicData uri="http://schemas.openxmlformats.org/presentationml/2006/ole">
            <p:oleObj spid="_x0000_s43309" name="Equation" r:id="rId23" imgW="3078360" imgH="270360" progId="Equation.DSMT4">
              <p:embed/>
            </p:oleObj>
          </a:graphicData>
        </a:graphic>
      </p:graphicFrame>
      <p:sp>
        <p:nvSpPr>
          <p:cNvPr id="45" name="圆角矩形标注 44"/>
          <p:cNvSpPr/>
          <p:nvPr/>
        </p:nvSpPr>
        <p:spPr>
          <a:xfrm>
            <a:off x="6705600" y="5486400"/>
            <a:ext cx="2057400" cy="838200"/>
          </a:xfrm>
          <a:prstGeom prst="wedgeRoundRectCallout">
            <a:avLst>
              <a:gd name="adj1" fmla="val -76389"/>
              <a:gd name="adj2" fmla="val -670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smtClean="0"/>
              <a:t>向量的投影是 </a:t>
            </a:r>
            <a:r>
              <a:rPr lang="zh-CN" altLang="en-US" sz="2800" dirty="0" smtClean="0">
                <a:solidFill>
                  <a:srgbClr val="FF0000"/>
                </a:solidFill>
              </a:rPr>
              <a:t>数</a:t>
            </a:r>
            <a:endParaRPr lang="zh-CN" altLang="en-US" sz="28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51"/>
                                        </p:tgtEl>
                                        <p:attrNameLst>
                                          <p:attrName>style.visibility</p:attrName>
                                        </p:attrNameLst>
                                      </p:cBhvr>
                                      <p:to>
                                        <p:strVal val="visible"/>
                                      </p:to>
                                    </p:set>
                                    <p:animEffect transition="in" filter="wipe(left)">
                                      <p:cBhvr>
                                        <p:cTn id="7" dur="500"/>
                                        <p:tgtEl>
                                          <p:spTgt spid="1075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7575"/>
                                        </p:tgtEl>
                                        <p:attrNameLst>
                                          <p:attrName>style.visibility</p:attrName>
                                        </p:attrNameLst>
                                      </p:cBhvr>
                                      <p:to>
                                        <p:strVal val="visible"/>
                                      </p:to>
                                    </p:set>
                                    <p:animEffect transition="in" filter="wipe(left)">
                                      <p:cBhvr>
                                        <p:cTn id="12" dur="500"/>
                                        <p:tgtEl>
                                          <p:spTgt spid="1075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07573"/>
                                        </p:tgtEl>
                                        <p:attrNameLst>
                                          <p:attrName>style.visibility</p:attrName>
                                        </p:attrNameLst>
                                      </p:cBhvr>
                                      <p:to>
                                        <p:strVal val="visible"/>
                                      </p:to>
                                    </p:set>
                                    <p:animEffect transition="in" filter="fade">
                                      <p:cBhvr>
                                        <p:cTn id="17" dur="2000"/>
                                        <p:tgtEl>
                                          <p:spTgt spid="1075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7553"/>
                                        </p:tgtEl>
                                        <p:attrNameLst>
                                          <p:attrName>style.visibility</p:attrName>
                                        </p:attrNameLst>
                                      </p:cBhvr>
                                      <p:to>
                                        <p:strVal val="visible"/>
                                      </p:to>
                                    </p:set>
                                    <p:animEffect transition="in" filter="wipe(left)">
                                      <p:cBhvr>
                                        <p:cTn id="22" dur="500"/>
                                        <p:tgtEl>
                                          <p:spTgt spid="1075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7576"/>
                                        </p:tgtEl>
                                        <p:attrNameLst>
                                          <p:attrName>style.visibility</p:attrName>
                                        </p:attrNameLst>
                                      </p:cBhvr>
                                      <p:to>
                                        <p:strVal val="visible"/>
                                      </p:to>
                                    </p:set>
                                    <p:animEffect transition="in" filter="wipe(left)">
                                      <p:cBhvr>
                                        <p:cTn id="27" dur="500"/>
                                        <p:tgtEl>
                                          <p:spTgt spid="1075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7577"/>
                                        </p:tgtEl>
                                        <p:attrNameLst>
                                          <p:attrName>style.visibility</p:attrName>
                                        </p:attrNameLst>
                                      </p:cBhvr>
                                      <p:to>
                                        <p:strVal val="visible"/>
                                      </p:to>
                                    </p:set>
                                    <p:animEffect transition="in" filter="wipe(left)">
                                      <p:cBhvr>
                                        <p:cTn id="32" dur="500"/>
                                        <p:tgtEl>
                                          <p:spTgt spid="1075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7629">
                                            <p:txEl>
                                              <p:pRg st="0" end="0"/>
                                            </p:txEl>
                                          </p:spTgt>
                                        </p:tgtEl>
                                        <p:attrNameLst>
                                          <p:attrName>style.visibility</p:attrName>
                                        </p:attrNameLst>
                                      </p:cBhvr>
                                      <p:to>
                                        <p:strVal val="visible"/>
                                      </p:to>
                                    </p:set>
                                    <p:animEffect transition="in" filter="wipe(left)">
                                      <p:cBhvr>
                                        <p:cTn id="37" dur="500"/>
                                        <p:tgtEl>
                                          <p:spTgt spid="10762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0" presetClass="entr" presetSubtype="0" fill="hold" nodeType="clickEffect">
                                  <p:stCondLst>
                                    <p:cond delay="0"/>
                                  </p:stCondLst>
                                  <p:childTnLst>
                                    <p:set>
                                      <p:cBhvr>
                                        <p:cTn id="41" dur="1" fill="hold">
                                          <p:stCondLst>
                                            <p:cond delay="0"/>
                                          </p:stCondLst>
                                        </p:cTn>
                                        <p:tgtEl>
                                          <p:spTgt spid="107651"/>
                                        </p:tgtEl>
                                        <p:attrNameLst>
                                          <p:attrName>style.visibility</p:attrName>
                                        </p:attrNameLst>
                                      </p:cBhvr>
                                      <p:to>
                                        <p:strVal val="visible"/>
                                      </p:to>
                                    </p:set>
                                    <p:animEffect transition="in" filter="wedge">
                                      <p:cBhvr>
                                        <p:cTn id="42" dur="2000"/>
                                        <p:tgtEl>
                                          <p:spTgt spid="10765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7652"/>
                                        </p:tgtEl>
                                        <p:attrNameLst>
                                          <p:attrName>style.visibility</p:attrName>
                                        </p:attrNameLst>
                                      </p:cBhvr>
                                      <p:to>
                                        <p:strVal val="visible"/>
                                      </p:to>
                                    </p:set>
                                    <p:animEffect transition="in" filter="wipe(left)">
                                      <p:cBhvr>
                                        <p:cTn id="47" dur="500"/>
                                        <p:tgtEl>
                                          <p:spTgt spid="10765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7654"/>
                                        </p:tgtEl>
                                        <p:attrNameLst>
                                          <p:attrName>style.visibility</p:attrName>
                                        </p:attrNameLst>
                                      </p:cBhvr>
                                      <p:to>
                                        <p:strVal val="visible"/>
                                      </p:to>
                                    </p:set>
                                    <p:animEffect transition="in" filter="wipe(left)">
                                      <p:cBhvr>
                                        <p:cTn id="52" dur="500"/>
                                        <p:tgtEl>
                                          <p:spTgt spid="107654"/>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additive="base">
                                        <p:cTn id="57" dur="500" fill="hold"/>
                                        <p:tgtEl>
                                          <p:spTgt spid="45"/>
                                        </p:tgtEl>
                                        <p:attrNameLst>
                                          <p:attrName>ppt_x</p:attrName>
                                        </p:attrNameLst>
                                      </p:cBhvr>
                                      <p:tavLst>
                                        <p:tav tm="0">
                                          <p:val>
                                            <p:strVal val="#ppt_x"/>
                                          </p:val>
                                        </p:tav>
                                        <p:tav tm="100000">
                                          <p:val>
                                            <p:strVal val="#ppt_x"/>
                                          </p:val>
                                        </p:tav>
                                      </p:tavLst>
                                    </p:anim>
                                    <p:anim calcmode="lin" valueType="num">
                                      <p:cBhvr additive="base">
                                        <p:cTn id="5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51" grpId="0"/>
      <p:bldP spid="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WordArt 10"/>
          <p:cNvSpPr>
            <a:spLocks noChangeArrowheads="1" noChangeShapeType="1" noTextEdit="1"/>
          </p:cNvSpPr>
          <p:nvPr/>
        </p:nvSpPr>
        <p:spPr bwMode="auto">
          <a:xfrm>
            <a:off x="76200" y="152400"/>
            <a:ext cx="5113338"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graphicFrame>
        <p:nvGraphicFramePr>
          <p:cNvPr id="105533" name="Object 61"/>
          <p:cNvGraphicFramePr>
            <a:graphicFrameLocks noChangeAspect="1"/>
          </p:cNvGraphicFramePr>
          <p:nvPr/>
        </p:nvGraphicFramePr>
        <p:xfrm>
          <a:off x="768350" y="1219200"/>
          <a:ext cx="7764463" cy="877888"/>
        </p:xfrm>
        <a:graphic>
          <a:graphicData uri="http://schemas.openxmlformats.org/presentationml/2006/ole">
            <p:oleObj spid="_x0000_s45139" name="Equation" r:id="rId3" imgW="3993480" imgH="457560" progId="Equation.DSMT4">
              <p:embed/>
            </p:oleObj>
          </a:graphicData>
        </a:graphic>
      </p:graphicFrame>
      <p:sp>
        <p:nvSpPr>
          <p:cNvPr id="105534" name="Text Box 62"/>
          <p:cNvSpPr txBox="1">
            <a:spLocks noChangeArrowheads="1"/>
          </p:cNvSpPr>
          <p:nvPr/>
        </p:nvSpPr>
        <p:spPr bwMode="auto">
          <a:xfrm>
            <a:off x="611188" y="692150"/>
            <a:ext cx="5637212" cy="584200"/>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0000FF"/>
                </a:solidFill>
                <a:latin typeface="Times New Roman" pitchFamily="18" charset="0"/>
                <a:ea typeface="华文细黑" pitchFamily="2" charset="-122"/>
                <a:cs typeface="Times New Roman" pitchFamily="18" charset="0"/>
              </a:rPr>
              <a:t>⑶</a:t>
            </a:r>
            <a:r>
              <a:rPr lang="zh-CN" altLang="en-US">
                <a:solidFill>
                  <a:srgbClr val="0000FF"/>
                </a:solidFill>
                <a:latin typeface="Times New Roman" pitchFamily="18" charset="0"/>
                <a:ea typeface="华文细黑" pitchFamily="2" charset="-122"/>
                <a:cs typeface="Times New Roman" pitchFamily="18" charset="0"/>
              </a:rPr>
              <a:t>向量在三坐标轴上的投影</a:t>
            </a:r>
          </a:p>
        </p:txBody>
      </p:sp>
      <p:graphicFrame>
        <p:nvGraphicFramePr>
          <p:cNvPr id="105535" name="Object 63"/>
          <p:cNvGraphicFramePr>
            <a:graphicFrameLocks noChangeAspect="1"/>
          </p:cNvGraphicFramePr>
          <p:nvPr/>
        </p:nvGraphicFramePr>
        <p:xfrm>
          <a:off x="2362200" y="1670050"/>
          <a:ext cx="4672013" cy="528638"/>
        </p:xfrm>
        <a:graphic>
          <a:graphicData uri="http://schemas.openxmlformats.org/presentationml/2006/ole">
            <p:oleObj spid="_x0000_s45140" name="Equation" r:id="rId4" imgW="2197100" imgH="254000" progId="Equation.DSMT4">
              <p:embed/>
            </p:oleObj>
          </a:graphicData>
        </a:graphic>
      </p:graphicFrame>
      <p:graphicFrame>
        <p:nvGraphicFramePr>
          <p:cNvPr id="105536" name="Object 64"/>
          <p:cNvGraphicFramePr>
            <a:graphicFrameLocks noChangeAspect="1"/>
          </p:cNvGraphicFramePr>
          <p:nvPr/>
        </p:nvGraphicFramePr>
        <p:xfrm>
          <a:off x="762000" y="2209800"/>
          <a:ext cx="5400675" cy="541337"/>
        </p:xfrm>
        <a:graphic>
          <a:graphicData uri="http://schemas.openxmlformats.org/presentationml/2006/ole">
            <p:oleObj spid="_x0000_s45141" name="Equation" r:id="rId5" imgW="2776680" imgH="280800" progId="Equation.DSMT4">
              <p:embed/>
            </p:oleObj>
          </a:graphicData>
        </a:graphic>
      </p:graphicFrame>
      <p:sp>
        <p:nvSpPr>
          <p:cNvPr id="105537" name="Text Box 65"/>
          <p:cNvSpPr txBox="1">
            <a:spLocks noChangeArrowheads="1"/>
          </p:cNvSpPr>
          <p:nvPr/>
        </p:nvSpPr>
        <p:spPr bwMode="auto">
          <a:xfrm>
            <a:off x="539750" y="2971800"/>
            <a:ext cx="5099050" cy="584200"/>
          </a:xfrm>
          <a:prstGeom prst="rect">
            <a:avLst/>
          </a:prstGeom>
          <a:noFill/>
          <a:ln w="9525">
            <a:noFill/>
            <a:miter lim="800000"/>
            <a:headEnd/>
            <a:tailEnd/>
          </a:ln>
        </p:spPr>
        <p:txBody>
          <a:bodyPr>
            <a:spAutoFit/>
          </a:bodyPr>
          <a:lstStyle/>
          <a:p>
            <a:pPr eaLnBrk="1" hangingPunct="1">
              <a:spcBef>
                <a:spcPct val="50000"/>
              </a:spcBef>
            </a:pPr>
            <a:r>
              <a:rPr lang="en-US" altLang="zh-CN" dirty="0">
                <a:solidFill>
                  <a:srgbClr val="0000FF"/>
                </a:solidFill>
                <a:latin typeface="Times New Roman" pitchFamily="18" charset="0"/>
                <a:ea typeface="华文细黑" pitchFamily="2" charset="-122"/>
                <a:cs typeface="Times New Roman" pitchFamily="18" charset="0"/>
              </a:rPr>
              <a:t>⑷</a:t>
            </a:r>
            <a:r>
              <a:rPr lang="zh-CN" altLang="en-US" dirty="0">
                <a:solidFill>
                  <a:srgbClr val="0000FF"/>
                </a:solidFill>
                <a:latin typeface="Times New Roman" pitchFamily="18" charset="0"/>
                <a:ea typeface="华文细黑" pitchFamily="2" charset="-122"/>
                <a:cs typeface="Times New Roman" pitchFamily="18" charset="0"/>
              </a:rPr>
              <a:t>向量投影的性质</a:t>
            </a:r>
          </a:p>
        </p:txBody>
      </p:sp>
      <p:graphicFrame>
        <p:nvGraphicFramePr>
          <p:cNvPr id="105538" name="Object 66"/>
          <p:cNvGraphicFramePr>
            <a:graphicFrameLocks noChangeAspect="1"/>
          </p:cNvGraphicFramePr>
          <p:nvPr/>
        </p:nvGraphicFramePr>
        <p:xfrm>
          <a:off x="742950" y="3587750"/>
          <a:ext cx="2874963" cy="488950"/>
        </p:xfrm>
        <a:graphic>
          <a:graphicData uri="http://schemas.openxmlformats.org/presentationml/2006/ole">
            <p:oleObj spid="_x0000_s45142" name="Equation" r:id="rId6" imgW="1346200" imgH="228600" progId="Equation.DSMT4">
              <p:embed/>
            </p:oleObj>
          </a:graphicData>
        </a:graphic>
      </p:graphicFrame>
      <p:graphicFrame>
        <p:nvGraphicFramePr>
          <p:cNvPr id="105539" name="Object 67"/>
          <p:cNvGraphicFramePr>
            <a:graphicFrameLocks noChangeAspect="1"/>
          </p:cNvGraphicFramePr>
          <p:nvPr/>
        </p:nvGraphicFramePr>
        <p:xfrm>
          <a:off x="642938" y="4221163"/>
          <a:ext cx="3427412" cy="612775"/>
        </p:xfrm>
        <a:graphic>
          <a:graphicData uri="http://schemas.openxmlformats.org/presentationml/2006/ole">
            <p:oleObj spid="_x0000_s45143" name="Equation" r:id="rId7" imgW="1612900" imgH="292100" progId="Equation.DSMT4">
              <p:embed/>
            </p:oleObj>
          </a:graphicData>
        </a:graphic>
      </p:graphicFrame>
      <p:graphicFrame>
        <p:nvGraphicFramePr>
          <p:cNvPr id="105540" name="Object 68"/>
          <p:cNvGraphicFramePr>
            <a:graphicFrameLocks noChangeAspect="1"/>
          </p:cNvGraphicFramePr>
          <p:nvPr/>
        </p:nvGraphicFramePr>
        <p:xfrm>
          <a:off x="625475" y="5100638"/>
          <a:ext cx="2598738" cy="488950"/>
        </p:xfrm>
        <a:graphic>
          <a:graphicData uri="http://schemas.openxmlformats.org/presentationml/2006/ole">
            <p:oleObj spid="_x0000_s45144" name="Equation" r:id="rId8" imgW="1219200" imgH="228600" progId="Equation.DSMT4">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5534">
                                            <p:txEl>
                                              <p:pRg st="0" end="0"/>
                                            </p:txEl>
                                          </p:spTgt>
                                        </p:tgtEl>
                                        <p:attrNameLst>
                                          <p:attrName>style.visibility</p:attrName>
                                        </p:attrNameLst>
                                      </p:cBhvr>
                                      <p:to>
                                        <p:strVal val="visible"/>
                                      </p:to>
                                    </p:set>
                                    <p:animEffect transition="in" filter="wipe(left)">
                                      <p:cBhvr>
                                        <p:cTn id="7" dur="500"/>
                                        <p:tgtEl>
                                          <p:spTgt spid="1055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5533"/>
                                        </p:tgtEl>
                                        <p:attrNameLst>
                                          <p:attrName>style.visibility</p:attrName>
                                        </p:attrNameLst>
                                      </p:cBhvr>
                                      <p:to>
                                        <p:strVal val="visible"/>
                                      </p:to>
                                    </p:set>
                                    <p:animEffect transition="in" filter="wipe(left)">
                                      <p:cBhvr>
                                        <p:cTn id="12" dur="500"/>
                                        <p:tgtEl>
                                          <p:spTgt spid="105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5535"/>
                                        </p:tgtEl>
                                        <p:attrNameLst>
                                          <p:attrName>style.visibility</p:attrName>
                                        </p:attrNameLst>
                                      </p:cBhvr>
                                      <p:to>
                                        <p:strVal val="visible"/>
                                      </p:to>
                                    </p:set>
                                    <p:animEffect transition="in" filter="wipe(left)">
                                      <p:cBhvr>
                                        <p:cTn id="17" dur="500"/>
                                        <p:tgtEl>
                                          <p:spTgt spid="1055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5536"/>
                                        </p:tgtEl>
                                        <p:attrNameLst>
                                          <p:attrName>style.visibility</p:attrName>
                                        </p:attrNameLst>
                                      </p:cBhvr>
                                      <p:to>
                                        <p:strVal val="visible"/>
                                      </p:to>
                                    </p:set>
                                    <p:animEffect transition="in" filter="wipe(left)">
                                      <p:cBhvr>
                                        <p:cTn id="22" dur="500"/>
                                        <p:tgtEl>
                                          <p:spTgt spid="1055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5537">
                                            <p:txEl>
                                              <p:pRg st="0" end="0"/>
                                            </p:txEl>
                                          </p:spTgt>
                                        </p:tgtEl>
                                        <p:attrNameLst>
                                          <p:attrName>style.visibility</p:attrName>
                                        </p:attrNameLst>
                                      </p:cBhvr>
                                      <p:to>
                                        <p:strVal val="visible"/>
                                      </p:to>
                                    </p:set>
                                    <p:animEffect transition="in" filter="wipe(left)">
                                      <p:cBhvr>
                                        <p:cTn id="27" dur="500"/>
                                        <p:tgtEl>
                                          <p:spTgt spid="105537">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5538"/>
                                        </p:tgtEl>
                                        <p:attrNameLst>
                                          <p:attrName>style.visibility</p:attrName>
                                        </p:attrNameLst>
                                      </p:cBhvr>
                                      <p:to>
                                        <p:strVal val="visible"/>
                                      </p:to>
                                    </p:set>
                                    <p:animEffect transition="in" filter="wipe(left)">
                                      <p:cBhvr>
                                        <p:cTn id="32" dur="500"/>
                                        <p:tgtEl>
                                          <p:spTgt spid="1055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5539"/>
                                        </p:tgtEl>
                                        <p:attrNameLst>
                                          <p:attrName>style.visibility</p:attrName>
                                        </p:attrNameLst>
                                      </p:cBhvr>
                                      <p:to>
                                        <p:strVal val="visible"/>
                                      </p:to>
                                    </p:set>
                                    <p:animEffect transition="in" filter="wipe(left)">
                                      <p:cBhvr>
                                        <p:cTn id="37" dur="500"/>
                                        <p:tgtEl>
                                          <p:spTgt spid="1055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05540"/>
                                        </p:tgtEl>
                                        <p:attrNameLst>
                                          <p:attrName>style.visibility</p:attrName>
                                        </p:attrNameLst>
                                      </p:cBhvr>
                                      <p:to>
                                        <p:strVal val="visible"/>
                                      </p:to>
                                    </p:set>
                                    <p:animEffect transition="in" filter="wipe(left)">
                                      <p:cBhvr>
                                        <p:cTn id="42" dur="500"/>
                                        <p:tgtEl>
                                          <p:spTgt spid="105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4"/>
          <p:cNvGraphicFramePr>
            <a:graphicFrameLocks noChangeAspect="1"/>
          </p:cNvGraphicFramePr>
          <p:nvPr/>
        </p:nvGraphicFramePr>
        <p:xfrm>
          <a:off x="381000" y="874713"/>
          <a:ext cx="7820025" cy="1477962"/>
        </p:xfrm>
        <a:graphic>
          <a:graphicData uri="http://schemas.openxmlformats.org/presentationml/2006/ole">
            <p:oleObj spid="_x0000_s46187" name="Document" r:id="rId3" imgW="8071092" imgH="1505759" progId="Word.Document.8">
              <p:embed/>
            </p:oleObj>
          </a:graphicData>
        </a:graphic>
      </p:graphicFrame>
      <p:sp>
        <p:nvSpPr>
          <p:cNvPr id="109573" name="Text Box 5"/>
          <p:cNvSpPr txBox="1">
            <a:spLocks noChangeArrowheads="1"/>
          </p:cNvSpPr>
          <p:nvPr/>
        </p:nvSpPr>
        <p:spPr bwMode="auto">
          <a:xfrm>
            <a:off x="381000" y="2433638"/>
            <a:ext cx="609600" cy="457200"/>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FF3300"/>
                </a:solidFill>
                <a:ea typeface="华文细黑" pitchFamily="2" charset="-122"/>
              </a:rPr>
              <a:t>解</a:t>
            </a:r>
          </a:p>
        </p:txBody>
      </p:sp>
      <p:graphicFrame>
        <p:nvGraphicFramePr>
          <p:cNvPr id="109574" name="Object 6"/>
          <p:cNvGraphicFramePr>
            <a:graphicFrameLocks noChangeAspect="1"/>
          </p:cNvGraphicFramePr>
          <p:nvPr/>
        </p:nvGraphicFramePr>
        <p:xfrm>
          <a:off x="812800" y="2459038"/>
          <a:ext cx="2819400" cy="404812"/>
        </p:xfrm>
        <a:graphic>
          <a:graphicData uri="http://schemas.openxmlformats.org/presentationml/2006/ole">
            <p:oleObj spid="_x0000_s46188" name="公式" r:id="rId4" imgW="2819400" imgH="406400" progId="Equation.3">
              <p:embed/>
            </p:oleObj>
          </a:graphicData>
        </a:graphic>
      </p:graphicFrame>
      <p:graphicFrame>
        <p:nvGraphicFramePr>
          <p:cNvPr id="109575" name="Object 7"/>
          <p:cNvGraphicFramePr>
            <a:graphicFrameLocks noChangeAspect="1"/>
          </p:cNvGraphicFramePr>
          <p:nvPr/>
        </p:nvGraphicFramePr>
        <p:xfrm>
          <a:off x="1101725" y="3035300"/>
          <a:ext cx="2717800" cy="481013"/>
        </p:xfrm>
        <a:graphic>
          <a:graphicData uri="http://schemas.openxmlformats.org/presentationml/2006/ole">
            <p:oleObj spid="_x0000_s46189" name="公式" r:id="rId5" imgW="2717800" imgH="482600" progId="Equation.3">
              <p:embed/>
            </p:oleObj>
          </a:graphicData>
        </a:graphic>
      </p:graphicFrame>
      <p:graphicFrame>
        <p:nvGraphicFramePr>
          <p:cNvPr id="109576" name="Object 8"/>
          <p:cNvGraphicFramePr>
            <a:graphicFrameLocks noChangeAspect="1"/>
          </p:cNvGraphicFramePr>
          <p:nvPr/>
        </p:nvGraphicFramePr>
        <p:xfrm>
          <a:off x="3838575" y="3035300"/>
          <a:ext cx="2705100" cy="481013"/>
        </p:xfrm>
        <a:graphic>
          <a:graphicData uri="http://schemas.openxmlformats.org/presentationml/2006/ole">
            <p:oleObj spid="_x0000_s46190" name="公式" r:id="rId6" imgW="2705100" imgH="482600" progId="Equation.3">
              <p:embed/>
            </p:oleObj>
          </a:graphicData>
        </a:graphic>
      </p:graphicFrame>
      <p:graphicFrame>
        <p:nvGraphicFramePr>
          <p:cNvPr id="109577" name="Object 9"/>
          <p:cNvGraphicFramePr>
            <a:graphicFrameLocks noChangeAspect="1"/>
          </p:cNvGraphicFramePr>
          <p:nvPr/>
        </p:nvGraphicFramePr>
        <p:xfrm>
          <a:off x="1317625" y="3540125"/>
          <a:ext cx="2298700" cy="481013"/>
        </p:xfrm>
        <a:graphic>
          <a:graphicData uri="http://schemas.openxmlformats.org/presentationml/2006/ole">
            <p:oleObj spid="_x0000_s46191" name="公式" r:id="rId7" imgW="2298700" imgH="482600" progId="Equation.3">
              <p:embed/>
            </p:oleObj>
          </a:graphicData>
        </a:graphic>
      </p:graphicFrame>
      <p:graphicFrame>
        <p:nvGraphicFramePr>
          <p:cNvPr id="109578" name="Object 10"/>
          <p:cNvGraphicFramePr>
            <a:graphicFrameLocks noChangeAspect="1"/>
          </p:cNvGraphicFramePr>
          <p:nvPr/>
        </p:nvGraphicFramePr>
        <p:xfrm>
          <a:off x="1141413" y="4187825"/>
          <a:ext cx="2552700" cy="457200"/>
        </p:xfrm>
        <a:graphic>
          <a:graphicData uri="http://schemas.openxmlformats.org/presentationml/2006/ole">
            <p:oleObj spid="_x0000_s46192" name="公式" r:id="rId8" imgW="2552700" imgH="457200" progId="Equation.3">
              <p:embed/>
            </p:oleObj>
          </a:graphicData>
        </a:graphic>
      </p:graphicFrame>
      <p:graphicFrame>
        <p:nvGraphicFramePr>
          <p:cNvPr id="109579" name="Object 11"/>
          <p:cNvGraphicFramePr>
            <a:graphicFrameLocks noChangeAspect="1"/>
          </p:cNvGraphicFramePr>
          <p:nvPr/>
        </p:nvGraphicFramePr>
        <p:xfrm>
          <a:off x="500063" y="4754563"/>
          <a:ext cx="4616450" cy="611187"/>
        </p:xfrm>
        <a:graphic>
          <a:graphicData uri="http://schemas.openxmlformats.org/presentationml/2006/ole">
            <p:oleObj spid="_x0000_s46193" name="文档" r:id="rId9" imgW="4305300" imgH="590550" progId="Word.Document.8">
              <p:embed/>
            </p:oleObj>
          </a:graphicData>
        </a:graphic>
      </p:graphicFrame>
      <p:graphicFrame>
        <p:nvGraphicFramePr>
          <p:cNvPr id="109580" name="Object 12"/>
          <p:cNvGraphicFramePr>
            <a:graphicFrameLocks noChangeAspect="1"/>
          </p:cNvGraphicFramePr>
          <p:nvPr/>
        </p:nvGraphicFramePr>
        <p:xfrm>
          <a:off x="773113" y="5440364"/>
          <a:ext cx="3722687" cy="609140"/>
        </p:xfrm>
        <a:graphic>
          <a:graphicData uri="http://schemas.openxmlformats.org/presentationml/2006/ole">
            <p:oleObj spid="_x0000_s46194" name="文档" r:id="rId10" imgW="3667125" imgH="600075" progId="Word.Document.8">
              <p:embed/>
            </p:oleObj>
          </a:graphicData>
        </a:graphic>
      </p:graphicFrame>
      <p:sp>
        <p:nvSpPr>
          <p:cNvPr id="46091" name="WordArt 13"/>
          <p:cNvSpPr>
            <a:spLocks noChangeArrowheads="1" noChangeShapeType="1" noTextEdit="1"/>
          </p:cNvSpPr>
          <p:nvPr/>
        </p:nvSpPr>
        <p:spPr bwMode="auto">
          <a:xfrm>
            <a:off x="395288" y="44450"/>
            <a:ext cx="5113337"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五、向量的模、方向角、投影</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3"/>
                                        </p:tgtEl>
                                        <p:attrNameLst>
                                          <p:attrName>style.visibility</p:attrName>
                                        </p:attrNameLst>
                                      </p:cBhvr>
                                      <p:to>
                                        <p:strVal val="visible"/>
                                      </p:to>
                                    </p:set>
                                    <p:animEffect transition="in" filter="wipe(left)">
                                      <p:cBhvr>
                                        <p:cTn id="7" dur="500"/>
                                        <p:tgtEl>
                                          <p:spTgt spid="1095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9574"/>
                                        </p:tgtEl>
                                        <p:attrNameLst>
                                          <p:attrName>style.visibility</p:attrName>
                                        </p:attrNameLst>
                                      </p:cBhvr>
                                      <p:to>
                                        <p:strVal val="visible"/>
                                      </p:to>
                                    </p:set>
                                    <p:animEffect transition="in" filter="wipe(left)">
                                      <p:cBhvr>
                                        <p:cTn id="12" dur="500"/>
                                        <p:tgtEl>
                                          <p:spTgt spid="1095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9575"/>
                                        </p:tgtEl>
                                        <p:attrNameLst>
                                          <p:attrName>style.visibility</p:attrName>
                                        </p:attrNameLst>
                                      </p:cBhvr>
                                      <p:to>
                                        <p:strVal val="visible"/>
                                      </p:to>
                                    </p:set>
                                    <p:animEffect transition="in" filter="wipe(left)">
                                      <p:cBhvr>
                                        <p:cTn id="17" dur="500"/>
                                        <p:tgtEl>
                                          <p:spTgt spid="109575"/>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09576"/>
                                        </p:tgtEl>
                                        <p:attrNameLst>
                                          <p:attrName>style.visibility</p:attrName>
                                        </p:attrNameLst>
                                      </p:cBhvr>
                                      <p:to>
                                        <p:strVal val="visible"/>
                                      </p:to>
                                    </p:set>
                                    <p:animEffect transition="in" filter="wipe(left)">
                                      <p:cBhvr>
                                        <p:cTn id="21" dur="500"/>
                                        <p:tgtEl>
                                          <p:spTgt spid="109576"/>
                                        </p:tgtEl>
                                      </p:cBhvr>
                                    </p:animEffect>
                                  </p:childTnLst>
                                </p:cTn>
                              </p:par>
                            </p:childTnLst>
                          </p:cTn>
                        </p:par>
                        <p:par>
                          <p:cTn id="22" fill="hold" nodeType="afterGroup">
                            <p:stCondLst>
                              <p:cond delay="1000"/>
                            </p:stCondLst>
                            <p:childTnLst>
                              <p:par>
                                <p:cTn id="23" presetID="22" presetClass="entr" presetSubtype="8" fill="hold" nodeType="afterEffect">
                                  <p:stCondLst>
                                    <p:cond delay="0"/>
                                  </p:stCondLst>
                                  <p:childTnLst>
                                    <p:set>
                                      <p:cBhvr>
                                        <p:cTn id="24" dur="1" fill="hold">
                                          <p:stCondLst>
                                            <p:cond delay="0"/>
                                          </p:stCondLst>
                                        </p:cTn>
                                        <p:tgtEl>
                                          <p:spTgt spid="109577"/>
                                        </p:tgtEl>
                                        <p:attrNameLst>
                                          <p:attrName>style.visibility</p:attrName>
                                        </p:attrNameLst>
                                      </p:cBhvr>
                                      <p:to>
                                        <p:strVal val="visible"/>
                                      </p:to>
                                    </p:set>
                                    <p:animEffect transition="in" filter="wipe(left)">
                                      <p:cBhvr>
                                        <p:cTn id="25" dur="500"/>
                                        <p:tgtEl>
                                          <p:spTgt spid="10957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09578"/>
                                        </p:tgtEl>
                                        <p:attrNameLst>
                                          <p:attrName>style.visibility</p:attrName>
                                        </p:attrNameLst>
                                      </p:cBhvr>
                                      <p:to>
                                        <p:strVal val="visible"/>
                                      </p:to>
                                    </p:set>
                                    <p:animEffect transition="in" filter="wipe(left)">
                                      <p:cBhvr>
                                        <p:cTn id="30" dur="500"/>
                                        <p:tgtEl>
                                          <p:spTgt spid="10957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09579"/>
                                        </p:tgtEl>
                                        <p:attrNameLst>
                                          <p:attrName>style.visibility</p:attrName>
                                        </p:attrNameLst>
                                      </p:cBhvr>
                                      <p:to>
                                        <p:strVal val="visible"/>
                                      </p:to>
                                    </p:set>
                                    <p:animEffect transition="in" filter="wipe(left)">
                                      <p:cBhvr>
                                        <p:cTn id="35" dur="500"/>
                                        <p:tgtEl>
                                          <p:spTgt spid="10957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09580"/>
                                        </p:tgtEl>
                                        <p:attrNameLst>
                                          <p:attrName>style.visibility</p:attrName>
                                        </p:attrNameLst>
                                      </p:cBhvr>
                                      <p:to>
                                        <p:strVal val="visible"/>
                                      </p:to>
                                    </p:set>
                                    <p:animEffect transition="in" filter="wipe(left)">
                                      <p:cBhvr>
                                        <p:cTn id="40" dur="500"/>
                                        <p:tgtEl>
                                          <p:spTgt spid="109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3"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ChangeArrowheads="1"/>
          </p:cNvSpPr>
          <p:nvPr/>
        </p:nvSpPr>
        <p:spPr bwMode="auto">
          <a:xfrm>
            <a:off x="250825" y="1001713"/>
            <a:ext cx="3744913" cy="519112"/>
          </a:xfrm>
          <a:prstGeom prst="rect">
            <a:avLst/>
          </a:prstGeom>
          <a:noFill/>
          <a:ln w="57150">
            <a:noFill/>
            <a:miter lim="800000"/>
            <a:headEnd/>
            <a:tailEnd/>
          </a:ln>
          <a:effectLst>
            <a:outerShdw dist="35921" dir="2700000" algn="ctr" rotWithShape="0">
              <a:schemeClr val="tx1"/>
            </a:outerShdw>
          </a:effectLst>
        </p:spPr>
        <p:txBody>
          <a:bodyPr>
            <a:spAutoFit/>
          </a:bodyPr>
          <a:lstStyle/>
          <a:p>
            <a:pPr eaLnBrk="1" hangingPunct="1"/>
            <a:r>
              <a:rPr lang="zh-CN" altLang="en-US" sz="2800" dirty="0">
                <a:solidFill>
                  <a:srgbClr val="66FF33"/>
                </a:solidFill>
                <a:latin typeface="黑体" pitchFamily="2" charset="-122"/>
                <a:ea typeface="黑体" pitchFamily="2" charset="-122"/>
              </a:rPr>
              <a:t>一、向量概念</a:t>
            </a:r>
          </a:p>
        </p:txBody>
      </p:sp>
      <p:sp>
        <p:nvSpPr>
          <p:cNvPr id="47107" name="Text Box 4"/>
          <p:cNvSpPr txBox="1">
            <a:spLocks noChangeArrowheads="1"/>
          </p:cNvSpPr>
          <p:nvPr/>
        </p:nvSpPr>
        <p:spPr bwMode="auto">
          <a:xfrm>
            <a:off x="539750" y="1524000"/>
            <a:ext cx="2432050" cy="584200"/>
          </a:xfrm>
          <a:prstGeom prst="rect">
            <a:avLst/>
          </a:prstGeom>
          <a:noFill/>
          <a:ln w="9525" algn="ctr">
            <a:noFill/>
            <a:miter lim="800000"/>
            <a:headEnd/>
            <a:tailEnd/>
          </a:ln>
          <a:effectLst/>
        </p:spPr>
        <p:txBody>
          <a:bodyPr>
            <a:spAutoFit/>
          </a:bodyPr>
          <a:lstStyle/>
          <a:p>
            <a:pPr eaLnBrk="1" hangingPunct="1"/>
            <a:r>
              <a:rPr lang="en-US" altLang="zh-CN" dirty="0">
                <a:solidFill>
                  <a:srgbClr val="FF3300"/>
                </a:solidFill>
                <a:latin typeface="华文细黑" pitchFamily="2" charset="-122"/>
                <a:ea typeface="华文细黑" pitchFamily="2" charset="-122"/>
              </a:rPr>
              <a:t>1</a:t>
            </a:r>
            <a:r>
              <a:rPr lang="zh-CN" altLang="en-US" dirty="0">
                <a:solidFill>
                  <a:srgbClr val="FF3300"/>
                </a:solidFill>
                <a:latin typeface="华文细黑" pitchFamily="2" charset="-122"/>
                <a:ea typeface="华文细黑" pitchFamily="2" charset="-122"/>
              </a:rPr>
              <a:t>、概念</a:t>
            </a:r>
          </a:p>
        </p:txBody>
      </p:sp>
      <p:sp>
        <p:nvSpPr>
          <p:cNvPr id="47108" name="Text Box 5"/>
          <p:cNvSpPr txBox="1">
            <a:spLocks noChangeArrowheads="1"/>
          </p:cNvSpPr>
          <p:nvPr/>
        </p:nvSpPr>
        <p:spPr bwMode="auto">
          <a:xfrm>
            <a:off x="539750" y="2046287"/>
            <a:ext cx="4105275" cy="584200"/>
          </a:xfrm>
          <a:prstGeom prst="rect">
            <a:avLst/>
          </a:prstGeom>
          <a:noFill/>
          <a:ln w="9525" algn="ctr">
            <a:noFill/>
            <a:miter lim="800000"/>
            <a:headEnd/>
            <a:tailEnd/>
          </a:ln>
          <a:effectLst/>
        </p:spPr>
        <p:txBody>
          <a:bodyPr>
            <a:spAutoFit/>
          </a:bodyPr>
          <a:lstStyle/>
          <a:p>
            <a:pPr eaLnBrk="1" hangingPunct="1"/>
            <a:r>
              <a:rPr lang="en-US" altLang="zh-CN" dirty="0">
                <a:solidFill>
                  <a:srgbClr val="FF3300"/>
                </a:solidFill>
                <a:latin typeface="华文细黑" pitchFamily="2" charset="-122"/>
                <a:ea typeface="华文细黑" pitchFamily="2" charset="-122"/>
              </a:rPr>
              <a:t>2</a:t>
            </a:r>
            <a:r>
              <a:rPr lang="zh-CN" altLang="en-US" dirty="0">
                <a:solidFill>
                  <a:srgbClr val="FF3300"/>
                </a:solidFill>
                <a:latin typeface="华文细黑" pitchFamily="2" charset="-122"/>
                <a:ea typeface="华文细黑" pitchFamily="2" charset="-122"/>
              </a:rPr>
              <a:t>、两非零向量的关系</a:t>
            </a:r>
          </a:p>
        </p:txBody>
      </p:sp>
      <p:sp>
        <p:nvSpPr>
          <p:cNvPr id="47109" name="Rectangle 6"/>
          <p:cNvSpPr>
            <a:spLocks noChangeArrowheads="1"/>
          </p:cNvSpPr>
          <p:nvPr/>
        </p:nvSpPr>
        <p:spPr bwMode="auto">
          <a:xfrm>
            <a:off x="250825" y="2740025"/>
            <a:ext cx="3744913" cy="519113"/>
          </a:xfrm>
          <a:prstGeom prst="rect">
            <a:avLst/>
          </a:prstGeom>
          <a:noFill/>
          <a:ln w="57150">
            <a:noFill/>
            <a:miter lim="800000"/>
            <a:headEnd/>
            <a:tailEnd/>
          </a:ln>
          <a:effectLst>
            <a:outerShdw dist="35921" dir="2700000" algn="ctr" rotWithShape="0">
              <a:schemeClr val="tx1"/>
            </a:outerShdw>
          </a:effectLst>
        </p:spPr>
        <p:txBody>
          <a:bodyPr>
            <a:spAutoFit/>
          </a:bodyPr>
          <a:lstStyle/>
          <a:p>
            <a:pPr eaLnBrk="1" hangingPunct="1"/>
            <a:r>
              <a:rPr lang="zh-CN" altLang="en-US" sz="2800">
                <a:solidFill>
                  <a:srgbClr val="66FF33"/>
                </a:solidFill>
                <a:latin typeface="黑体" pitchFamily="2" charset="-122"/>
                <a:ea typeface="黑体" pitchFamily="2" charset="-122"/>
              </a:rPr>
              <a:t>二、向量的线性运算</a:t>
            </a:r>
          </a:p>
        </p:txBody>
      </p:sp>
      <p:sp>
        <p:nvSpPr>
          <p:cNvPr id="47110" name="Text Box 7"/>
          <p:cNvSpPr txBox="1">
            <a:spLocks noChangeArrowheads="1"/>
          </p:cNvSpPr>
          <p:nvPr/>
        </p:nvSpPr>
        <p:spPr bwMode="auto">
          <a:xfrm>
            <a:off x="539750" y="3228975"/>
            <a:ext cx="3455988" cy="457200"/>
          </a:xfrm>
          <a:prstGeom prst="rect">
            <a:avLst/>
          </a:prstGeom>
          <a:noFill/>
          <a:ln w="9525" algn="ctr">
            <a:noFill/>
            <a:miter lim="800000"/>
            <a:headEnd/>
            <a:tailEnd/>
          </a:ln>
          <a:effectLst/>
        </p:spPr>
        <p:txBody>
          <a:bodyPr>
            <a:spAutoFit/>
          </a:bodyPr>
          <a:lstStyle/>
          <a:p>
            <a:pPr eaLnBrk="1" hangingPunct="1"/>
            <a:r>
              <a:rPr lang="en-US" altLang="zh-CN">
                <a:solidFill>
                  <a:srgbClr val="FF3300"/>
                </a:solidFill>
                <a:latin typeface="华文细黑" pitchFamily="2" charset="-122"/>
                <a:ea typeface="华文细黑" pitchFamily="2" charset="-122"/>
              </a:rPr>
              <a:t>1</a:t>
            </a:r>
            <a:r>
              <a:rPr lang="zh-CN" altLang="en-US">
                <a:solidFill>
                  <a:srgbClr val="FF3300"/>
                </a:solidFill>
                <a:latin typeface="华文细黑" pitchFamily="2" charset="-122"/>
                <a:ea typeface="华文细黑" pitchFamily="2" charset="-122"/>
              </a:rPr>
              <a:t>、向量的加减法</a:t>
            </a:r>
          </a:p>
        </p:txBody>
      </p:sp>
      <p:sp>
        <p:nvSpPr>
          <p:cNvPr id="47111" name="Text Box 8"/>
          <p:cNvSpPr txBox="1">
            <a:spLocks noChangeArrowheads="1"/>
          </p:cNvSpPr>
          <p:nvPr/>
        </p:nvSpPr>
        <p:spPr bwMode="auto">
          <a:xfrm>
            <a:off x="539750" y="3660775"/>
            <a:ext cx="3816350" cy="584200"/>
          </a:xfrm>
          <a:prstGeom prst="rect">
            <a:avLst/>
          </a:prstGeom>
          <a:noFill/>
          <a:ln w="9525" algn="ctr">
            <a:noFill/>
            <a:miter lim="800000"/>
            <a:headEnd/>
            <a:tailEnd/>
          </a:ln>
          <a:effectLst/>
        </p:spPr>
        <p:txBody>
          <a:bodyPr>
            <a:spAutoFit/>
          </a:bodyPr>
          <a:lstStyle/>
          <a:p>
            <a:pPr eaLnBrk="1" hangingPunct="1"/>
            <a:r>
              <a:rPr lang="en-US" altLang="zh-CN" dirty="0">
                <a:solidFill>
                  <a:srgbClr val="FF3300"/>
                </a:solidFill>
                <a:latin typeface="华文细黑" pitchFamily="2" charset="-122"/>
                <a:ea typeface="华文细黑" pitchFamily="2" charset="-122"/>
              </a:rPr>
              <a:t>2</a:t>
            </a:r>
            <a:r>
              <a:rPr lang="zh-CN" altLang="en-US" dirty="0">
                <a:solidFill>
                  <a:srgbClr val="FF3300"/>
                </a:solidFill>
                <a:latin typeface="华文细黑" pitchFamily="2" charset="-122"/>
                <a:ea typeface="华文细黑" pitchFamily="2" charset="-122"/>
              </a:rPr>
              <a:t>、</a:t>
            </a:r>
            <a:r>
              <a:rPr lang="zh-CN" altLang="zh-CN" dirty="0">
                <a:solidFill>
                  <a:srgbClr val="FF3300"/>
                </a:solidFill>
                <a:latin typeface="华文细黑" pitchFamily="2" charset="-122"/>
                <a:ea typeface="华文细黑" pitchFamily="2" charset="-122"/>
              </a:rPr>
              <a:t>向量与数的乘法</a:t>
            </a:r>
            <a:endParaRPr lang="zh-CN" altLang="en-US" dirty="0">
              <a:solidFill>
                <a:srgbClr val="FF3300"/>
              </a:solidFill>
              <a:latin typeface="华文细黑" pitchFamily="2" charset="-122"/>
              <a:ea typeface="华文细黑" pitchFamily="2" charset="-122"/>
            </a:endParaRPr>
          </a:p>
        </p:txBody>
      </p:sp>
      <p:sp>
        <p:nvSpPr>
          <p:cNvPr id="47112" name="Rectangle 9"/>
          <p:cNvSpPr>
            <a:spLocks noChangeArrowheads="1"/>
          </p:cNvSpPr>
          <p:nvPr/>
        </p:nvSpPr>
        <p:spPr bwMode="auto">
          <a:xfrm>
            <a:off x="228600" y="4267200"/>
            <a:ext cx="4535488" cy="519112"/>
          </a:xfrm>
          <a:prstGeom prst="rect">
            <a:avLst/>
          </a:prstGeom>
          <a:noFill/>
          <a:ln w="57150">
            <a:noFill/>
            <a:miter lim="800000"/>
            <a:headEnd/>
            <a:tailEnd/>
          </a:ln>
          <a:effectLst>
            <a:outerShdw dist="35921" dir="2700000" algn="ctr" rotWithShape="0">
              <a:schemeClr val="tx1"/>
            </a:outerShdw>
          </a:effectLst>
        </p:spPr>
        <p:txBody>
          <a:bodyPr>
            <a:spAutoFit/>
          </a:bodyPr>
          <a:lstStyle/>
          <a:p>
            <a:pPr eaLnBrk="1" hangingPunct="1"/>
            <a:r>
              <a:rPr lang="zh-CN" altLang="en-US" sz="2800" dirty="0">
                <a:solidFill>
                  <a:srgbClr val="66FF33"/>
                </a:solidFill>
                <a:latin typeface="黑体" pitchFamily="2" charset="-122"/>
                <a:ea typeface="黑体" pitchFamily="2" charset="-122"/>
              </a:rPr>
              <a:t>三、空间直角坐标系</a:t>
            </a:r>
          </a:p>
        </p:txBody>
      </p:sp>
      <p:sp>
        <p:nvSpPr>
          <p:cNvPr id="47113" name="Text Box 10"/>
          <p:cNvSpPr txBox="1">
            <a:spLocks noChangeArrowheads="1"/>
          </p:cNvSpPr>
          <p:nvPr/>
        </p:nvSpPr>
        <p:spPr bwMode="auto">
          <a:xfrm>
            <a:off x="539750" y="4826000"/>
            <a:ext cx="3575050" cy="584200"/>
          </a:xfrm>
          <a:prstGeom prst="rect">
            <a:avLst/>
          </a:prstGeom>
          <a:noFill/>
          <a:ln w="9525" algn="ctr">
            <a:noFill/>
            <a:miter lim="800000"/>
            <a:headEnd/>
            <a:tailEnd/>
          </a:ln>
          <a:effectLst/>
        </p:spPr>
        <p:txBody>
          <a:bodyPr>
            <a:spAutoFit/>
          </a:bodyPr>
          <a:lstStyle/>
          <a:p>
            <a:pPr eaLnBrk="1" hangingPunct="1"/>
            <a:r>
              <a:rPr lang="en-US" altLang="zh-CN" dirty="0">
                <a:solidFill>
                  <a:srgbClr val="FF3300"/>
                </a:solidFill>
                <a:latin typeface="华文细黑" pitchFamily="2" charset="-122"/>
                <a:ea typeface="华文细黑" pitchFamily="2" charset="-122"/>
              </a:rPr>
              <a:t>1</a:t>
            </a:r>
            <a:r>
              <a:rPr lang="zh-CN" altLang="en-US" dirty="0">
                <a:solidFill>
                  <a:srgbClr val="FF3300"/>
                </a:solidFill>
                <a:latin typeface="华文细黑" pitchFamily="2" charset="-122"/>
                <a:ea typeface="华文细黑" pitchFamily="2" charset="-122"/>
              </a:rPr>
              <a:t>、坐标系的构成</a:t>
            </a:r>
          </a:p>
        </p:txBody>
      </p:sp>
      <p:sp>
        <p:nvSpPr>
          <p:cNvPr id="47114" name="Text Box 11"/>
          <p:cNvSpPr txBox="1">
            <a:spLocks noChangeArrowheads="1"/>
          </p:cNvSpPr>
          <p:nvPr/>
        </p:nvSpPr>
        <p:spPr bwMode="auto">
          <a:xfrm>
            <a:off x="539750" y="5257800"/>
            <a:ext cx="3671888" cy="457200"/>
          </a:xfrm>
          <a:prstGeom prst="rect">
            <a:avLst/>
          </a:prstGeom>
          <a:noFill/>
          <a:ln w="9525" algn="ctr">
            <a:noFill/>
            <a:miter lim="800000"/>
            <a:headEnd/>
            <a:tailEnd/>
          </a:ln>
          <a:effectLst/>
        </p:spPr>
        <p:txBody>
          <a:bodyPr>
            <a:spAutoFit/>
          </a:bodyPr>
          <a:lstStyle/>
          <a:p>
            <a:pPr eaLnBrk="1" hangingPunct="1"/>
            <a:r>
              <a:rPr lang="en-US" altLang="zh-CN">
                <a:solidFill>
                  <a:srgbClr val="FF3300"/>
                </a:solidFill>
                <a:latin typeface="华文细黑" pitchFamily="2" charset="-122"/>
                <a:ea typeface="华文细黑" pitchFamily="2" charset="-122"/>
              </a:rPr>
              <a:t>2</a:t>
            </a:r>
            <a:r>
              <a:rPr lang="zh-CN" altLang="en-US">
                <a:solidFill>
                  <a:srgbClr val="FF3300"/>
                </a:solidFill>
                <a:latin typeface="华文细黑" pitchFamily="2" charset="-122"/>
                <a:ea typeface="华文细黑" pitchFamily="2" charset="-122"/>
              </a:rPr>
              <a:t>、点、向量与坐标</a:t>
            </a:r>
          </a:p>
        </p:txBody>
      </p:sp>
      <p:sp>
        <p:nvSpPr>
          <p:cNvPr id="47115" name="Rectangle 12"/>
          <p:cNvSpPr>
            <a:spLocks noChangeArrowheads="1"/>
          </p:cNvSpPr>
          <p:nvPr/>
        </p:nvSpPr>
        <p:spPr bwMode="auto">
          <a:xfrm>
            <a:off x="4419600" y="898525"/>
            <a:ext cx="4724400" cy="946150"/>
          </a:xfrm>
          <a:prstGeom prst="rect">
            <a:avLst/>
          </a:prstGeom>
          <a:noFill/>
          <a:ln w="57150">
            <a:noFill/>
            <a:miter lim="800000"/>
            <a:headEnd/>
            <a:tailEnd/>
          </a:ln>
          <a:effectLst>
            <a:outerShdw dist="35921" dir="2700000" algn="ctr" rotWithShape="0">
              <a:schemeClr val="tx1"/>
            </a:outerShdw>
          </a:effectLst>
        </p:spPr>
        <p:txBody>
          <a:bodyPr wrap="square">
            <a:spAutoFit/>
          </a:bodyPr>
          <a:lstStyle/>
          <a:p>
            <a:pPr eaLnBrk="1" hangingPunct="1"/>
            <a:r>
              <a:rPr lang="zh-CN" altLang="en-US" sz="2800" dirty="0">
                <a:solidFill>
                  <a:srgbClr val="66FF33"/>
                </a:solidFill>
                <a:latin typeface="黑体" pitchFamily="2" charset="-122"/>
                <a:ea typeface="黑体" pitchFamily="2" charset="-122"/>
              </a:rPr>
              <a:t>四、利用坐标作向量的线性运算</a:t>
            </a:r>
          </a:p>
        </p:txBody>
      </p:sp>
      <p:sp>
        <p:nvSpPr>
          <p:cNvPr id="47116" name="Text Box 13"/>
          <p:cNvSpPr txBox="1">
            <a:spLocks noChangeArrowheads="1"/>
          </p:cNvSpPr>
          <p:nvPr/>
        </p:nvSpPr>
        <p:spPr bwMode="auto">
          <a:xfrm>
            <a:off x="4603750" y="1905000"/>
            <a:ext cx="4564063" cy="584200"/>
          </a:xfrm>
          <a:prstGeom prst="rect">
            <a:avLst/>
          </a:prstGeom>
          <a:noFill/>
          <a:ln w="9525" algn="ctr">
            <a:noFill/>
            <a:miter lim="800000"/>
            <a:headEnd/>
            <a:tailEnd/>
          </a:ln>
          <a:effectLst/>
        </p:spPr>
        <p:txBody>
          <a:bodyPr>
            <a:spAutoFit/>
          </a:bodyPr>
          <a:lstStyle/>
          <a:p>
            <a:pPr eaLnBrk="1" hangingPunct="1"/>
            <a:r>
              <a:rPr lang="en-US" altLang="zh-CN" dirty="0">
                <a:solidFill>
                  <a:srgbClr val="FF3300"/>
                </a:solidFill>
                <a:latin typeface="华文细黑" pitchFamily="2" charset="-122"/>
                <a:ea typeface="华文细黑" pitchFamily="2" charset="-122"/>
              </a:rPr>
              <a:t>1</a:t>
            </a:r>
            <a:r>
              <a:rPr lang="zh-CN" altLang="en-US" dirty="0">
                <a:solidFill>
                  <a:srgbClr val="FF3300"/>
                </a:solidFill>
                <a:latin typeface="华文细黑" pitchFamily="2" charset="-122"/>
                <a:ea typeface="华文细黑" pitchFamily="2" charset="-122"/>
              </a:rPr>
              <a:t>、向量的加减法与数乘</a:t>
            </a:r>
          </a:p>
        </p:txBody>
      </p:sp>
      <p:sp>
        <p:nvSpPr>
          <p:cNvPr id="47117" name="Text Box 14"/>
          <p:cNvSpPr txBox="1">
            <a:spLocks noChangeArrowheads="1"/>
          </p:cNvSpPr>
          <p:nvPr/>
        </p:nvSpPr>
        <p:spPr bwMode="auto">
          <a:xfrm>
            <a:off x="4645025" y="2500312"/>
            <a:ext cx="4498975" cy="584200"/>
          </a:xfrm>
          <a:prstGeom prst="rect">
            <a:avLst/>
          </a:prstGeom>
          <a:noFill/>
          <a:ln w="9525" algn="ctr">
            <a:noFill/>
            <a:miter lim="800000"/>
            <a:headEnd/>
            <a:tailEnd/>
          </a:ln>
          <a:effectLst/>
        </p:spPr>
        <p:txBody>
          <a:bodyPr>
            <a:spAutoFit/>
          </a:bodyPr>
          <a:lstStyle/>
          <a:p>
            <a:pPr eaLnBrk="1" hangingPunct="1"/>
            <a:r>
              <a:rPr lang="en-US" altLang="zh-CN">
                <a:solidFill>
                  <a:srgbClr val="FF3300"/>
                </a:solidFill>
                <a:latin typeface="华文细黑" pitchFamily="2" charset="-122"/>
                <a:ea typeface="华文细黑" pitchFamily="2" charset="-122"/>
              </a:rPr>
              <a:t>2</a:t>
            </a:r>
            <a:r>
              <a:rPr lang="zh-CN" altLang="en-US">
                <a:solidFill>
                  <a:srgbClr val="FF3300"/>
                </a:solidFill>
                <a:latin typeface="华文细黑" pitchFamily="2" charset="-122"/>
                <a:ea typeface="华文细黑" pitchFamily="2" charset="-122"/>
              </a:rPr>
              <a:t>、平行向量的坐标表示</a:t>
            </a:r>
          </a:p>
        </p:txBody>
      </p:sp>
      <p:sp>
        <p:nvSpPr>
          <p:cNvPr id="47118" name="Rectangle 15"/>
          <p:cNvSpPr>
            <a:spLocks noChangeArrowheads="1"/>
          </p:cNvSpPr>
          <p:nvPr/>
        </p:nvSpPr>
        <p:spPr bwMode="auto">
          <a:xfrm>
            <a:off x="4356100" y="3436938"/>
            <a:ext cx="4679950" cy="519112"/>
          </a:xfrm>
          <a:prstGeom prst="rect">
            <a:avLst/>
          </a:prstGeom>
          <a:noFill/>
          <a:ln w="57150">
            <a:noFill/>
            <a:miter lim="800000"/>
            <a:headEnd/>
            <a:tailEnd/>
          </a:ln>
          <a:effectLst>
            <a:outerShdw dist="35921" dir="2700000" algn="ctr" rotWithShape="0">
              <a:schemeClr val="tx1"/>
            </a:outerShdw>
          </a:effectLst>
        </p:spPr>
        <p:txBody>
          <a:bodyPr>
            <a:spAutoFit/>
          </a:bodyPr>
          <a:lstStyle/>
          <a:p>
            <a:pPr eaLnBrk="1" hangingPunct="1"/>
            <a:r>
              <a:rPr lang="zh-CN" altLang="en-US" sz="2800">
                <a:solidFill>
                  <a:srgbClr val="66FF33"/>
                </a:solidFill>
                <a:latin typeface="黑体" pitchFamily="2" charset="-122"/>
                <a:ea typeface="黑体" pitchFamily="2" charset="-122"/>
              </a:rPr>
              <a:t>五、向量的模</a:t>
            </a:r>
            <a:r>
              <a:rPr lang="en-US" altLang="zh-CN" sz="2800">
                <a:solidFill>
                  <a:srgbClr val="66FF33"/>
                </a:solidFill>
                <a:latin typeface="黑体" pitchFamily="2" charset="-122"/>
                <a:ea typeface="黑体" pitchFamily="2" charset="-122"/>
              </a:rPr>
              <a:t>,</a:t>
            </a:r>
            <a:r>
              <a:rPr lang="zh-CN" altLang="en-US" sz="2800">
                <a:solidFill>
                  <a:srgbClr val="66FF33"/>
                </a:solidFill>
                <a:latin typeface="黑体" pitchFamily="2" charset="-122"/>
                <a:ea typeface="黑体" pitchFamily="2" charset="-122"/>
              </a:rPr>
              <a:t>方向角</a:t>
            </a:r>
            <a:r>
              <a:rPr lang="en-US" altLang="zh-CN" sz="2800">
                <a:solidFill>
                  <a:srgbClr val="66FF33"/>
                </a:solidFill>
                <a:latin typeface="黑体" pitchFamily="2" charset="-122"/>
                <a:ea typeface="黑体" pitchFamily="2" charset="-122"/>
              </a:rPr>
              <a:t>,</a:t>
            </a:r>
            <a:r>
              <a:rPr lang="zh-CN" altLang="en-US" sz="2800">
                <a:solidFill>
                  <a:srgbClr val="66FF33"/>
                </a:solidFill>
                <a:latin typeface="黑体" pitchFamily="2" charset="-122"/>
                <a:ea typeface="黑体" pitchFamily="2" charset="-122"/>
              </a:rPr>
              <a:t>投影</a:t>
            </a:r>
          </a:p>
        </p:txBody>
      </p:sp>
      <p:sp>
        <p:nvSpPr>
          <p:cNvPr id="47119" name="Text Box 16"/>
          <p:cNvSpPr txBox="1">
            <a:spLocks noChangeArrowheads="1"/>
          </p:cNvSpPr>
          <p:nvPr/>
        </p:nvSpPr>
        <p:spPr bwMode="auto">
          <a:xfrm>
            <a:off x="4572000" y="4057650"/>
            <a:ext cx="4572000" cy="584200"/>
          </a:xfrm>
          <a:prstGeom prst="rect">
            <a:avLst/>
          </a:prstGeom>
          <a:noFill/>
          <a:ln w="9525" algn="ctr">
            <a:noFill/>
            <a:miter lim="800000"/>
            <a:headEnd/>
            <a:tailEnd/>
          </a:ln>
          <a:effectLst/>
        </p:spPr>
        <p:txBody>
          <a:bodyPr>
            <a:spAutoFit/>
          </a:bodyPr>
          <a:lstStyle/>
          <a:p>
            <a:pPr eaLnBrk="1" hangingPunct="1"/>
            <a:r>
              <a:rPr lang="en-US" altLang="zh-CN" dirty="0">
                <a:solidFill>
                  <a:srgbClr val="FF3300"/>
                </a:solidFill>
                <a:latin typeface="华文细黑" pitchFamily="2" charset="-122"/>
                <a:ea typeface="华文细黑" pitchFamily="2" charset="-122"/>
              </a:rPr>
              <a:t>1</a:t>
            </a:r>
            <a:r>
              <a:rPr lang="zh-CN" altLang="en-US" dirty="0">
                <a:solidFill>
                  <a:srgbClr val="FF3300"/>
                </a:solidFill>
                <a:latin typeface="华文细黑" pitchFamily="2" charset="-122"/>
                <a:ea typeface="华文细黑" pitchFamily="2" charset="-122"/>
              </a:rPr>
              <a:t>、模与距离公式</a:t>
            </a:r>
          </a:p>
        </p:txBody>
      </p:sp>
      <p:sp>
        <p:nvSpPr>
          <p:cNvPr id="47120" name="Text Box 17"/>
          <p:cNvSpPr txBox="1">
            <a:spLocks noChangeArrowheads="1"/>
          </p:cNvSpPr>
          <p:nvPr/>
        </p:nvSpPr>
        <p:spPr bwMode="auto">
          <a:xfrm>
            <a:off x="4572000" y="4521200"/>
            <a:ext cx="4114800" cy="584200"/>
          </a:xfrm>
          <a:prstGeom prst="rect">
            <a:avLst/>
          </a:prstGeom>
          <a:noFill/>
          <a:ln w="9525" algn="ctr">
            <a:noFill/>
            <a:miter lim="800000"/>
            <a:headEnd/>
            <a:tailEnd/>
          </a:ln>
          <a:effectLst/>
        </p:spPr>
        <p:txBody>
          <a:bodyPr>
            <a:spAutoFit/>
          </a:bodyPr>
          <a:lstStyle/>
          <a:p>
            <a:pPr eaLnBrk="1" hangingPunct="1"/>
            <a:r>
              <a:rPr lang="en-US" altLang="zh-CN" dirty="0">
                <a:solidFill>
                  <a:srgbClr val="FF3300"/>
                </a:solidFill>
                <a:latin typeface="华文细黑" pitchFamily="2" charset="-122"/>
                <a:ea typeface="华文细黑" pitchFamily="2" charset="-122"/>
              </a:rPr>
              <a:t>2</a:t>
            </a:r>
            <a:r>
              <a:rPr lang="zh-CN" altLang="en-US" dirty="0">
                <a:solidFill>
                  <a:srgbClr val="FF3300"/>
                </a:solidFill>
                <a:latin typeface="华文细黑" pitchFamily="2" charset="-122"/>
                <a:ea typeface="华文细黑" pitchFamily="2" charset="-122"/>
              </a:rPr>
              <a:t>、方向角与方向余弦</a:t>
            </a:r>
          </a:p>
        </p:txBody>
      </p:sp>
      <p:sp>
        <p:nvSpPr>
          <p:cNvPr id="47121" name="Text Box 18"/>
          <p:cNvSpPr txBox="1">
            <a:spLocks noChangeArrowheads="1"/>
          </p:cNvSpPr>
          <p:nvPr/>
        </p:nvSpPr>
        <p:spPr bwMode="auto">
          <a:xfrm>
            <a:off x="4584700" y="4978400"/>
            <a:ext cx="4178300" cy="584200"/>
          </a:xfrm>
          <a:prstGeom prst="rect">
            <a:avLst/>
          </a:prstGeom>
          <a:noFill/>
          <a:ln w="9525" algn="ctr">
            <a:noFill/>
            <a:miter lim="800000"/>
            <a:headEnd/>
            <a:tailEnd/>
          </a:ln>
          <a:effectLst/>
        </p:spPr>
        <p:txBody>
          <a:bodyPr>
            <a:spAutoFit/>
          </a:bodyPr>
          <a:lstStyle/>
          <a:p>
            <a:pPr eaLnBrk="1" hangingPunct="1"/>
            <a:r>
              <a:rPr lang="en-US" altLang="zh-CN">
                <a:solidFill>
                  <a:srgbClr val="FF3300"/>
                </a:solidFill>
                <a:latin typeface="华文细黑" pitchFamily="2" charset="-122"/>
                <a:ea typeface="华文细黑" pitchFamily="2" charset="-122"/>
              </a:rPr>
              <a:t>3</a:t>
            </a:r>
            <a:r>
              <a:rPr lang="zh-CN" altLang="en-US">
                <a:solidFill>
                  <a:srgbClr val="FF3300"/>
                </a:solidFill>
                <a:latin typeface="华文细黑" pitchFamily="2" charset="-122"/>
                <a:ea typeface="华文细黑" pitchFamily="2" charset="-122"/>
              </a:rPr>
              <a:t>、向量在轴上的投影</a:t>
            </a:r>
          </a:p>
        </p:txBody>
      </p:sp>
      <p:sp>
        <p:nvSpPr>
          <p:cNvPr id="47122" name="WordArt 13"/>
          <p:cNvSpPr>
            <a:spLocks noChangeArrowheads="1" noChangeShapeType="1" noTextEdit="1"/>
          </p:cNvSpPr>
          <p:nvPr/>
        </p:nvSpPr>
        <p:spPr bwMode="auto">
          <a:xfrm>
            <a:off x="68263" y="76200"/>
            <a:ext cx="2055812"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六、小结</a:t>
            </a:r>
          </a:p>
        </p:txBody>
      </p:sp>
    </p:spTree>
  </p:cSld>
  <p:clrMapOvr>
    <a:masterClrMapping/>
  </p:clrMapOvr>
  <p:transition>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20" name="Oval 4"/>
          <p:cNvSpPr>
            <a:spLocks noChangeAspect="1" noChangeArrowheads="1"/>
          </p:cNvSpPr>
          <p:nvPr/>
        </p:nvSpPr>
        <p:spPr bwMode="auto">
          <a:xfrm>
            <a:off x="2535238" y="1538288"/>
            <a:ext cx="414337" cy="414337"/>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1</a:t>
            </a:r>
          </a:p>
        </p:txBody>
      </p:sp>
      <p:sp>
        <p:nvSpPr>
          <p:cNvPr id="137221" name="Text Box 5"/>
          <p:cNvSpPr txBox="1">
            <a:spLocks noChangeArrowheads="1"/>
          </p:cNvSpPr>
          <p:nvPr/>
        </p:nvSpPr>
        <p:spPr bwMode="auto">
          <a:xfrm>
            <a:off x="3040063" y="1444625"/>
            <a:ext cx="35131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向量的内积</a:t>
            </a:r>
          </a:p>
        </p:txBody>
      </p:sp>
      <p:sp>
        <p:nvSpPr>
          <p:cNvPr id="137222" name="Oval 6"/>
          <p:cNvSpPr>
            <a:spLocks noChangeAspect="1" noChangeArrowheads="1"/>
          </p:cNvSpPr>
          <p:nvPr/>
        </p:nvSpPr>
        <p:spPr bwMode="auto">
          <a:xfrm>
            <a:off x="2535238" y="2463800"/>
            <a:ext cx="431800" cy="431800"/>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2</a:t>
            </a:r>
          </a:p>
        </p:txBody>
      </p:sp>
      <p:sp>
        <p:nvSpPr>
          <p:cNvPr id="137223" name="Text Box 7"/>
          <p:cNvSpPr txBox="1">
            <a:spLocks noChangeArrowheads="1"/>
          </p:cNvSpPr>
          <p:nvPr/>
        </p:nvSpPr>
        <p:spPr bwMode="auto">
          <a:xfrm>
            <a:off x="3040063" y="2371725"/>
            <a:ext cx="44275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向量的外积</a:t>
            </a:r>
          </a:p>
        </p:txBody>
      </p:sp>
      <p:sp>
        <p:nvSpPr>
          <p:cNvPr id="48134" name="Text Box 6"/>
          <p:cNvSpPr txBox="1">
            <a:spLocks noChangeArrowheads="1"/>
          </p:cNvSpPr>
          <p:nvPr/>
        </p:nvSpPr>
        <p:spPr bwMode="auto">
          <a:xfrm>
            <a:off x="-71438" y="76200"/>
            <a:ext cx="9144001" cy="641350"/>
          </a:xfrm>
          <a:prstGeom prst="rect">
            <a:avLst/>
          </a:prstGeom>
          <a:noFill/>
          <a:ln w="9525">
            <a:noFill/>
            <a:miter lim="800000"/>
            <a:headEnd/>
            <a:tailEnd/>
          </a:ln>
        </p:spPr>
        <p:txBody>
          <a:bodyPr>
            <a:spAutoFit/>
          </a:bodyPr>
          <a:lstStyle/>
          <a:p>
            <a:pPr eaLnBrk="1" hangingPunct="1">
              <a:spcBef>
                <a:spcPct val="50000"/>
              </a:spcBef>
            </a:pPr>
            <a:r>
              <a:rPr lang="zh-CN" altLang="en-US" sz="3600">
                <a:solidFill>
                  <a:srgbClr val="FFFF00"/>
                </a:solidFill>
                <a:ea typeface="华文行楷" pitchFamily="2" charset="-122"/>
              </a:rPr>
              <a:t>第二节向量的内积 外积与混合积</a:t>
            </a:r>
          </a:p>
        </p:txBody>
      </p:sp>
      <p:sp>
        <p:nvSpPr>
          <p:cNvPr id="137237" name="Oval 21"/>
          <p:cNvSpPr>
            <a:spLocks noChangeAspect="1" noChangeArrowheads="1"/>
          </p:cNvSpPr>
          <p:nvPr/>
        </p:nvSpPr>
        <p:spPr bwMode="auto">
          <a:xfrm>
            <a:off x="2535238" y="3381375"/>
            <a:ext cx="414337" cy="414338"/>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3</a:t>
            </a:r>
          </a:p>
        </p:txBody>
      </p:sp>
      <p:sp>
        <p:nvSpPr>
          <p:cNvPr id="137238" name="Text Box 22"/>
          <p:cNvSpPr txBox="1">
            <a:spLocks noChangeArrowheads="1"/>
          </p:cNvSpPr>
          <p:nvPr/>
        </p:nvSpPr>
        <p:spPr bwMode="auto">
          <a:xfrm>
            <a:off x="3040063" y="3286125"/>
            <a:ext cx="29797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向量的混合积</a:t>
            </a: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6" name="Object 4"/>
          <p:cNvGraphicFramePr>
            <a:graphicFrameLocks noChangeAspect="1"/>
          </p:cNvGraphicFramePr>
          <p:nvPr/>
        </p:nvGraphicFramePr>
        <p:xfrm>
          <a:off x="533400" y="1319213"/>
          <a:ext cx="7493000" cy="1428750"/>
        </p:xfrm>
        <a:graphic>
          <a:graphicData uri="http://schemas.openxmlformats.org/presentationml/2006/ole">
            <p:oleObj spid="_x0000_s49233" name="文档" r:id="rId3" imgW="7431860" imgH="1426779" progId="Word.Document.8">
              <p:embed/>
            </p:oleObj>
          </a:graphicData>
        </a:graphic>
      </p:graphicFrame>
      <p:graphicFrame>
        <p:nvGraphicFramePr>
          <p:cNvPr id="8197" name="Object 5"/>
          <p:cNvGraphicFramePr>
            <a:graphicFrameLocks noChangeAspect="1"/>
          </p:cNvGraphicFramePr>
          <p:nvPr/>
        </p:nvGraphicFramePr>
        <p:xfrm>
          <a:off x="677863" y="2397125"/>
          <a:ext cx="2628900" cy="469900"/>
        </p:xfrm>
        <a:graphic>
          <a:graphicData uri="http://schemas.openxmlformats.org/presentationml/2006/ole">
            <p:oleObj spid="_x0000_s49234" name="公式" r:id="rId4" imgW="2628900" imgH="469900" progId="Equation.3">
              <p:embed/>
            </p:oleObj>
          </a:graphicData>
        </a:graphic>
      </p:graphicFrame>
      <p:graphicFrame>
        <p:nvGraphicFramePr>
          <p:cNvPr id="8198" name="Object 6"/>
          <p:cNvGraphicFramePr>
            <a:graphicFrameLocks noChangeAspect="1"/>
          </p:cNvGraphicFramePr>
          <p:nvPr/>
        </p:nvGraphicFramePr>
        <p:xfrm>
          <a:off x="4062413" y="2271713"/>
          <a:ext cx="3714750" cy="627062"/>
        </p:xfrm>
        <a:graphic>
          <a:graphicData uri="http://schemas.openxmlformats.org/presentationml/2006/ole">
            <p:oleObj spid="_x0000_s49235" name="文档" r:id="rId5" imgW="3505966" imgH="592752" progId="Word.Document.8">
              <p:embed/>
            </p:oleObj>
          </a:graphicData>
        </a:graphic>
      </p:graphicFrame>
      <p:sp>
        <p:nvSpPr>
          <p:cNvPr id="8199" name="Text Box 7"/>
          <p:cNvSpPr txBox="1">
            <a:spLocks noChangeArrowheads="1"/>
          </p:cNvSpPr>
          <p:nvPr/>
        </p:nvSpPr>
        <p:spPr bwMode="auto">
          <a:xfrm>
            <a:off x="481013" y="2979738"/>
            <a:ext cx="1371600" cy="519112"/>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chemeClr val="accent2"/>
                </a:solidFill>
                <a:ea typeface="黑体" pitchFamily="2" charset="-122"/>
              </a:rPr>
              <a:t>启示</a:t>
            </a:r>
          </a:p>
        </p:txBody>
      </p:sp>
      <p:graphicFrame>
        <p:nvGraphicFramePr>
          <p:cNvPr id="8202" name="Object 10"/>
          <p:cNvGraphicFramePr>
            <a:graphicFrameLocks noChangeAspect="1"/>
          </p:cNvGraphicFramePr>
          <p:nvPr/>
        </p:nvGraphicFramePr>
        <p:xfrm>
          <a:off x="1543050" y="3629025"/>
          <a:ext cx="4379913" cy="690563"/>
        </p:xfrm>
        <a:graphic>
          <a:graphicData uri="http://schemas.openxmlformats.org/presentationml/2006/ole">
            <p:oleObj spid="_x0000_s49236" name="文档" r:id="rId6" imgW="4399342" imgH="703129" progId="Word.Document.8">
              <p:embed/>
            </p:oleObj>
          </a:graphicData>
        </a:graphic>
      </p:graphicFrame>
      <p:graphicFrame>
        <p:nvGraphicFramePr>
          <p:cNvPr id="8203" name="Object 11"/>
          <p:cNvGraphicFramePr>
            <a:graphicFrameLocks noChangeAspect="1"/>
          </p:cNvGraphicFramePr>
          <p:nvPr/>
        </p:nvGraphicFramePr>
        <p:xfrm>
          <a:off x="785813" y="4440238"/>
          <a:ext cx="2794000" cy="481012"/>
        </p:xfrm>
        <a:graphic>
          <a:graphicData uri="http://schemas.openxmlformats.org/presentationml/2006/ole">
            <p:oleObj spid="_x0000_s49237" name="公式" r:id="rId7" imgW="3036960" imgH="519840" progId="Equation.3">
              <p:embed/>
            </p:oleObj>
          </a:graphicData>
        </a:graphic>
      </p:graphicFrame>
      <p:graphicFrame>
        <p:nvGraphicFramePr>
          <p:cNvPr id="8204" name="Object 12"/>
          <p:cNvGraphicFramePr>
            <a:graphicFrameLocks noChangeAspect="1"/>
          </p:cNvGraphicFramePr>
          <p:nvPr/>
        </p:nvGraphicFramePr>
        <p:xfrm>
          <a:off x="3833813" y="4452938"/>
          <a:ext cx="3651250" cy="508000"/>
        </p:xfrm>
        <a:graphic>
          <a:graphicData uri="http://schemas.openxmlformats.org/presentationml/2006/ole">
            <p:oleObj spid="_x0000_s49238" name="文档" r:id="rId8" imgW="3345142" imgH="464092" progId="Word.Document.8">
              <p:embed/>
            </p:oleObj>
          </a:graphicData>
        </a:graphic>
      </p:graphicFrame>
      <p:sp>
        <p:nvSpPr>
          <p:cNvPr id="8205" name="Rectangle 13"/>
          <p:cNvSpPr>
            <a:spLocks noChangeArrowheads="1"/>
          </p:cNvSpPr>
          <p:nvPr/>
        </p:nvSpPr>
        <p:spPr bwMode="auto">
          <a:xfrm>
            <a:off x="461963" y="1247775"/>
            <a:ext cx="1752600" cy="519113"/>
          </a:xfrm>
          <a:prstGeom prst="rect">
            <a:avLst/>
          </a:prstGeom>
          <a:noFill/>
          <a:ln w="9525">
            <a:noFill/>
            <a:miter lim="800000"/>
            <a:headEnd/>
            <a:tailEnd/>
          </a:ln>
        </p:spPr>
        <p:txBody>
          <a:bodyPr>
            <a:spAutoFit/>
          </a:bodyPr>
          <a:lstStyle/>
          <a:p>
            <a:pPr eaLnBrk="1" hangingPunct="1"/>
            <a:r>
              <a:rPr lang="zh-CN" altLang="en-US" sz="2800" b="1">
                <a:solidFill>
                  <a:schemeClr val="accent2"/>
                </a:solidFill>
                <a:ea typeface="黑体" pitchFamily="2" charset="-122"/>
              </a:rPr>
              <a:t>实例</a:t>
            </a:r>
          </a:p>
        </p:txBody>
      </p:sp>
      <p:sp>
        <p:nvSpPr>
          <p:cNvPr id="8206" name="Rectangle 14"/>
          <p:cNvSpPr>
            <a:spLocks noChangeArrowheads="1"/>
          </p:cNvSpPr>
          <p:nvPr/>
        </p:nvSpPr>
        <p:spPr bwMode="auto">
          <a:xfrm>
            <a:off x="1471613" y="3001963"/>
            <a:ext cx="6183312" cy="519112"/>
          </a:xfrm>
          <a:prstGeom prst="rect">
            <a:avLst/>
          </a:prstGeom>
          <a:noFill/>
          <a:ln w="9525">
            <a:noFill/>
            <a:miter lim="800000"/>
            <a:headEnd/>
            <a:tailEnd/>
          </a:ln>
        </p:spPr>
        <p:txBody>
          <a:bodyPr wrap="none">
            <a:spAutoFit/>
          </a:bodyPr>
          <a:lstStyle/>
          <a:p>
            <a:pPr eaLnBrk="1" hangingPunct="1"/>
            <a:r>
              <a:rPr lang="zh-CN" altLang="en-US" sz="2800" b="1"/>
              <a:t>两向量作这样的运算</a:t>
            </a:r>
            <a:r>
              <a:rPr lang="en-US" altLang="zh-CN" sz="2800" b="1"/>
              <a:t>, </a:t>
            </a:r>
            <a:r>
              <a:rPr lang="zh-CN" altLang="en-US" sz="2800" b="1"/>
              <a:t>结果是一个数量</a:t>
            </a:r>
            <a:r>
              <a:rPr lang="en-US" altLang="zh-CN" sz="2800" b="1"/>
              <a:t>.</a:t>
            </a:r>
          </a:p>
        </p:txBody>
      </p:sp>
      <p:sp>
        <p:nvSpPr>
          <p:cNvPr id="8207" name="Rectangle 15"/>
          <p:cNvSpPr>
            <a:spLocks noChangeArrowheads="1"/>
          </p:cNvSpPr>
          <p:nvPr/>
        </p:nvSpPr>
        <p:spPr bwMode="auto">
          <a:xfrm>
            <a:off x="481013" y="3679825"/>
            <a:ext cx="1295400" cy="519113"/>
          </a:xfrm>
          <a:prstGeom prst="rect">
            <a:avLst/>
          </a:prstGeom>
          <a:noFill/>
          <a:ln w="9525">
            <a:noFill/>
            <a:miter lim="800000"/>
            <a:headEnd/>
            <a:tailEnd/>
          </a:ln>
        </p:spPr>
        <p:txBody>
          <a:bodyPr>
            <a:spAutoFit/>
          </a:bodyPr>
          <a:lstStyle/>
          <a:p>
            <a:pPr eaLnBrk="1" hangingPunct="1"/>
            <a:r>
              <a:rPr lang="zh-CN" altLang="en-US" sz="2800" b="1">
                <a:solidFill>
                  <a:schemeClr val="accent2"/>
                </a:solidFill>
                <a:ea typeface="黑体" pitchFamily="2" charset="-122"/>
              </a:rPr>
              <a:t>定义</a:t>
            </a:r>
          </a:p>
        </p:txBody>
      </p:sp>
      <p:sp>
        <p:nvSpPr>
          <p:cNvPr id="49164"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一、向量的内积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05"/>
                                        </p:tgtEl>
                                        <p:attrNameLst>
                                          <p:attrName>style.visibility</p:attrName>
                                        </p:attrNameLst>
                                      </p:cBhvr>
                                      <p:to>
                                        <p:strVal val="visible"/>
                                      </p:to>
                                    </p:set>
                                    <p:animEffect transition="in" filter="wipe(left)">
                                      <p:cBhvr>
                                        <p:cTn id="7" dur="500"/>
                                        <p:tgtEl>
                                          <p:spTgt spid="820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196"/>
                                        </p:tgtEl>
                                        <p:attrNameLst>
                                          <p:attrName>style.visibility</p:attrName>
                                        </p:attrNameLst>
                                      </p:cBhvr>
                                      <p:to>
                                        <p:strVal val="visible"/>
                                      </p:to>
                                    </p:set>
                                    <p:animEffect transition="in" filter="wipe(left)">
                                      <p:cBhvr>
                                        <p:cTn id="11" dur="500"/>
                                        <p:tgtEl>
                                          <p:spTgt spid="8196"/>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197"/>
                                        </p:tgtEl>
                                        <p:attrNameLst>
                                          <p:attrName>style.visibility</p:attrName>
                                        </p:attrNameLst>
                                      </p:cBhvr>
                                      <p:to>
                                        <p:strVal val="visible"/>
                                      </p:to>
                                    </p:set>
                                    <p:animEffect transition="in" filter="wipe(left)">
                                      <p:cBhvr>
                                        <p:cTn id="15" dur="500"/>
                                        <p:tgtEl>
                                          <p:spTgt spid="8197"/>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98"/>
                                        </p:tgtEl>
                                        <p:attrNameLst>
                                          <p:attrName>style.visibility</p:attrName>
                                        </p:attrNameLst>
                                      </p:cBhvr>
                                      <p:to>
                                        <p:strVal val="visible"/>
                                      </p:to>
                                    </p:set>
                                    <p:animEffect transition="in" filter="wipe(left)">
                                      <p:cBhvr>
                                        <p:cTn id="19" dur="500"/>
                                        <p:tgtEl>
                                          <p:spTgt spid="819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iterate type="lt">
                                    <p:tmPct val="100000"/>
                                  </p:iterate>
                                  <p:childTnLst>
                                    <p:set>
                                      <p:cBhvr>
                                        <p:cTn id="23" dur="1" fill="hold">
                                          <p:stCondLst>
                                            <p:cond delay="0"/>
                                          </p:stCondLst>
                                        </p:cTn>
                                        <p:tgtEl>
                                          <p:spTgt spid="8199"/>
                                        </p:tgtEl>
                                        <p:attrNameLst>
                                          <p:attrName>style.visibility</p:attrName>
                                        </p:attrNameLst>
                                      </p:cBhvr>
                                      <p:to>
                                        <p:strVal val="visible"/>
                                      </p:to>
                                    </p:set>
                                    <p:animEffect transition="in" filter="wipe(left)">
                                      <p:cBhvr>
                                        <p:cTn id="24" dur="75"/>
                                        <p:tgtEl>
                                          <p:spTgt spid="8199"/>
                                        </p:tgtEl>
                                      </p:cBhvr>
                                    </p:animEffect>
                                  </p:childTnLst>
                                </p:cTn>
                              </p:par>
                            </p:childTnLst>
                          </p:cTn>
                        </p:par>
                        <p:par>
                          <p:cTn id="25" fill="hold" nodeType="afterGroup">
                            <p:stCondLst>
                              <p:cond delay="150"/>
                            </p:stCondLst>
                            <p:childTnLst>
                              <p:par>
                                <p:cTn id="26" presetID="22" presetClass="entr" presetSubtype="8" fill="hold" grpId="0" nodeType="afterEffect">
                                  <p:stCondLst>
                                    <p:cond delay="0"/>
                                  </p:stCondLst>
                                  <p:childTnLst>
                                    <p:set>
                                      <p:cBhvr>
                                        <p:cTn id="27" dur="1" fill="hold">
                                          <p:stCondLst>
                                            <p:cond delay="0"/>
                                          </p:stCondLst>
                                        </p:cTn>
                                        <p:tgtEl>
                                          <p:spTgt spid="8206"/>
                                        </p:tgtEl>
                                        <p:attrNameLst>
                                          <p:attrName>style.visibility</p:attrName>
                                        </p:attrNameLst>
                                      </p:cBhvr>
                                      <p:to>
                                        <p:strVal val="visible"/>
                                      </p:to>
                                    </p:set>
                                    <p:animEffect transition="in" filter="wipe(left)">
                                      <p:cBhvr>
                                        <p:cTn id="28" dur="500"/>
                                        <p:tgtEl>
                                          <p:spTgt spid="820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iterate type="lt">
                                    <p:tmPct val="100000"/>
                                  </p:iterate>
                                  <p:childTnLst>
                                    <p:set>
                                      <p:cBhvr>
                                        <p:cTn id="32" dur="1" fill="hold">
                                          <p:stCondLst>
                                            <p:cond delay="0"/>
                                          </p:stCondLst>
                                        </p:cTn>
                                        <p:tgtEl>
                                          <p:spTgt spid="8207"/>
                                        </p:tgtEl>
                                        <p:attrNameLst>
                                          <p:attrName>style.visibility</p:attrName>
                                        </p:attrNameLst>
                                      </p:cBhvr>
                                      <p:to>
                                        <p:strVal val="visible"/>
                                      </p:to>
                                    </p:set>
                                    <p:animEffect transition="in" filter="wipe(left)">
                                      <p:cBhvr>
                                        <p:cTn id="33" dur="75"/>
                                        <p:tgtEl>
                                          <p:spTgt spid="8207"/>
                                        </p:tgtEl>
                                      </p:cBhvr>
                                    </p:animEffect>
                                  </p:childTnLst>
                                </p:cTn>
                              </p:par>
                            </p:childTnLst>
                          </p:cTn>
                        </p:par>
                        <p:par>
                          <p:cTn id="34" fill="hold" nodeType="afterGroup">
                            <p:stCondLst>
                              <p:cond delay="150"/>
                            </p:stCondLst>
                            <p:childTnLst>
                              <p:par>
                                <p:cTn id="35" presetID="22" presetClass="entr" presetSubtype="8" fill="hold" nodeType="afterEffect">
                                  <p:stCondLst>
                                    <p:cond delay="0"/>
                                  </p:stCondLst>
                                  <p:childTnLst>
                                    <p:set>
                                      <p:cBhvr>
                                        <p:cTn id="36" dur="1" fill="hold">
                                          <p:stCondLst>
                                            <p:cond delay="0"/>
                                          </p:stCondLst>
                                        </p:cTn>
                                        <p:tgtEl>
                                          <p:spTgt spid="8202"/>
                                        </p:tgtEl>
                                        <p:attrNameLst>
                                          <p:attrName>style.visibility</p:attrName>
                                        </p:attrNameLst>
                                      </p:cBhvr>
                                      <p:to>
                                        <p:strVal val="visible"/>
                                      </p:to>
                                    </p:set>
                                    <p:animEffect transition="in" filter="wipe(left)">
                                      <p:cBhvr>
                                        <p:cTn id="37" dur="500"/>
                                        <p:tgtEl>
                                          <p:spTgt spid="820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203"/>
                                        </p:tgtEl>
                                        <p:attrNameLst>
                                          <p:attrName>style.visibility</p:attrName>
                                        </p:attrNameLst>
                                      </p:cBhvr>
                                      <p:to>
                                        <p:strVal val="visible"/>
                                      </p:to>
                                    </p:set>
                                    <p:animEffect transition="in" filter="wipe(left)">
                                      <p:cBhvr>
                                        <p:cTn id="42" dur="500"/>
                                        <p:tgtEl>
                                          <p:spTgt spid="8203"/>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8204"/>
                                        </p:tgtEl>
                                        <p:attrNameLst>
                                          <p:attrName>style.visibility</p:attrName>
                                        </p:attrNameLst>
                                      </p:cBhvr>
                                      <p:to>
                                        <p:strVal val="visible"/>
                                      </p:to>
                                    </p:set>
                                    <p:animEffect transition="in" filter="wipe(left)">
                                      <p:cBhvr>
                                        <p:cTn id="46" dur="50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autoUpdateAnimBg="0"/>
      <p:bldP spid="8205" grpId="0" autoUpdateAnimBg="0"/>
      <p:bldP spid="8206" grpId="0" autoUpdateAnimBg="0"/>
      <p:bldP spid="8207"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7"/>
          <p:cNvGrpSpPr>
            <a:grpSpLocks/>
          </p:cNvGrpSpPr>
          <p:nvPr/>
        </p:nvGrpSpPr>
        <p:grpSpPr bwMode="auto">
          <a:xfrm>
            <a:off x="1828800" y="1981200"/>
            <a:ext cx="2743200" cy="379413"/>
            <a:chOff x="672" y="1248"/>
            <a:chExt cx="1728" cy="239"/>
          </a:xfrm>
        </p:grpSpPr>
        <p:sp>
          <p:nvSpPr>
            <p:cNvPr id="50193" name="Line 2"/>
            <p:cNvSpPr>
              <a:spLocks noChangeShapeType="1"/>
            </p:cNvSpPr>
            <p:nvPr/>
          </p:nvSpPr>
          <p:spPr bwMode="auto">
            <a:xfrm>
              <a:off x="672" y="1248"/>
              <a:ext cx="1728" cy="0"/>
            </a:xfrm>
            <a:prstGeom prst="line">
              <a:avLst/>
            </a:prstGeom>
            <a:noFill/>
            <a:ln w="28575">
              <a:solidFill>
                <a:schemeClr val="tx1"/>
              </a:solidFill>
              <a:round/>
              <a:headEnd/>
              <a:tailEnd type="triangle" w="med" len="med"/>
            </a:ln>
          </p:spPr>
          <p:txBody>
            <a:bodyPr wrap="none" anchor="ctr"/>
            <a:lstStyle/>
            <a:p>
              <a:endParaRPr lang="zh-CN" altLang="en-US"/>
            </a:p>
          </p:txBody>
        </p:sp>
        <p:graphicFrame>
          <p:nvGraphicFramePr>
            <p:cNvPr id="50194" name="Object 3"/>
            <p:cNvGraphicFramePr>
              <a:graphicFrameLocks noChangeAspect="1"/>
            </p:cNvGraphicFramePr>
            <p:nvPr/>
          </p:nvGraphicFramePr>
          <p:xfrm>
            <a:off x="1481" y="1288"/>
            <a:ext cx="151" cy="199"/>
          </p:xfrm>
          <a:graphic>
            <a:graphicData uri="http://schemas.openxmlformats.org/presentationml/2006/ole">
              <p:oleObj spid="_x0000_s50291" name="公式" r:id="rId3" imgW="241091" imgH="317225" progId="Equation.3">
                <p:embed/>
              </p:oleObj>
            </a:graphicData>
          </a:graphic>
        </p:graphicFrame>
      </p:grpSp>
      <p:grpSp>
        <p:nvGrpSpPr>
          <p:cNvPr id="50179" name="Group 6"/>
          <p:cNvGrpSpPr>
            <a:grpSpLocks/>
          </p:cNvGrpSpPr>
          <p:nvPr/>
        </p:nvGrpSpPr>
        <p:grpSpPr bwMode="auto">
          <a:xfrm>
            <a:off x="1809750" y="990600"/>
            <a:ext cx="990600" cy="990600"/>
            <a:chOff x="660" y="624"/>
            <a:chExt cx="624" cy="624"/>
          </a:xfrm>
        </p:grpSpPr>
        <p:sp>
          <p:nvSpPr>
            <p:cNvPr id="50191" name="Line 4"/>
            <p:cNvSpPr>
              <a:spLocks noChangeShapeType="1"/>
            </p:cNvSpPr>
            <p:nvPr/>
          </p:nvSpPr>
          <p:spPr bwMode="auto">
            <a:xfrm flipV="1">
              <a:off x="660" y="624"/>
              <a:ext cx="624" cy="624"/>
            </a:xfrm>
            <a:prstGeom prst="line">
              <a:avLst/>
            </a:prstGeom>
            <a:noFill/>
            <a:ln w="28575">
              <a:solidFill>
                <a:schemeClr val="tx1"/>
              </a:solidFill>
              <a:round/>
              <a:headEnd/>
              <a:tailEnd type="triangle" w="med" len="med"/>
            </a:ln>
          </p:spPr>
          <p:txBody>
            <a:bodyPr wrap="none" anchor="ctr"/>
            <a:lstStyle/>
            <a:p>
              <a:endParaRPr lang="zh-CN" altLang="en-US"/>
            </a:p>
          </p:txBody>
        </p:sp>
        <p:graphicFrame>
          <p:nvGraphicFramePr>
            <p:cNvPr id="50192" name="Object 5"/>
            <p:cNvGraphicFramePr>
              <a:graphicFrameLocks noChangeAspect="1"/>
            </p:cNvGraphicFramePr>
            <p:nvPr/>
          </p:nvGraphicFramePr>
          <p:xfrm>
            <a:off x="801" y="768"/>
            <a:ext cx="159" cy="255"/>
          </p:xfrm>
          <a:graphic>
            <a:graphicData uri="http://schemas.openxmlformats.org/presentationml/2006/ole">
              <p:oleObj spid="_x0000_s50292" name="公式" r:id="rId4" imgW="253780" imgH="406048" progId="Equation.3">
                <p:embed/>
              </p:oleObj>
            </a:graphicData>
          </a:graphic>
        </p:graphicFrame>
      </p:grpSp>
      <p:grpSp>
        <p:nvGrpSpPr>
          <p:cNvPr id="50180" name="Group 11"/>
          <p:cNvGrpSpPr>
            <a:grpSpLocks/>
          </p:cNvGrpSpPr>
          <p:nvPr/>
        </p:nvGrpSpPr>
        <p:grpSpPr bwMode="auto">
          <a:xfrm>
            <a:off x="2209800" y="1487488"/>
            <a:ext cx="481013" cy="493712"/>
            <a:chOff x="912" y="937"/>
            <a:chExt cx="303" cy="311"/>
          </a:xfrm>
        </p:grpSpPr>
        <p:sp>
          <p:nvSpPr>
            <p:cNvPr id="50189" name="Arc 9"/>
            <p:cNvSpPr>
              <a:spLocks/>
            </p:cNvSpPr>
            <p:nvPr/>
          </p:nvSpPr>
          <p:spPr bwMode="auto">
            <a:xfrm>
              <a:off x="912" y="1008"/>
              <a:ext cx="144"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8000"/>
              </a:solidFill>
              <a:round/>
              <a:headEnd/>
              <a:tailEnd/>
            </a:ln>
          </p:spPr>
          <p:txBody>
            <a:bodyPr wrap="none" anchor="ctr"/>
            <a:lstStyle/>
            <a:p>
              <a:endParaRPr lang="zh-CN" altLang="en-US"/>
            </a:p>
          </p:txBody>
        </p:sp>
        <p:graphicFrame>
          <p:nvGraphicFramePr>
            <p:cNvPr id="50190" name="Object 10"/>
            <p:cNvGraphicFramePr>
              <a:graphicFrameLocks noChangeAspect="1"/>
            </p:cNvGraphicFramePr>
            <p:nvPr/>
          </p:nvGraphicFramePr>
          <p:xfrm>
            <a:off x="1056" y="937"/>
            <a:ext cx="159" cy="215"/>
          </p:xfrm>
          <a:graphic>
            <a:graphicData uri="http://schemas.openxmlformats.org/presentationml/2006/ole">
              <p:oleObj spid="_x0000_s50293" name="公式" r:id="rId5" imgW="270360" imgH="363960" progId="Equation.3">
                <p:embed/>
              </p:oleObj>
            </a:graphicData>
          </a:graphic>
        </p:graphicFrame>
      </p:grpSp>
      <p:graphicFrame>
        <p:nvGraphicFramePr>
          <p:cNvPr id="50181" name="Object 12"/>
          <p:cNvGraphicFramePr>
            <a:graphicFrameLocks noChangeAspect="1"/>
          </p:cNvGraphicFramePr>
          <p:nvPr/>
        </p:nvGraphicFramePr>
        <p:xfrm>
          <a:off x="4572000" y="1271588"/>
          <a:ext cx="2794000" cy="481012"/>
        </p:xfrm>
        <a:graphic>
          <a:graphicData uri="http://schemas.openxmlformats.org/presentationml/2006/ole">
            <p:oleObj spid="_x0000_s50294" name="公式" r:id="rId6" imgW="2794000" imgH="482600" progId="Equation.3">
              <p:embed/>
            </p:oleObj>
          </a:graphicData>
        </a:graphic>
      </p:graphicFrame>
      <p:graphicFrame>
        <p:nvGraphicFramePr>
          <p:cNvPr id="9229" name="Object 13"/>
          <p:cNvGraphicFramePr>
            <a:graphicFrameLocks noChangeAspect="1"/>
          </p:cNvGraphicFramePr>
          <p:nvPr/>
        </p:nvGraphicFramePr>
        <p:xfrm>
          <a:off x="1379220" y="2362200"/>
          <a:ext cx="3040380" cy="620486"/>
        </p:xfrm>
        <a:graphic>
          <a:graphicData uri="http://schemas.openxmlformats.org/presentationml/2006/ole">
            <p:oleObj spid="_x0000_s50295" name="Equation" r:id="rId7" imgW="1244600" imgH="254000" progId="Equation.DSMT4">
              <p:embed/>
            </p:oleObj>
          </a:graphicData>
        </a:graphic>
      </p:graphicFrame>
      <p:graphicFrame>
        <p:nvGraphicFramePr>
          <p:cNvPr id="9230" name="Object 14"/>
          <p:cNvGraphicFramePr>
            <a:graphicFrameLocks noChangeAspect="1"/>
          </p:cNvGraphicFramePr>
          <p:nvPr/>
        </p:nvGraphicFramePr>
        <p:xfrm>
          <a:off x="4648200" y="2362200"/>
          <a:ext cx="2844800" cy="609600"/>
        </p:xfrm>
        <a:graphic>
          <a:graphicData uri="http://schemas.openxmlformats.org/presentationml/2006/ole">
            <p:oleObj spid="_x0000_s50296" name="Equation" r:id="rId8" imgW="1066800" imgH="228600" progId="Equation.DSMT4">
              <p:embed/>
            </p:oleObj>
          </a:graphicData>
        </a:graphic>
      </p:graphicFrame>
      <p:graphicFrame>
        <p:nvGraphicFramePr>
          <p:cNvPr id="9231" name="Object 15"/>
          <p:cNvGraphicFramePr>
            <a:graphicFrameLocks noChangeAspect="1"/>
          </p:cNvGraphicFramePr>
          <p:nvPr/>
        </p:nvGraphicFramePr>
        <p:xfrm>
          <a:off x="1371600" y="3124200"/>
          <a:ext cx="2682240" cy="638629"/>
        </p:xfrm>
        <a:graphic>
          <a:graphicData uri="http://schemas.openxmlformats.org/presentationml/2006/ole">
            <p:oleObj spid="_x0000_s50297" name="Equation" r:id="rId9" imgW="1066337" imgH="253890" progId="Equation.DSMT4">
              <p:embed/>
            </p:oleObj>
          </a:graphicData>
        </a:graphic>
      </p:graphicFrame>
      <p:graphicFrame>
        <p:nvGraphicFramePr>
          <p:cNvPr id="9232" name="Object 16"/>
          <p:cNvGraphicFramePr>
            <a:graphicFrameLocks noChangeAspect="1"/>
          </p:cNvGraphicFramePr>
          <p:nvPr/>
        </p:nvGraphicFramePr>
        <p:xfrm>
          <a:off x="4038600" y="3124200"/>
          <a:ext cx="1723785" cy="604837"/>
        </p:xfrm>
        <a:graphic>
          <a:graphicData uri="http://schemas.openxmlformats.org/presentationml/2006/ole">
            <p:oleObj spid="_x0000_s50298" name="Equation" r:id="rId10" imgW="723586" imgH="253890" progId="Equation.DSMT4">
              <p:embed/>
            </p:oleObj>
          </a:graphicData>
        </a:graphic>
      </p:graphicFrame>
      <p:sp>
        <p:nvSpPr>
          <p:cNvPr id="9247" name="Text Box 31"/>
          <p:cNvSpPr txBox="1">
            <a:spLocks noChangeArrowheads="1"/>
          </p:cNvSpPr>
          <p:nvPr/>
        </p:nvSpPr>
        <p:spPr bwMode="auto">
          <a:xfrm>
            <a:off x="1177925" y="5195888"/>
            <a:ext cx="6172200" cy="519112"/>
          </a:xfrm>
          <a:prstGeom prst="rect">
            <a:avLst/>
          </a:prstGeom>
          <a:noFill/>
          <a:ln w="9525">
            <a:noFill/>
            <a:miter lim="800000"/>
            <a:headEnd/>
            <a:tailEnd/>
          </a:ln>
        </p:spPr>
        <p:txBody>
          <a:bodyPr>
            <a:spAutoFit/>
          </a:bodyPr>
          <a:lstStyle/>
          <a:p>
            <a:pPr eaLnBrk="1" hangingPunct="1">
              <a:spcBef>
                <a:spcPct val="50000"/>
              </a:spcBef>
            </a:pPr>
            <a:r>
              <a:rPr lang="zh-CN" altLang="en-US" sz="2800" b="1" dirty="0"/>
              <a:t>内积也称为“</a:t>
            </a:r>
            <a:r>
              <a:rPr lang="zh-CN" altLang="en-US" sz="2800" b="1" dirty="0">
                <a:solidFill>
                  <a:schemeClr val="accent2"/>
                </a:solidFill>
                <a:ea typeface="黑体" pitchFamily="2" charset="-122"/>
              </a:rPr>
              <a:t>点积</a:t>
            </a:r>
            <a:r>
              <a:rPr lang="zh-CN" altLang="en-US" sz="2800" b="1" dirty="0"/>
              <a:t>”、“</a:t>
            </a:r>
            <a:r>
              <a:rPr lang="zh-CN" altLang="en-US" sz="2800" b="1" dirty="0">
                <a:solidFill>
                  <a:srgbClr val="0000FF"/>
                </a:solidFill>
              </a:rPr>
              <a:t>数量</a:t>
            </a:r>
            <a:r>
              <a:rPr lang="zh-CN" altLang="en-US" sz="2800" b="1" dirty="0">
                <a:solidFill>
                  <a:schemeClr val="accent2"/>
                </a:solidFill>
                <a:ea typeface="黑体" pitchFamily="2" charset="-122"/>
              </a:rPr>
              <a:t>积</a:t>
            </a:r>
            <a:r>
              <a:rPr lang="zh-CN" altLang="en-US" sz="2800" b="1" dirty="0"/>
              <a:t>”</a:t>
            </a:r>
            <a:r>
              <a:rPr lang="en-US" altLang="zh-CN" sz="2800" b="1" dirty="0"/>
              <a:t>.</a:t>
            </a:r>
          </a:p>
        </p:txBody>
      </p:sp>
      <p:sp>
        <p:nvSpPr>
          <p:cNvPr id="9248" name="Text Box 32"/>
          <p:cNvSpPr txBox="1">
            <a:spLocks noChangeArrowheads="1"/>
          </p:cNvSpPr>
          <p:nvPr/>
        </p:nvSpPr>
        <p:spPr bwMode="auto">
          <a:xfrm>
            <a:off x="1143000" y="3808413"/>
            <a:ext cx="7010400" cy="1373187"/>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chemeClr val="accent2"/>
                </a:solidFill>
                <a:latin typeface="黑体" pitchFamily="2" charset="-122"/>
                <a:ea typeface="黑体" pitchFamily="2" charset="-122"/>
              </a:rPr>
              <a:t>结论  </a:t>
            </a:r>
            <a:r>
              <a:rPr lang="zh-CN" altLang="en-US" sz="2800" b="1">
                <a:latin typeface="黑体" pitchFamily="2" charset="-122"/>
                <a:ea typeface="黑体" pitchFamily="2" charset="-122"/>
              </a:rPr>
              <a:t>两向量的内积等于其中一个向量的模和另一个向量在这向量的方向上的投影的乘积</a:t>
            </a:r>
            <a:r>
              <a:rPr lang="en-US" altLang="zh-CN" sz="2800" b="1">
                <a:latin typeface="黑体" pitchFamily="2" charset="-122"/>
                <a:ea typeface="黑体" pitchFamily="2" charset="-122"/>
              </a:rPr>
              <a:t>.</a:t>
            </a:r>
          </a:p>
        </p:txBody>
      </p:sp>
      <p:sp>
        <p:nvSpPr>
          <p:cNvPr id="50188"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一、向量的内积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229"/>
                                        </p:tgtEl>
                                        <p:attrNameLst>
                                          <p:attrName>style.visibility</p:attrName>
                                        </p:attrNameLst>
                                      </p:cBhvr>
                                      <p:to>
                                        <p:strVal val="visible"/>
                                      </p:to>
                                    </p:set>
                                    <p:animEffect transition="in" filter="wipe(left)">
                                      <p:cBhvr>
                                        <p:cTn id="7" dur="500"/>
                                        <p:tgtEl>
                                          <p:spTgt spid="92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230"/>
                                        </p:tgtEl>
                                        <p:attrNameLst>
                                          <p:attrName>style.visibility</p:attrName>
                                        </p:attrNameLst>
                                      </p:cBhvr>
                                      <p:to>
                                        <p:strVal val="visible"/>
                                      </p:to>
                                    </p:set>
                                    <p:animEffect transition="in" filter="wipe(left)">
                                      <p:cBhvr>
                                        <p:cTn id="12" dur="500"/>
                                        <p:tgtEl>
                                          <p:spTgt spid="92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231"/>
                                        </p:tgtEl>
                                        <p:attrNameLst>
                                          <p:attrName>style.visibility</p:attrName>
                                        </p:attrNameLst>
                                      </p:cBhvr>
                                      <p:to>
                                        <p:strVal val="visible"/>
                                      </p:to>
                                    </p:set>
                                    <p:animEffect transition="in" filter="wipe(left)">
                                      <p:cBhvr>
                                        <p:cTn id="17" dur="500"/>
                                        <p:tgtEl>
                                          <p:spTgt spid="92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232"/>
                                        </p:tgtEl>
                                        <p:attrNameLst>
                                          <p:attrName>style.visibility</p:attrName>
                                        </p:attrNameLst>
                                      </p:cBhvr>
                                      <p:to>
                                        <p:strVal val="visible"/>
                                      </p:to>
                                    </p:set>
                                    <p:animEffect transition="in" filter="wipe(left)">
                                      <p:cBhvr>
                                        <p:cTn id="22" dur="500"/>
                                        <p:tgtEl>
                                          <p:spTgt spid="9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48"/>
                                        </p:tgtEl>
                                        <p:attrNameLst>
                                          <p:attrName>style.visibility</p:attrName>
                                        </p:attrNameLst>
                                      </p:cBhvr>
                                      <p:to>
                                        <p:strVal val="visible"/>
                                      </p:to>
                                    </p:set>
                                    <p:animEffect transition="in" filter="wipe(left)">
                                      <p:cBhvr>
                                        <p:cTn id="27" dur="500"/>
                                        <p:tgtEl>
                                          <p:spTgt spid="92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47"/>
                                        </p:tgtEl>
                                        <p:attrNameLst>
                                          <p:attrName>style.visibility</p:attrName>
                                        </p:attrNameLst>
                                      </p:cBhvr>
                                      <p:to>
                                        <p:strVal val="visible"/>
                                      </p:to>
                                    </p:set>
                                    <p:animEffect transition="in" filter="wipe(left)">
                                      <p:cBhvr>
                                        <p:cTn id="32" dur="500"/>
                                        <p:tgtEl>
                                          <p:spTgt spid="9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7" grpId="0" autoUpdateAnimBg="0"/>
      <p:bldP spid="9248"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533400" y="852487"/>
            <a:ext cx="5791200" cy="519113"/>
          </a:xfrm>
          <a:prstGeom prst="rect">
            <a:avLst/>
          </a:prstGeom>
          <a:noFill/>
          <a:ln w="9525">
            <a:noFill/>
            <a:miter lim="800000"/>
            <a:headEnd/>
            <a:tailEnd/>
          </a:ln>
        </p:spPr>
        <p:txBody>
          <a:bodyPr>
            <a:spAutoFit/>
          </a:bodyPr>
          <a:lstStyle/>
          <a:p>
            <a:pPr eaLnBrk="1" hangingPunct="1">
              <a:spcBef>
                <a:spcPct val="50000"/>
              </a:spcBef>
            </a:pPr>
            <a:r>
              <a:rPr lang="zh-CN" altLang="en-US" sz="2800" b="1" dirty="0">
                <a:solidFill>
                  <a:schemeClr val="accent2"/>
                </a:solidFill>
                <a:ea typeface="黑体" pitchFamily="2" charset="-122"/>
              </a:rPr>
              <a:t>关于内积的说明：</a:t>
            </a:r>
            <a:endParaRPr lang="zh-CN" altLang="en-US" b="1" dirty="0">
              <a:ea typeface="黑体" pitchFamily="2" charset="-122"/>
            </a:endParaRPr>
          </a:p>
        </p:txBody>
      </p:sp>
      <p:graphicFrame>
        <p:nvGraphicFramePr>
          <p:cNvPr id="10243" name="Object 3"/>
          <p:cNvGraphicFramePr>
            <a:graphicFrameLocks noChangeAspect="1"/>
          </p:cNvGraphicFramePr>
          <p:nvPr/>
        </p:nvGraphicFramePr>
        <p:xfrm>
          <a:off x="990600" y="2643188"/>
          <a:ext cx="1866900" cy="481012"/>
        </p:xfrm>
        <a:graphic>
          <a:graphicData uri="http://schemas.openxmlformats.org/presentationml/2006/ole">
            <p:oleObj spid="_x0000_s51468" name="公式" r:id="rId4" imgW="1866900" imgH="482600" progId="Equation.3">
              <p:embed/>
            </p:oleObj>
          </a:graphicData>
        </a:graphic>
      </p:graphicFrame>
      <p:graphicFrame>
        <p:nvGraphicFramePr>
          <p:cNvPr id="10244" name="Object 4"/>
          <p:cNvGraphicFramePr>
            <a:graphicFrameLocks noChangeAspect="1"/>
          </p:cNvGraphicFramePr>
          <p:nvPr/>
        </p:nvGraphicFramePr>
        <p:xfrm>
          <a:off x="2959100" y="2792413"/>
          <a:ext cx="800100" cy="252412"/>
        </p:xfrm>
        <a:graphic>
          <a:graphicData uri="http://schemas.openxmlformats.org/presentationml/2006/ole">
            <p:oleObj spid="_x0000_s51469" name="公式" r:id="rId5" imgW="863280" imgH="270360" progId="Equation.3">
              <p:embed/>
            </p:oleObj>
          </a:graphicData>
        </a:graphic>
      </p:graphicFrame>
      <p:graphicFrame>
        <p:nvGraphicFramePr>
          <p:cNvPr id="10245" name="Object 5"/>
          <p:cNvGraphicFramePr>
            <a:graphicFrameLocks noChangeAspect="1"/>
          </p:cNvGraphicFramePr>
          <p:nvPr/>
        </p:nvGraphicFramePr>
        <p:xfrm>
          <a:off x="3840163" y="2647950"/>
          <a:ext cx="787400" cy="404813"/>
        </p:xfrm>
        <a:graphic>
          <a:graphicData uri="http://schemas.openxmlformats.org/presentationml/2006/ole">
            <p:oleObj spid="_x0000_s51470" name="公式" r:id="rId6" imgW="787058" imgH="406224" progId="Equation.3">
              <p:embed/>
            </p:oleObj>
          </a:graphicData>
        </a:graphic>
      </p:graphicFrame>
      <p:graphicFrame>
        <p:nvGraphicFramePr>
          <p:cNvPr id="10247" name="Object 7"/>
          <p:cNvGraphicFramePr>
            <a:graphicFrameLocks noChangeAspect="1"/>
          </p:cNvGraphicFramePr>
          <p:nvPr/>
        </p:nvGraphicFramePr>
        <p:xfrm>
          <a:off x="1550988" y="3328988"/>
          <a:ext cx="671512" cy="404812"/>
        </p:xfrm>
        <a:graphic>
          <a:graphicData uri="http://schemas.openxmlformats.org/presentationml/2006/ole">
            <p:oleObj spid="_x0000_s51471" name="公式" r:id="rId7" imgW="727920" imgH="436680" progId="Equation.3">
              <p:embed/>
            </p:oleObj>
          </a:graphicData>
        </a:graphic>
      </p:graphicFrame>
      <p:graphicFrame>
        <p:nvGraphicFramePr>
          <p:cNvPr id="10248" name="Object 8"/>
          <p:cNvGraphicFramePr>
            <a:graphicFrameLocks noChangeAspect="1"/>
          </p:cNvGraphicFramePr>
          <p:nvPr/>
        </p:nvGraphicFramePr>
        <p:xfrm>
          <a:off x="2438400" y="3257550"/>
          <a:ext cx="1638300" cy="469900"/>
        </p:xfrm>
        <a:graphic>
          <a:graphicData uri="http://schemas.openxmlformats.org/presentationml/2006/ole">
            <p:oleObj spid="_x0000_s51472" name="公式" r:id="rId8" imgW="1638300" imgH="469900" progId="Equation.3">
              <p:embed/>
            </p:oleObj>
          </a:graphicData>
        </a:graphic>
      </p:graphicFrame>
      <p:graphicFrame>
        <p:nvGraphicFramePr>
          <p:cNvPr id="10249" name="Object 9"/>
          <p:cNvGraphicFramePr>
            <a:graphicFrameLocks noChangeAspect="1"/>
          </p:cNvGraphicFramePr>
          <p:nvPr/>
        </p:nvGraphicFramePr>
        <p:xfrm>
          <a:off x="4241800" y="3328988"/>
          <a:ext cx="1092200" cy="404812"/>
        </p:xfrm>
        <a:graphic>
          <a:graphicData uri="http://schemas.openxmlformats.org/presentationml/2006/ole">
            <p:oleObj spid="_x0000_s51473" name="公式" r:id="rId9" imgW="1091726" imgH="406224" progId="Equation.3">
              <p:embed/>
            </p:oleObj>
          </a:graphicData>
        </a:graphic>
      </p:graphicFrame>
      <p:graphicFrame>
        <p:nvGraphicFramePr>
          <p:cNvPr id="10250" name="Object 10"/>
          <p:cNvGraphicFramePr>
            <a:graphicFrameLocks noChangeAspect="1"/>
          </p:cNvGraphicFramePr>
          <p:nvPr/>
        </p:nvGraphicFramePr>
        <p:xfrm>
          <a:off x="5486400" y="3276600"/>
          <a:ext cx="1104900" cy="481013"/>
        </p:xfrm>
        <a:graphic>
          <a:graphicData uri="http://schemas.openxmlformats.org/presentationml/2006/ole">
            <p:oleObj spid="_x0000_s51474" name="公式" r:id="rId10" imgW="1104900" imgH="482600" progId="Equation.3">
              <p:embed/>
            </p:oleObj>
          </a:graphicData>
        </a:graphic>
      </p:graphicFrame>
      <p:graphicFrame>
        <p:nvGraphicFramePr>
          <p:cNvPr id="10251" name="Object 11"/>
          <p:cNvGraphicFramePr>
            <a:graphicFrameLocks noChangeAspect="1"/>
          </p:cNvGraphicFramePr>
          <p:nvPr/>
        </p:nvGraphicFramePr>
        <p:xfrm>
          <a:off x="2457450" y="3995738"/>
          <a:ext cx="1778000" cy="404812"/>
        </p:xfrm>
        <a:graphic>
          <a:graphicData uri="http://schemas.openxmlformats.org/presentationml/2006/ole">
            <p:oleObj spid="_x0000_s51475" name="公式" r:id="rId11" imgW="1777229" imgH="406224" progId="Equation.3">
              <p:embed/>
            </p:oleObj>
          </a:graphicData>
        </a:graphic>
      </p:graphicFrame>
      <p:graphicFrame>
        <p:nvGraphicFramePr>
          <p:cNvPr id="10253" name="Object 13"/>
          <p:cNvGraphicFramePr>
            <a:graphicFrameLocks noChangeAspect="1"/>
          </p:cNvGraphicFramePr>
          <p:nvPr/>
        </p:nvGraphicFramePr>
        <p:xfrm>
          <a:off x="6013450" y="3935413"/>
          <a:ext cx="1104900" cy="404812"/>
        </p:xfrm>
        <a:graphic>
          <a:graphicData uri="http://schemas.openxmlformats.org/presentationml/2006/ole">
            <p:oleObj spid="_x0000_s51476" name="公式" r:id="rId12" imgW="1104421" imgH="406224" progId="Equation.3">
              <p:embed/>
            </p:oleObj>
          </a:graphicData>
        </a:graphic>
      </p:graphicFrame>
      <p:graphicFrame>
        <p:nvGraphicFramePr>
          <p:cNvPr id="10254" name="Object 14"/>
          <p:cNvGraphicFramePr>
            <a:graphicFrameLocks noChangeAspect="1"/>
          </p:cNvGraphicFramePr>
          <p:nvPr/>
        </p:nvGraphicFramePr>
        <p:xfrm>
          <a:off x="977900" y="1433513"/>
          <a:ext cx="2374900" cy="493712"/>
        </p:xfrm>
        <a:graphic>
          <a:graphicData uri="http://schemas.openxmlformats.org/presentationml/2006/ole">
            <p:oleObj spid="_x0000_s51477" name="公式" r:id="rId13" imgW="2373870" imgH="495085" progId="Equation.3">
              <p:embed/>
            </p:oleObj>
          </a:graphicData>
        </a:graphic>
      </p:graphicFrame>
      <p:graphicFrame>
        <p:nvGraphicFramePr>
          <p:cNvPr id="10255" name="Object 15"/>
          <p:cNvGraphicFramePr>
            <a:graphicFrameLocks noChangeAspect="1"/>
          </p:cNvGraphicFramePr>
          <p:nvPr/>
        </p:nvGraphicFramePr>
        <p:xfrm>
          <a:off x="1555750" y="4876800"/>
          <a:ext cx="671513" cy="404813"/>
        </p:xfrm>
        <a:graphic>
          <a:graphicData uri="http://schemas.openxmlformats.org/presentationml/2006/ole">
            <p:oleObj spid="_x0000_s51478" name="公式" r:id="rId14" imgW="727920" imgH="436680" progId="Equation.3">
              <p:embed/>
            </p:oleObj>
          </a:graphicData>
        </a:graphic>
      </p:graphicFrame>
      <p:graphicFrame>
        <p:nvGraphicFramePr>
          <p:cNvPr id="10256" name="Object 16"/>
          <p:cNvGraphicFramePr>
            <a:graphicFrameLocks noChangeAspect="1"/>
          </p:cNvGraphicFramePr>
          <p:nvPr/>
        </p:nvGraphicFramePr>
        <p:xfrm>
          <a:off x="2546350" y="4768850"/>
          <a:ext cx="1104900" cy="469900"/>
        </p:xfrm>
        <a:graphic>
          <a:graphicData uri="http://schemas.openxmlformats.org/presentationml/2006/ole">
            <p:oleObj spid="_x0000_s51479" name="公式" r:id="rId15" imgW="1104900" imgH="469900" progId="Equation.3">
              <p:embed/>
            </p:oleObj>
          </a:graphicData>
        </a:graphic>
      </p:graphicFrame>
      <p:graphicFrame>
        <p:nvGraphicFramePr>
          <p:cNvPr id="10258" name="Object 18"/>
          <p:cNvGraphicFramePr>
            <a:graphicFrameLocks noChangeAspect="1"/>
          </p:cNvGraphicFramePr>
          <p:nvPr/>
        </p:nvGraphicFramePr>
        <p:xfrm>
          <a:off x="5611813" y="4813300"/>
          <a:ext cx="1778000" cy="404813"/>
        </p:xfrm>
        <a:graphic>
          <a:graphicData uri="http://schemas.openxmlformats.org/presentationml/2006/ole">
            <p:oleObj spid="_x0000_s51480" name="公式" r:id="rId16" imgW="1777229" imgH="406224" progId="Equation.3">
              <p:embed/>
            </p:oleObj>
          </a:graphicData>
        </a:graphic>
      </p:graphicFrame>
      <p:graphicFrame>
        <p:nvGraphicFramePr>
          <p:cNvPr id="10259" name="Object 19"/>
          <p:cNvGraphicFramePr>
            <a:graphicFrameLocks noChangeAspect="1"/>
          </p:cNvGraphicFramePr>
          <p:nvPr/>
        </p:nvGraphicFramePr>
        <p:xfrm>
          <a:off x="2609850" y="5543550"/>
          <a:ext cx="3454400" cy="481013"/>
        </p:xfrm>
        <a:graphic>
          <a:graphicData uri="http://schemas.openxmlformats.org/presentationml/2006/ole">
            <p:oleObj spid="_x0000_s51481" name="公式" r:id="rId17" imgW="3454400" imgH="482600" progId="Equation.3">
              <p:embed/>
            </p:oleObj>
          </a:graphicData>
        </a:graphic>
      </p:graphicFrame>
      <p:graphicFrame>
        <p:nvGraphicFramePr>
          <p:cNvPr id="10261" name="Object 21"/>
          <p:cNvGraphicFramePr>
            <a:graphicFrameLocks noChangeAspect="1"/>
          </p:cNvGraphicFramePr>
          <p:nvPr/>
        </p:nvGraphicFramePr>
        <p:xfrm>
          <a:off x="1828800" y="2003425"/>
          <a:ext cx="1231900" cy="404813"/>
        </p:xfrm>
        <a:graphic>
          <a:graphicData uri="http://schemas.openxmlformats.org/presentationml/2006/ole">
            <p:oleObj spid="_x0000_s51482" name="公式" r:id="rId18" imgW="1231366" imgH="406224" progId="Equation.3">
              <p:embed/>
            </p:oleObj>
          </a:graphicData>
        </a:graphic>
      </p:graphicFrame>
      <p:graphicFrame>
        <p:nvGraphicFramePr>
          <p:cNvPr id="10262" name="Object 22"/>
          <p:cNvGraphicFramePr>
            <a:graphicFrameLocks noChangeAspect="1"/>
          </p:cNvGraphicFramePr>
          <p:nvPr/>
        </p:nvGraphicFramePr>
        <p:xfrm>
          <a:off x="3435350" y="1920875"/>
          <a:ext cx="4216400" cy="493713"/>
        </p:xfrm>
        <a:graphic>
          <a:graphicData uri="http://schemas.openxmlformats.org/presentationml/2006/ole">
            <p:oleObj spid="_x0000_s51483" name="公式" r:id="rId19" imgW="4216400" imgH="495300" progId="Equation.3">
              <p:embed/>
            </p:oleObj>
          </a:graphicData>
        </a:graphic>
      </p:graphicFrame>
      <p:sp>
        <p:nvSpPr>
          <p:cNvPr id="10263" name="Rectangle 23"/>
          <p:cNvSpPr>
            <a:spLocks noChangeArrowheads="1"/>
          </p:cNvSpPr>
          <p:nvPr/>
        </p:nvSpPr>
        <p:spPr bwMode="auto">
          <a:xfrm>
            <a:off x="1057275" y="1936750"/>
            <a:ext cx="847725" cy="519113"/>
          </a:xfrm>
          <a:prstGeom prst="rect">
            <a:avLst/>
          </a:prstGeom>
          <a:noFill/>
          <a:ln w="9525">
            <a:noFill/>
            <a:miter lim="800000"/>
            <a:headEnd/>
            <a:tailEnd/>
          </a:ln>
        </p:spPr>
        <p:txBody>
          <a:bodyPr>
            <a:spAutoFit/>
          </a:bodyPr>
          <a:lstStyle/>
          <a:p>
            <a:pPr eaLnBrk="1" hangingPunct="1"/>
            <a:r>
              <a:rPr lang="zh-CN" altLang="en-US" sz="2800" b="1">
                <a:ea typeface="黑体" pitchFamily="2" charset="-122"/>
              </a:rPr>
              <a:t>证</a:t>
            </a:r>
            <a:endParaRPr lang="zh-CN" altLang="en-US" sz="2800" b="1"/>
          </a:p>
        </p:txBody>
      </p:sp>
      <p:sp>
        <p:nvSpPr>
          <p:cNvPr id="10264" name="Rectangle 24"/>
          <p:cNvSpPr>
            <a:spLocks noChangeArrowheads="1"/>
          </p:cNvSpPr>
          <p:nvPr/>
        </p:nvSpPr>
        <p:spPr bwMode="auto">
          <a:xfrm>
            <a:off x="1022350" y="3200400"/>
            <a:ext cx="1111250" cy="519113"/>
          </a:xfrm>
          <a:prstGeom prst="rect">
            <a:avLst/>
          </a:prstGeom>
          <a:noFill/>
          <a:ln w="9525">
            <a:noFill/>
            <a:miter lim="800000"/>
            <a:headEnd/>
            <a:tailEnd/>
          </a:ln>
        </p:spPr>
        <p:txBody>
          <a:bodyPr>
            <a:spAutoFit/>
          </a:bodyPr>
          <a:lstStyle/>
          <a:p>
            <a:pPr eaLnBrk="1" hangingPunct="1"/>
            <a:r>
              <a:rPr lang="zh-CN" altLang="en-US" sz="2800" b="1">
                <a:ea typeface="黑体" pitchFamily="2" charset="-122"/>
              </a:rPr>
              <a:t>证</a:t>
            </a:r>
            <a:endParaRPr lang="zh-CN" altLang="en-US" sz="2800" b="1"/>
          </a:p>
        </p:txBody>
      </p:sp>
      <p:grpSp>
        <p:nvGrpSpPr>
          <p:cNvPr id="10266" name="Group 26"/>
          <p:cNvGrpSpPr>
            <a:grpSpLocks/>
          </p:cNvGrpSpPr>
          <p:nvPr/>
        </p:nvGrpSpPr>
        <p:grpSpPr bwMode="auto">
          <a:xfrm>
            <a:off x="4713288" y="3810000"/>
            <a:ext cx="1001712" cy="838200"/>
            <a:chOff x="2969" y="2400"/>
            <a:chExt cx="631" cy="528"/>
          </a:xfrm>
        </p:grpSpPr>
        <p:graphicFrame>
          <p:nvGraphicFramePr>
            <p:cNvPr id="51226" name="Object 12"/>
            <p:cNvGraphicFramePr>
              <a:graphicFrameLocks noChangeAspect="1"/>
            </p:cNvGraphicFramePr>
            <p:nvPr/>
          </p:nvGraphicFramePr>
          <p:xfrm>
            <a:off x="2969" y="2544"/>
            <a:ext cx="335" cy="199"/>
          </p:xfrm>
          <a:graphic>
            <a:graphicData uri="http://schemas.openxmlformats.org/presentationml/2006/ole">
              <p:oleObj spid="_x0000_s51484" name="公式" r:id="rId20" imgW="532937" imgH="317225" progId="Equation.3">
                <p:embed/>
              </p:oleObj>
            </a:graphicData>
          </a:graphic>
        </p:graphicFrame>
        <p:graphicFrame>
          <p:nvGraphicFramePr>
            <p:cNvPr id="51227" name="Object 25"/>
            <p:cNvGraphicFramePr>
              <a:graphicFrameLocks noChangeAspect="1"/>
            </p:cNvGraphicFramePr>
            <p:nvPr/>
          </p:nvGraphicFramePr>
          <p:xfrm>
            <a:off x="3353" y="2400"/>
            <a:ext cx="247" cy="528"/>
          </p:xfrm>
          <a:graphic>
            <a:graphicData uri="http://schemas.openxmlformats.org/presentationml/2006/ole">
              <p:oleObj spid="_x0000_s51485" name="公式" r:id="rId21" imgW="393529" imgH="837836" progId="Equation.3">
                <p:embed/>
              </p:oleObj>
            </a:graphicData>
          </a:graphic>
        </p:graphicFrame>
      </p:grpSp>
      <p:grpSp>
        <p:nvGrpSpPr>
          <p:cNvPr id="10268" name="Group 28"/>
          <p:cNvGrpSpPr>
            <a:grpSpLocks/>
          </p:cNvGrpSpPr>
          <p:nvPr/>
        </p:nvGrpSpPr>
        <p:grpSpPr bwMode="auto">
          <a:xfrm>
            <a:off x="3924300" y="4572000"/>
            <a:ext cx="1268413" cy="838200"/>
            <a:chOff x="2472" y="2880"/>
            <a:chExt cx="799" cy="528"/>
          </a:xfrm>
        </p:grpSpPr>
        <p:graphicFrame>
          <p:nvGraphicFramePr>
            <p:cNvPr id="51224" name="Object 17"/>
            <p:cNvGraphicFramePr>
              <a:graphicFrameLocks noChangeAspect="1"/>
            </p:cNvGraphicFramePr>
            <p:nvPr/>
          </p:nvGraphicFramePr>
          <p:xfrm>
            <a:off x="3024" y="2880"/>
            <a:ext cx="247" cy="528"/>
          </p:xfrm>
          <a:graphic>
            <a:graphicData uri="http://schemas.openxmlformats.org/presentationml/2006/ole">
              <p:oleObj spid="_x0000_s51486" name="公式" r:id="rId22" imgW="393529" imgH="837836" progId="Equation.3">
                <p:embed/>
              </p:oleObj>
            </a:graphicData>
          </a:graphic>
        </p:graphicFrame>
        <p:graphicFrame>
          <p:nvGraphicFramePr>
            <p:cNvPr id="51225" name="Object 27"/>
            <p:cNvGraphicFramePr>
              <a:graphicFrameLocks noChangeAspect="1"/>
            </p:cNvGraphicFramePr>
            <p:nvPr/>
          </p:nvGraphicFramePr>
          <p:xfrm>
            <a:off x="2472" y="3044"/>
            <a:ext cx="520" cy="199"/>
          </p:xfrm>
          <a:graphic>
            <a:graphicData uri="http://schemas.openxmlformats.org/presentationml/2006/ole">
              <p:oleObj spid="_x0000_s51487" name="公式" r:id="rId23" imgW="825142" imgH="317362" progId="Equation.3">
                <p:embed/>
              </p:oleObj>
            </a:graphicData>
          </a:graphic>
        </p:graphicFrame>
      </p:grpSp>
      <p:sp>
        <p:nvSpPr>
          <p:cNvPr id="51223"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一、向量的内积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54"/>
                                        </p:tgtEl>
                                        <p:attrNameLst>
                                          <p:attrName>style.visibility</p:attrName>
                                        </p:attrNameLst>
                                      </p:cBhvr>
                                      <p:to>
                                        <p:strVal val="visible"/>
                                      </p:to>
                                    </p:set>
                                    <p:animEffect transition="in" filter="wipe(left)">
                                      <p:cBhvr>
                                        <p:cTn id="7" dur="500"/>
                                        <p:tgtEl>
                                          <p:spTgt spid="10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63"/>
                                        </p:tgtEl>
                                        <p:attrNameLst>
                                          <p:attrName>style.visibility</p:attrName>
                                        </p:attrNameLst>
                                      </p:cBhvr>
                                      <p:to>
                                        <p:strVal val="visible"/>
                                      </p:to>
                                    </p:set>
                                    <p:animEffect transition="in" filter="wipe(left)">
                                      <p:cBhvr>
                                        <p:cTn id="12" dur="500"/>
                                        <p:tgtEl>
                                          <p:spTgt spid="102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261"/>
                                        </p:tgtEl>
                                        <p:attrNameLst>
                                          <p:attrName>style.visibility</p:attrName>
                                        </p:attrNameLst>
                                      </p:cBhvr>
                                      <p:to>
                                        <p:strVal val="visible"/>
                                      </p:to>
                                    </p:set>
                                    <p:animEffect transition="in" filter="wipe(left)">
                                      <p:cBhvr>
                                        <p:cTn id="17" dur="500"/>
                                        <p:tgtEl>
                                          <p:spTgt spid="102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262"/>
                                        </p:tgtEl>
                                        <p:attrNameLst>
                                          <p:attrName>style.visibility</p:attrName>
                                        </p:attrNameLst>
                                      </p:cBhvr>
                                      <p:to>
                                        <p:strVal val="visible"/>
                                      </p:to>
                                    </p:set>
                                    <p:animEffect transition="in" filter="wipe(left)">
                                      <p:cBhvr>
                                        <p:cTn id="22" dur="500"/>
                                        <p:tgtEl>
                                          <p:spTgt spid="102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243"/>
                                        </p:tgtEl>
                                        <p:attrNameLst>
                                          <p:attrName>style.visibility</p:attrName>
                                        </p:attrNameLst>
                                      </p:cBhvr>
                                      <p:to>
                                        <p:strVal val="visible"/>
                                      </p:to>
                                    </p:set>
                                    <p:animEffect transition="in" filter="wipe(left)">
                                      <p:cBhvr>
                                        <p:cTn id="27" dur="500"/>
                                        <p:tgtEl>
                                          <p:spTgt spid="10243"/>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10244"/>
                                        </p:tgtEl>
                                        <p:attrNameLst>
                                          <p:attrName>style.visibility</p:attrName>
                                        </p:attrNameLst>
                                      </p:cBhvr>
                                      <p:to>
                                        <p:strVal val="visible"/>
                                      </p:to>
                                    </p:set>
                                    <p:animEffect transition="in" filter="wipe(left)">
                                      <p:cBhvr>
                                        <p:cTn id="31" dur="500"/>
                                        <p:tgtEl>
                                          <p:spTgt spid="10244"/>
                                        </p:tgtEl>
                                      </p:cBhvr>
                                    </p:animEffect>
                                  </p:childTnLst>
                                </p:cTn>
                              </p:par>
                            </p:childTnLst>
                          </p:cTn>
                        </p:par>
                        <p:par>
                          <p:cTn id="32" fill="hold" nodeType="afterGroup">
                            <p:stCondLst>
                              <p:cond delay="1000"/>
                            </p:stCondLst>
                            <p:childTnLst>
                              <p:par>
                                <p:cTn id="33" presetID="22" presetClass="entr" presetSubtype="8" fill="hold" nodeType="afterEffect">
                                  <p:stCondLst>
                                    <p:cond delay="0"/>
                                  </p:stCondLst>
                                  <p:childTnLst>
                                    <p:set>
                                      <p:cBhvr>
                                        <p:cTn id="34" dur="1" fill="hold">
                                          <p:stCondLst>
                                            <p:cond delay="0"/>
                                          </p:stCondLst>
                                        </p:cTn>
                                        <p:tgtEl>
                                          <p:spTgt spid="10245"/>
                                        </p:tgtEl>
                                        <p:attrNameLst>
                                          <p:attrName>style.visibility</p:attrName>
                                        </p:attrNameLst>
                                      </p:cBhvr>
                                      <p:to>
                                        <p:strVal val="visible"/>
                                      </p:to>
                                    </p:set>
                                    <p:animEffect transition="in" filter="wipe(left)">
                                      <p:cBhvr>
                                        <p:cTn id="35" dur="500"/>
                                        <p:tgtEl>
                                          <p:spTgt spid="1024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264"/>
                                        </p:tgtEl>
                                        <p:attrNameLst>
                                          <p:attrName>style.visibility</p:attrName>
                                        </p:attrNameLst>
                                      </p:cBhvr>
                                      <p:to>
                                        <p:strVal val="visible"/>
                                      </p:to>
                                    </p:set>
                                    <p:animEffect transition="in" filter="wipe(left)">
                                      <p:cBhvr>
                                        <p:cTn id="40" dur="500"/>
                                        <p:tgtEl>
                                          <p:spTgt spid="1026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0247"/>
                                        </p:tgtEl>
                                        <p:attrNameLst>
                                          <p:attrName>style.visibility</p:attrName>
                                        </p:attrNameLst>
                                      </p:cBhvr>
                                      <p:to>
                                        <p:strVal val="visible"/>
                                      </p:to>
                                    </p:set>
                                    <p:animEffect transition="in" filter="wipe(left)">
                                      <p:cBhvr>
                                        <p:cTn id="45" dur="500"/>
                                        <p:tgtEl>
                                          <p:spTgt spid="10247"/>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10248"/>
                                        </p:tgtEl>
                                        <p:attrNameLst>
                                          <p:attrName>style.visibility</p:attrName>
                                        </p:attrNameLst>
                                      </p:cBhvr>
                                      <p:to>
                                        <p:strVal val="visible"/>
                                      </p:to>
                                    </p:set>
                                    <p:animEffect transition="in" filter="wipe(left)">
                                      <p:cBhvr>
                                        <p:cTn id="49" dur="500"/>
                                        <p:tgtEl>
                                          <p:spTgt spid="10248"/>
                                        </p:tgtEl>
                                      </p:cBhvr>
                                    </p:animEffect>
                                  </p:childTnLst>
                                </p:cTn>
                              </p:par>
                            </p:childTnLst>
                          </p:cTn>
                        </p:par>
                        <p:par>
                          <p:cTn id="50" fill="hold" nodeType="afterGroup">
                            <p:stCondLst>
                              <p:cond delay="1000"/>
                            </p:stCondLst>
                            <p:childTnLst>
                              <p:par>
                                <p:cTn id="51" presetID="22" presetClass="entr" presetSubtype="8" fill="hold" nodeType="afterEffect">
                                  <p:stCondLst>
                                    <p:cond delay="0"/>
                                  </p:stCondLst>
                                  <p:childTnLst>
                                    <p:set>
                                      <p:cBhvr>
                                        <p:cTn id="52" dur="1" fill="hold">
                                          <p:stCondLst>
                                            <p:cond delay="0"/>
                                          </p:stCondLst>
                                        </p:cTn>
                                        <p:tgtEl>
                                          <p:spTgt spid="10249"/>
                                        </p:tgtEl>
                                        <p:attrNameLst>
                                          <p:attrName>style.visibility</p:attrName>
                                        </p:attrNameLst>
                                      </p:cBhvr>
                                      <p:to>
                                        <p:strVal val="visible"/>
                                      </p:to>
                                    </p:set>
                                    <p:animEffect transition="in" filter="wipe(left)">
                                      <p:cBhvr>
                                        <p:cTn id="53" dur="500"/>
                                        <p:tgtEl>
                                          <p:spTgt spid="10249"/>
                                        </p:tgtEl>
                                      </p:cBhvr>
                                    </p:animEffect>
                                  </p:childTnLst>
                                </p:cTn>
                              </p:par>
                            </p:childTnLst>
                          </p:cTn>
                        </p:par>
                        <p:par>
                          <p:cTn id="54" fill="hold" nodeType="afterGroup">
                            <p:stCondLst>
                              <p:cond delay="1500"/>
                            </p:stCondLst>
                            <p:childTnLst>
                              <p:par>
                                <p:cTn id="55" presetID="22" presetClass="entr" presetSubtype="8" fill="hold" nodeType="afterEffect">
                                  <p:stCondLst>
                                    <p:cond delay="0"/>
                                  </p:stCondLst>
                                  <p:childTnLst>
                                    <p:set>
                                      <p:cBhvr>
                                        <p:cTn id="56" dur="1" fill="hold">
                                          <p:stCondLst>
                                            <p:cond delay="0"/>
                                          </p:stCondLst>
                                        </p:cTn>
                                        <p:tgtEl>
                                          <p:spTgt spid="10250"/>
                                        </p:tgtEl>
                                        <p:attrNameLst>
                                          <p:attrName>style.visibility</p:attrName>
                                        </p:attrNameLst>
                                      </p:cBhvr>
                                      <p:to>
                                        <p:strVal val="visible"/>
                                      </p:to>
                                    </p:set>
                                    <p:animEffect transition="in" filter="wipe(left)">
                                      <p:cBhvr>
                                        <p:cTn id="57" dur="500"/>
                                        <p:tgtEl>
                                          <p:spTgt spid="1025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0251"/>
                                        </p:tgtEl>
                                        <p:attrNameLst>
                                          <p:attrName>style.visibility</p:attrName>
                                        </p:attrNameLst>
                                      </p:cBhvr>
                                      <p:to>
                                        <p:strVal val="visible"/>
                                      </p:to>
                                    </p:set>
                                    <p:animEffect transition="in" filter="wipe(left)">
                                      <p:cBhvr>
                                        <p:cTn id="62" dur="500"/>
                                        <p:tgtEl>
                                          <p:spTgt spid="1025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0266"/>
                                        </p:tgtEl>
                                        <p:attrNameLst>
                                          <p:attrName>style.visibility</p:attrName>
                                        </p:attrNameLst>
                                      </p:cBhvr>
                                      <p:to>
                                        <p:strVal val="visible"/>
                                      </p:to>
                                    </p:set>
                                    <p:animEffect transition="in" filter="wipe(left)">
                                      <p:cBhvr>
                                        <p:cTn id="67" dur="500"/>
                                        <p:tgtEl>
                                          <p:spTgt spid="102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0253"/>
                                        </p:tgtEl>
                                        <p:attrNameLst>
                                          <p:attrName>style.visibility</p:attrName>
                                        </p:attrNameLst>
                                      </p:cBhvr>
                                      <p:to>
                                        <p:strVal val="visible"/>
                                      </p:to>
                                    </p:set>
                                    <p:animEffect transition="in" filter="wipe(left)">
                                      <p:cBhvr>
                                        <p:cTn id="72" dur="500"/>
                                        <p:tgtEl>
                                          <p:spTgt spid="1025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0255"/>
                                        </p:tgtEl>
                                        <p:attrNameLst>
                                          <p:attrName>style.visibility</p:attrName>
                                        </p:attrNameLst>
                                      </p:cBhvr>
                                      <p:to>
                                        <p:strVal val="visible"/>
                                      </p:to>
                                    </p:set>
                                    <p:animEffect transition="in" filter="wipe(left)">
                                      <p:cBhvr>
                                        <p:cTn id="77" dur="500"/>
                                        <p:tgtEl>
                                          <p:spTgt spid="10255"/>
                                        </p:tgtEl>
                                      </p:cBhvr>
                                    </p:animEffect>
                                  </p:childTnLst>
                                </p:cTn>
                              </p:par>
                            </p:childTnLst>
                          </p:cTn>
                        </p:par>
                        <p:par>
                          <p:cTn id="78" fill="hold" nodeType="afterGroup">
                            <p:stCondLst>
                              <p:cond delay="500"/>
                            </p:stCondLst>
                            <p:childTnLst>
                              <p:par>
                                <p:cTn id="79" presetID="22" presetClass="entr" presetSubtype="8" fill="hold" nodeType="afterEffect">
                                  <p:stCondLst>
                                    <p:cond delay="0"/>
                                  </p:stCondLst>
                                  <p:childTnLst>
                                    <p:set>
                                      <p:cBhvr>
                                        <p:cTn id="80" dur="1" fill="hold">
                                          <p:stCondLst>
                                            <p:cond delay="0"/>
                                          </p:stCondLst>
                                        </p:cTn>
                                        <p:tgtEl>
                                          <p:spTgt spid="10256"/>
                                        </p:tgtEl>
                                        <p:attrNameLst>
                                          <p:attrName>style.visibility</p:attrName>
                                        </p:attrNameLst>
                                      </p:cBhvr>
                                      <p:to>
                                        <p:strVal val="visible"/>
                                      </p:to>
                                    </p:set>
                                    <p:animEffect transition="in" filter="wipe(left)">
                                      <p:cBhvr>
                                        <p:cTn id="81" dur="500"/>
                                        <p:tgtEl>
                                          <p:spTgt spid="1025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0268"/>
                                        </p:tgtEl>
                                        <p:attrNameLst>
                                          <p:attrName>style.visibility</p:attrName>
                                        </p:attrNameLst>
                                      </p:cBhvr>
                                      <p:to>
                                        <p:strVal val="visible"/>
                                      </p:to>
                                    </p:set>
                                    <p:animEffect transition="in" filter="wipe(left)">
                                      <p:cBhvr>
                                        <p:cTn id="86" dur="500"/>
                                        <p:tgtEl>
                                          <p:spTgt spid="10268"/>
                                        </p:tgtEl>
                                      </p:cBhvr>
                                    </p:animEffect>
                                  </p:childTnLst>
                                </p:cTn>
                              </p:par>
                            </p:childTnLst>
                          </p:cTn>
                        </p:par>
                        <p:par>
                          <p:cTn id="87" fill="hold" nodeType="afterGroup">
                            <p:stCondLst>
                              <p:cond delay="500"/>
                            </p:stCondLst>
                            <p:childTnLst>
                              <p:par>
                                <p:cTn id="88" presetID="22" presetClass="entr" presetSubtype="8" fill="hold" nodeType="afterEffect">
                                  <p:stCondLst>
                                    <p:cond delay="0"/>
                                  </p:stCondLst>
                                  <p:childTnLst>
                                    <p:set>
                                      <p:cBhvr>
                                        <p:cTn id="89" dur="1" fill="hold">
                                          <p:stCondLst>
                                            <p:cond delay="0"/>
                                          </p:stCondLst>
                                        </p:cTn>
                                        <p:tgtEl>
                                          <p:spTgt spid="10258"/>
                                        </p:tgtEl>
                                        <p:attrNameLst>
                                          <p:attrName>style.visibility</p:attrName>
                                        </p:attrNameLst>
                                      </p:cBhvr>
                                      <p:to>
                                        <p:strVal val="visible"/>
                                      </p:to>
                                    </p:set>
                                    <p:animEffect transition="in" filter="wipe(left)">
                                      <p:cBhvr>
                                        <p:cTn id="90" dur="500"/>
                                        <p:tgtEl>
                                          <p:spTgt spid="1025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10259"/>
                                        </p:tgtEl>
                                        <p:attrNameLst>
                                          <p:attrName>style.visibility</p:attrName>
                                        </p:attrNameLst>
                                      </p:cBhvr>
                                      <p:to>
                                        <p:strVal val="visible"/>
                                      </p:to>
                                    </p:set>
                                    <p:animEffect transition="in" filter="wipe(left)">
                                      <p:cBhvr>
                                        <p:cTn id="95" dur="500"/>
                                        <p:tgtEl>
                                          <p:spTgt spid="10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3" grpId="0" autoUpdateAnimBg="0"/>
      <p:bldP spid="10264"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20" name="Oval 4"/>
          <p:cNvSpPr>
            <a:spLocks noChangeAspect="1" noChangeArrowheads="1"/>
          </p:cNvSpPr>
          <p:nvPr/>
        </p:nvSpPr>
        <p:spPr bwMode="auto">
          <a:xfrm>
            <a:off x="2535238" y="1538288"/>
            <a:ext cx="414337" cy="414337"/>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1</a:t>
            </a:r>
          </a:p>
        </p:txBody>
      </p:sp>
      <p:sp>
        <p:nvSpPr>
          <p:cNvPr id="137221" name="Text Box 5"/>
          <p:cNvSpPr txBox="1">
            <a:spLocks noChangeArrowheads="1"/>
          </p:cNvSpPr>
          <p:nvPr/>
        </p:nvSpPr>
        <p:spPr bwMode="auto">
          <a:xfrm>
            <a:off x="3040063" y="1444625"/>
            <a:ext cx="35131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向量概念</a:t>
            </a:r>
          </a:p>
        </p:txBody>
      </p:sp>
      <p:sp>
        <p:nvSpPr>
          <p:cNvPr id="137222" name="Oval 6"/>
          <p:cNvSpPr>
            <a:spLocks noChangeAspect="1" noChangeArrowheads="1"/>
          </p:cNvSpPr>
          <p:nvPr/>
        </p:nvSpPr>
        <p:spPr bwMode="auto">
          <a:xfrm>
            <a:off x="2535238" y="2225675"/>
            <a:ext cx="431800" cy="431800"/>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2</a:t>
            </a:r>
          </a:p>
        </p:txBody>
      </p:sp>
      <p:sp>
        <p:nvSpPr>
          <p:cNvPr id="137223" name="Text Box 7"/>
          <p:cNvSpPr txBox="1">
            <a:spLocks noChangeArrowheads="1"/>
          </p:cNvSpPr>
          <p:nvPr/>
        </p:nvSpPr>
        <p:spPr bwMode="auto">
          <a:xfrm>
            <a:off x="3040063" y="2166938"/>
            <a:ext cx="44275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向量的线性运算</a:t>
            </a:r>
          </a:p>
        </p:txBody>
      </p:sp>
      <p:sp>
        <p:nvSpPr>
          <p:cNvPr id="137224" name="Oval 8"/>
          <p:cNvSpPr>
            <a:spLocks noChangeAspect="1" noChangeArrowheads="1"/>
          </p:cNvSpPr>
          <p:nvPr/>
        </p:nvSpPr>
        <p:spPr bwMode="auto">
          <a:xfrm>
            <a:off x="2535238" y="3640138"/>
            <a:ext cx="414337" cy="414337"/>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4</a:t>
            </a:r>
          </a:p>
        </p:txBody>
      </p:sp>
      <p:sp>
        <p:nvSpPr>
          <p:cNvPr id="137225" name="Text Box 9"/>
          <p:cNvSpPr txBox="1">
            <a:spLocks noChangeArrowheads="1"/>
          </p:cNvSpPr>
          <p:nvPr/>
        </p:nvSpPr>
        <p:spPr bwMode="auto">
          <a:xfrm>
            <a:off x="3040063" y="3581400"/>
            <a:ext cx="35131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利用坐标作向量运算</a:t>
            </a:r>
          </a:p>
        </p:txBody>
      </p:sp>
      <p:sp>
        <p:nvSpPr>
          <p:cNvPr id="137226" name="Oval 10"/>
          <p:cNvSpPr>
            <a:spLocks noChangeAspect="1" noChangeArrowheads="1"/>
          </p:cNvSpPr>
          <p:nvPr/>
        </p:nvSpPr>
        <p:spPr bwMode="auto">
          <a:xfrm>
            <a:off x="2535238" y="4368800"/>
            <a:ext cx="431800" cy="431800"/>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5</a:t>
            </a:r>
          </a:p>
        </p:txBody>
      </p:sp>
      <p:sp>
        <p:nvSpPr>
          <p:cNvPr id="137227" name="Text Box 11"/>
          <p:cNvSpPr txBox="1">
            <a:spLocks noChangeArrowheads="1"/>
          </p:cNvSpPr>
          <p:nvPr/>
        </p:nvSpPr>
        <p:spPr bwMode="auto">
          <a:xfrm>
            <a:off x="2973388" y="4357687"/>
            <a:ext cx="319881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 向量的模与方向角</a:t>
            </a:r>
          </a:p>
        </p:txBody>
      </p:sp>
      <p:sp>
        <p:nvSpPr>
          <p:cNvPr id="7178" name="Text Box 6"/>
          <p:cNvSpPr txBox="1">
            <a:spLocks noChangeArrowheads="1"/>
          </p:cNvSpPr>
          <p:nvPr/>
        </p:nvSpPr>
        <p:spPr bwMode="auto">
          <a:xfrm>
            <a:off x="0" y="0"/>
            <a:ext cx="9144000" cy="641350"/>
          </a:xfrm>
          <a:prstGeom prst="rect">
            <a:avLst/>
          </a:prstGeom>
          <a:noFill/>
          <a:ln w="9525">
            <a:noFill/>
            <a:miter lim="800000"/>
            <a:headEnd/>
            <a:tailEnd/>
          </a:ln>
        </p:spPr>
        <p:txBody>
          <a:bodyPr>
            <a:spAutoFit/>
          </a:bodyPr>
          <a:lstStyle/>
          <a:p>
            <a:pPr eaLnBrk="1" hangingPunct="1">
              <a:spcBef>
                <a:spcPct val="50000"/>
              </a:spcBef>
            </a:pPr>
            <a:r>
              <a:rPr lang="zh-CN" altLang="en-US" sz="3600">
                <a:solidFill>
                  <a:srgbClr val="FFFF00"/>
                </a:solidFill>
                <a:ea typeface="华文行楷" pitchFamily="2" charset="-122"/>
              </a:rPr>
              <a:t>第一节向量及其线性运算</a:t>
            </a:r>
          </a:p>
        </p:txBody>
      </p:sp>
      <p:sp>
        <p:nvSpPr>
          <p:cNvPr id="137237" name="Oval 21"/>
          <p:cNvSpPr>
            <a:spLocks noChangeAspect="1" noChangeArrowheads="1"/>
          </p:cNvSpPr>
          <p:nvPr/>
        </p:nvSpPr>
        <p:spPr bwMode="auto">
          <a:xfrm>
            <a:off x="2535238" y="2949575"/>
            <a:ext cx="414337" cy="414338"/>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3</a:t>
            </a:r>
          </a:p>
        </p:txBody>
      </p:sp>
      <p:sp>
        <p:nvSpPr>
          <p:cNvPr id="137238" name="Text Box 22"/>
          <p:cNvSpPr txBox="1">
            <a:spLocks noChangeArrowheads="1"/>
          </p:cNvSpPr>
          <p:nvPr/>
        </p:nvSpPr>
        <p:spPr bwMode="auto">
          <a:xfrm>
            <a:off x="3040063" y="2905125"/>
            <a:ext cx="29797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空间直角坐标系</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219200" y="1143000"/>
            <a:ext cx="6019800" cy="519113"/>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chemeClr val="accent2"/>
                </a:solidFill>
                <a:ea typeface="黑体" pitchFamily="2" charset="-122"/>
              </a:rPr>
              <a:t>内积符合下列运算规律：</a:t>
            </a:r>
          </a:p>
        </p:txBody>
      </p:sp>
      <p:sp>
        <p:nvSpPr>
          <p:cNvPr id="11267" name="Text Box 3"/>
          <p:cNvSpPr txBox="1">
            <a:spLocks noChangeArrowheads="1"/>
          </p:cNvSpPr>
          <p:nvPr/>
        </p:nvSpPr>
        <p:spPr bwMode="auto">
          <a:xfrm>
            <a:off x="1066800" y="1905000"/>
            <a:ext cx="2590800" cy="519113"/>
          </a:xfrm>
          <a:prstGeom prst="rect">
            <a:avLst/>
          </a:prstGeom>
          <a:noFill/>
          <a:ln w="9525">
            <a:noFill/>
            <a:miter lim="800000"/>
            <a:headEnd/>
            <a:tailEnd/>
          </a:ln>
        </p:spPr>
        <p:txBody>
          <a:bodyPr>
            <a:spAutoFit/>
          </a:bodyPr>
          <a:lstStyle/>
          <a:p>
            <a:pPr eaLnBrk="1" hangingPunct="1">
              <a:spcBef>
                <a:spcPct val="50000"/>
              </a:spcBef>
            </a:pPr>
            <a:r>
              <a:rPr lang="en-US" altLang="zh-CN" sz="2800" b="1" dirty="0" smtClean="0">
                <a:latin typeface="Times New Roman" pitchFamily="18" charset="0"/>
                <a:ea typeface="黑体" pitchFamily="2" charset="-122"/>
                <a:cs typeface="Times New Roman" pitchFamily="18" charset="0"/>
              </a:rPr>
              <a:t>(1) </a:t>
            </a:r>
            <a:r>
              <a:rPr lang="zh-CN" altLang="en-US" sz="2800" b="1" dirty="0" smtClean="0">
                <a:latin typeface="Times New Roman" pitchFamily="18" charset="0"/>
                <a:ea typeface="黑体" pitchFamily="2" charset="-122"/>
                <a:cs typeface="Times New Roman" pitchFamily="18" charset="0"/>
              </a:rPr>
              <a:t>交换律</a:t>
            </a:r>
            <a:r>
              <a:rPr lang="zh-CN" altLang="en-US" sz="2800" b="1" dirty="0">
                <a:latin typeface="Times New Roman" pitchFamily="18" charset="0"/>
                <a:cs typeface="Times New Roman" pitchFamily="18" charset="0"/>
              </a:rPr>
              <a:t>：</a:t>
            </a:r>
          </a:p>
        </p:txBody>
      </p:sp>
      <p:graphicFrame>
        <p:nvGraphicFramePr>
          <p:cNvPr id="11268" name="Object 4"/>
          <p:cNvGraphicFramePr>
            <a:graphicFrameLocks noChangeAspect="1"/>
          </p:cNvGraphicFramePr>
          <p:nvPr/>
        </p:nvGraphicFramePr>
        <p:xfrm>
          <a:off x="3324225" y="1947863"/>
          <a:ext cx="1765300" cy="469900"/>
        </p:xfrm>
        <a:graphic>
          <a:graphicData uri="http://schemas.openxmlformats.org/presentationml/2006/ole">
            <p:oleObj spid="_x0000_s53347" name="公式" r:id="rId4" imgW="1765300" imgH="469900" progId="Equation.3">
              <p:embed/>
            </p:oleObj>
          </a:graphicData>
        </a:graphic>
      </p:graphicFrame>
      <p:sp>
        <p:nvSpPr>
          <p:cNvPr id="11269" name="Text Box 5"/>
          <p:cNvSpPr txBox="1">
            <a:spLocks noChangeArrowheads="1"/>
          </p:cNvSpPr>
          <p:nvPr/>
        </p:nvSpPr>
        <p:spPr bwMode="auto">
          <a:xfrm>
            <a:off x="1066800" y="2681288"/>
            <a:ext cx="2590800" cy="519112"/>
          </a:xfrm>
          <a:prstGeom prst="rect">
            <a:avLst/>
          </a:prstGeom>
          <a:noFill/>
          <a:ln w="9525">
            <a:noFill/>
            <a:miter lim="800000"/>
            <a:headEnd/>
            <a:tailEnd/>
          </a:ln>
        </p:spPr>
        <p:txBody>
          <a:bodyPr>
            <a:spAutoFit/>
          </a:bodyPr>
          <a:lstStyle/>
          <a:p>
            <a:pPr eaLnBrk="1" hangingPunct="1">
              <a:spcBef>
                <a:spcPct val="50000"/>
              </a:spcBef>
            </a:pPr>
            <a:r>
              <a:rPr lang="zh-CN" altLang="en-US" sz="2800" b="1" dirty="0" smtClean="0">
                <a:latin typeface="Times New Roman" pitchFamily="18" charset="0"/>
                <a:ea typeface="黑体" pitchFamily="2" charset="-122"/>
                <a:cs typeface="Times New Roman" pitchFamily="18" charset="0"/>
              </a:rPr>
              <a:t>(</a:t>
            </a:r>
            <a:r>
              <a:rPr lang="en-US" altLang="zh-CN" sz="2800" b="1" dirty="0" smtClean="0">
                <a:latin typeface="Times New Roman" pitchFamily="18" charset="0"/>
                <a:ea typeface="黑体" pitchFamily="2" charset="-122"/>
                <a:cs typeface="Times New Roman" pitchFamily="18" charset="0"/>
              </a:rPr>
              <a:t>2) </a:t>
            </a:r>
            <a:r>
              <a:rPr lang="zh-CN" altLang="en-US" sz="2800" b="1" dirty="0" smtClean="0">
                <a:latin typeface="Times New Roman" pitchFamily="18" charset="0"/>
                <a:ea typeface="黑体" pitchFamily="2" charset="-122"/>
                <a:cs typeface="Times New Roman" pitchFamily="18" charset="0"/>
              </a:rPr>
              <a:t>分配律</a:t>
            </a:r>
            <a:r>
              <a:rPr lang="zh-CN" altLang="en-US" sz="2800" b="1" dirty="0">
                <a:latin typeface="Times New Roman" pitchFamily="18" charset="0"/>
                <a:cs typeface="Times New Roman" pitchFamily="18" charset="0"/>
              </a:rPr>
              <a:t>：</a:t>
            </a:r>
          </a:p>
        </p:txBody>
      </p:sp>
      <p:graphicFrame>
        <p:nvGraphicFramePr>
          <p:cNvPr id="11270" name="Object 6"/>
          <p:cNvGraphicFramePr>
            <a:graphicFrameLocks noChangeAspect="1"/>
          </p:cNvGraphicFramePr>
          <p:nvPr/>
        </p:nvGraphicFramePr>
        <p:xfrm>
          <a:off x="3282950" y="2711450"/>
          <a:ext cx="3543300" cy="481013"/>
        </p:xfrm>
        <a:graphic>
          <a:graphicData uri="http://schemas.openxmlformats.org/presentationml/2006/ole">
            <p:oleObj spid="_x0000_s53348" name="公式" r:id="rId5" imgW="3543300" imgH="482600" progId="Equation.3">
              <p:embed/>
            </p:oleObj>
          </a:graphicData>
        </a:graphic>
      </p:graphicFrame>
      <p:graphicFrame>
        <p:nvGraphicFramePr>
          <p:cNvPr id="11275" name="Object 11"/>
          <p:cNvGraphicFramePr>
            <a:graphicFrameLocks noChangeAspect="1"/>
          </p:cNvGraphicFramePr>
          <p:nvPr/>
        </p:nvGraphicFramePr>
        <p:xfrm>
          <a:off x="4267200" y="3429000"/>
          <a:ext cx="4051300" cy="442913"/>
        </p:xfrm>
        <a:graphic>
          <a:graphicData uri="http://schemas.openxmlformats.org/presentationml/2006/ole">
            <p:oleObj spid="_x0000_s53349" name="公式" r:id="rId6" imgW="4051300" imgH="444500" progId="Equation.3">
              <p:embed/>
            </p:oleObj>
          </a:graphicData>
        </a:graphic>
      </p:graphicFrame>
      <p:grpSp>
        <p:nvGrpSpPr>
          <p:cNvPr id="11280" name="Group 16"/>
          <p:cNvGrpSpPr>
            <a:grpSpLocks/>
          </p:cNvGrpSpPr>
          <p:nvPr/>
        </p:nvGrpSpPr>
        <p:grpSpPr bwMode="auto">
          <a:xfrm>
            <a:off x="1676401" y="4129092"/>
            <a:ext cx="2895600" cy="523875"/>
            <a:chOff x="1117" y="2601"/>
            <a:chExt cx="1824" cy="330"/>
          </a:xfrm>
        </p:grpSpPr>
        <p:sp>
          <p:nvSpPr>
            <p:cNvPr id="53260" name="Text Box 13"/>
            <p:cNvSpPr txBox="1">
              <a:spLocks noChangeArrowheads="1"/>
            </p:cNvSpPr>
            <p:nvPr/>
          </p:nvSpPr>
          <p:spPr bwMode="auto">
            <a:xfrm>
              <a:off x="1117" y="2601"/>
              <a:ext cx="1824" cy="330"/>
            </a:xfrm>
            <a:prstGeom prst="rect">
              <a:avLst/>
            </a:prstGeom>
            <a:noFill/>
            <a:ln w="9525">
              <a:noFill/>
              <a:miter lim="800000"/>
              <a:headEnd/>
              <a:tailEnd/>
            </a:ln>
          </p:spPr>
          <p:txBody>
            <a:bodyPr wrap="square">
              <a:spAutoFit/>
            </a:bodyPr>
            <a:lstStyle/>
            <a:p>
              <a:pPr eaLnBrk="1" hangingPunct="1">
                <a:spcBef>
                  <a:spcPct val="50000"/>
                </a:spcBef>
              </a:pPr>
              <a:r>
                <a:rPr lang="zh-CN" altLang="en-US" sz="2800" dirty="0">
                  <a:latin typeface="+mn-ea"/>
                  <a:ea typeface="+mn-ea"/>
                  <a:cs typeface="Times New Roman" pitchFamily="18" charset="0"/>
                </a:rPr>
                <a:t>若  、 </a:t>
              </a:r>
              <a:r>
                <a:rPr lang="zh-CN" altLang="en-US" sz="2800" dirty="0" smtClean="0">
                  <a:latin typeface="+mn-ea"/>
                  <a:ea typeface="+mn-ea"/>
                  <a:cs typeface="Times New Roman" pitchFamily="18" charset="0"/>
                </a:rPr>
                <a:t>为数，则</a:t>
              </a:r>
              <a:endParaRPr lang="zh-CN" altLang="en-US" sz="2800" dirty="0">
                <a:latin typeface="+mn-ea"/>
                <a:ea typeface="+mn-ea"/>
                <a:cs typeface="Times New Roman" pitchFamily="18" charset="0"/>
              </a:endParaRPr>
            </a:p>
          </p:txBody>
        </p:sp>
        <p:graphicFrame>
          <p:nvGraphicFramePr>
            <p:cNvPr id="53261" name="Object 14"/>
            <p:cNvGraphicFramePr>
              <a:graphicFrameLocks noChangeAspect="1"/>
            </p:cNvGraphicFramePr>
            <p:nvPr/>
          </p:nvGraphicFramePr>
          <p:xfrm>
            <a:off x="1405" y="2665"/>
            <a:ext cx="176" cy="215"/>
          </p:xfrm>
          <a:graphic>
            <a:graphicData uri="http://schemas.openxmlformats.org/presentationml/2006/ole">
              <p:oleObj spid="_x0000_s53350" name="公式" r:id="rId7" imgW="279279" imgH="342751" progId="Equation.3">
                <p:embed/>
              </p:oleObj>
            </a:graphicData>
          </a:graphic>
        </p:graphicFrame>
        <p:graphicFrame>
          <p:nvGraphicFramePr>
            <p:cNvPr id="53262" name="Object 15"/>
            <p:cNvGraphicFramePr>
              <a:graphicFrameLocks noChangeAspect="1"/>
            </p:cNvGraphicFramePr>
            <p:nvPr/>
          </p:nvGraphicFramePr>
          <p:xfrm>
            <a:off x="1741" y="2700"/>
            <a:ext cx="191" cy="199"/>
          </p:xfrm>
          <a:graphic>
            <a:graphicData uri="http://schemas.openxmlformats.org/presentationml/2006/ole">
              <p:oleObj spid="_x0000_s53351" name="Equation" r:id="rId8" imgW="304536" imgH="317225" progId="Equation.DSMT4">
                <p:embed/>
              </p:oleObj>
            </a:graphicData>
          </a:graphic>
        </p:graphicFrame>
      </p:grpSp>
      <p:graphicFrame>
        <p:nvGraphicFramePr>
          <p:cNvPr id="11281" name="Object 17"/>
          <p:cNvGraphicFramePr>
            <a:graphicFrameLocks noChangeAspect="1"/>
          </p:cNvGraphicFramePr>
          <p:nvPr/>
        </p:nvGraphicFramePr>
        <p:xfrm>
          <a:off x="4610100" y="4178300"/>
          <a:ext cx="3314700" cy="442913"/>
        </p:xfrm>
        <a:graphic>
          <a:graphicData uri="http://schemas.openxmlformats.org/presentationml/2006/ole">
            <p:oleObj spid="_x0000_s53352" name="公式" r:id="rId9" imgW="3314700" imgH="444500" progId="Equation.3">
              <p:embed/>
            </p:oleObj>
          </a:graphicData>
        </a:graphic>
      </p:graphicFrame>
      <p:graphicFrame>
        <p:nvGraphicFramePr>
          <p:cNvPr id="11282" name="Object 18"/>
          <p:cNvGraphicFramePr>
            <a:graphicFrameLocks noChangeAspect="1"/>
          </p:cNvGraphicFramePr>
          <p:nvPr/>
        </p:nvGraphicFramePr>
        <p:xfrm>
          <a:off x="1160463" y="3429000"/>
          <a:ext cx="2954337" cy="492125"/>
        </p:xfrm>
        <a:graphic>
          <a:graphicData uri="http://schemas.openxmlformats.org/presentationml/2006/ole">
            <p:oleObj spid="_x0000_s53353" name="Equation" r:id="rId10" imgW="1294838" imgH="215806" progId="Equation.DSMT4">
              <p:embed/>
            </p:oleObj>
          </a:graphicData>
        </a:graphic>
      </p:graphicFrame>
      <p:sp>
        <p:nvSpPr>
          <p:cNvPr id="53259"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一、向量的内积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left)">
                                      <p:cBhvr>
                                        <p:cTn id="7" dur="500"/>
                                        <p:tgtEl>
                                          <p:spTgt spid="1126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268"/>
                                        </p:tgtEl>
                                        <p:attrNameLst>
                                          <p:attrName>style.visibility</p:attrName>
                                        </p:attrNameLst>
                                      </p:cBhvr>
                                      <p:to>
                                        <p:strVal val="visible"/>
                                      </p:to>
                                    </p:set>
                                    <p:animEffect transition="in" filter="wipe(left)">
                                      <p:cBhvr>
                                        <p:cTn id="11" dur="500"/>
                                        <p:tgtEl>
                                          <p:spTgt spid="112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269"/>
                                        </p:tgtEl>
                                        <p:attrNameLst>
                                          <p:attrName>style.visibility</p:attrName>
                                        </p:attrNameLst>
                                      </p:cBhvr>
                                      <p:to>
                                        <p:strVal val="visible"/>
                                      </p:to>
                                    </p:set>
                                    <p:animEffect transition="in" filter="wipe(left)">
                                      <p:cBhvr>
                                        <p:cTn id="16" dur="500"/>
                                        <p:tgtEl>
                                          <p:spTgt spid="11269"/>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1270"/>
                                        </p:tgtEl>
                                        <p:attrNameLst>
                                          <p:attrName>style.visibility</p:attrName>
                                        </p:attrNameLst>
                                      </p:cBhvr>
                                      <p:to>
                                        <p:strVal val="visible"/>
                                      </p:to>
                                    </p:set>
                                    <p:animEffect transition="in" filter="wipe(left)">
                                      <p:cBhvr>
                                        <p:cTn id="20" dur="500"/>
                                        <p:tgtEl>
                                          <p:spTgt spid="11270"/>
                                        </p:tgtEl>
                                      </p:cBhvr>
                                    </p:animEffect>
                                  </p:childTnLst>
                                </p:cTn>
                              </p:par>
                            </p:childTnLst>
                          </p:cTn>
                        </p:par>
                        <p:par>
                          <p:cTn id="21" fill="hold" nodeType="afterGroup">
                            <p:stCondLst>
                              <p:cond delay="1000"/>
                            </p:stCondLst>
                            <p:childTnLst>
                              <p:par>
                                <p:cTn id="22" presetID="2" presetClass="entr" presetSubtype="8" fill="hold" nodeType="afterEffect">
                                  <p:stCondLst>
                                    <p:cond delay="0"/>
                                  </p:stCondLst>
                                  <p:childTnLst>
                                    <p:set>
                                      <p:cBhvr>
                                        <p:cTn id="23" dur="1" fill="hold">
                                          <p:stCondLst>
                                            <p:cond delay="0"/>
                                          </p:stCondLst>
                                        </p:cTn>
                                        <p:tgtEl>
                                          <p:spTgt spid="11282"/>
                                        </p:tgtEl>
                                        <p:attrNameLst>
                                          <p:attrName>style.visibility</p:attrName>
                                        </p:attrNameLst>
                                      </p:cBhvr>
                                      <p:to>
                                        <p:strVal val="visible"/>
                                      </p:to>
                                    </p:set>
                                    <p:anim calcmode="lin" valueType="num">
                                      <p:cBhvr additive="base">
                                        <p:cTn id="24" dur="500" fill="hold"/>
                                        <p:tgtEl>
                                          <p:spTgt spid="11282"/>
                                        </p:tgtEl>
                                        <p:attrNameLst>
                                          <p:attrName>ppt_x</p:attrName>
                                        </p:attrNameLst>
                                      </p:cBhvr>
                                      <p:tavLst>
                                        <p:tav tm="0">
                                          <p:val>
                                            <p:strVal val="0-#ppt_w/2"/>
                                          </p:val>
                                        </p:tav>
                                        <p:tav tm="100000">
                                          <p:val>
                                            <p:strVal val="#ppt_x"/>
                                          </p:val>
                                        </p:tav>
                                      </p:tavLst>
                                    </p:anim>
                                    <p:anim calcmode="lin" valueType="num">
                                      <p:cBhvr additive="base">
                                        <p:cTn id="25" dur="500" fill="hold"/>
                                        <p:tgtEl>
                                          <p:spTgt spid="11282"/>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500"/>
                            </p:stCondLst>
                            <p:childTnLst>
                              <p:par>
                                <p:cTn id="27" presetID="22" presetClass="entr" presetSubtype="8" fill="hold" nodeType="afterEffect">
                                  <p:stCondLst>
                                    <p:cond delay="0"/>
                                  </p:stCondLst>
                                  <p:childTnLst>
                                    <p:set>
                                      <p:cBhvr>
                                        <p:cTn id="28" dur="1" fill="hold">
                                          <p:stCondLst>
                                            <p:cond delay="0"/>
                                          </p:stCondLst>
                                        </p:cTn>
                                        <p:tgtEl>
                                          <p:spTgt spid="11275"/>
                                        </p:tgtEl>
                                        <p:attrNameLst>
                                          <p:attrName>style.visibility</p:attrName>
                                        </p:attrNameLst>
                                      </p:cBhvr>
                                      <p:to>
                                        <p:strVal val="visible"/>
                                      </p:to>
                                    </p:set>
                                    <p:animEffect transition="in" filter="wipe(left)">
                                      <p:cBhvr>
                                        <p:cTn id="29" dur="500"/>
                                        <p:tgtEl>
                                          <p:spTgt spid="1127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1280"/>
                                        </p:tgtEl>
                                        <p:attrNameLst>
                                          <p:attrName>style.visibility</p:attrName>
                                        </p:attrNameLst>
                                      </p:cBhvr>
                                      <p:to>
                                        <p:strVal val="visible"/>
                                      </p:to>
                                    </p:set>
                                    <p:animEffect transition="in" filter="wipe(left)">
                                      <p:cBhvr>
                                        <p:cTn id="34" dur="500"/>
                                        <p:tgtEl>
                                          <p:spTgt spid="11280"/>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1281"/>
                                        </p:tgtEl>
                                        <p:attrNameLst>
                                          <p:attrName>style.visibility</p:attrName>
                                        </p:attrNameLst>
                                      </p:cBhvr>
                                      <p:to>
                                        <p:strVal val="visible"/>
                                      </p:to>
                                    </p:set>
                                    <p:animEffect transition="in" filter="wipe(left)">
                                      <p:cBhvr>
                                        <p:cTn id="38" dur="500"/>
                                        <p:tgtEl>
                                          <p:spTgt spid="11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utoUpdateAnimBg="0"/>
      <p:bldP spid="1126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nvGraphicFramePr>
        <p:xfrm>
          <a:off x="1403350" y="990600"/>
          <a:ext cx="3073400" cy="544513"/>
        </p:xfrm>
        <a:graphic>
          <a:graphicData uri="http://schemas.openxmlformats.org/presentationml/2006/ole">
            <p:oleObj spid="_x0000_s55430" name="公式" r:id="rId3" imgW="3073400" imgH="546100" progId="Equation.3">
              <p:embed/>
            </p:oleObj>
          </a:graphicData>
        </a:graphic>
      </p:graphicFrame>
      <p:graphicFrame>
        <p:nvGraphicFramePr>
          <p:cNvPr id="55299" name="Object 3"/>
          <p:cNvGraphicFramePr>
            <a:graphicFrameLocks noChangeAspect="1"/>
          </p:cNvGraphicFramePr>
          <p:nvPr/>
        </p:nvGraphicFramePr>
        <p:xfrm>
          <a:off x="4927600" y="990600"/>
          <a:ext cx="2921000" cy="544513"/>
        </p:xfrm>
        <a:graphic>
          <a:graphicData uri="http://schemas.openxmlformats.org/presentationml/2006/ole">
            <p:oleObj spid="_x0000_s55431" name="公式" r:id="rId4" imgW="2921000" imgH="546100" progId="Equation.3">
              <p:embed/>
            </p:oleObj>
          </a:graphicData>
        </a:graphic>
      </p:graphicFrame>
      <p:sp>
        <p:nvSpPr>
          <p:cNvPr id="55300" name="Text Box 4"/>
          <p:cNvSpPr txBox="1">
            <a:spLocks noChangeArrowheads="1"/>
          </p:cNvSpPr>
          <p:nvPr/>
        </p:nvSpPr>
        <p:spPr bwMode="auto">
          <a:xfrm>
            <a:off x="838200" y="928688"/>
            <a:ext cx="762000" cy="519112"/>
          </a:xfrm>
          <a:prstGeom prst="rect">
            <a:avLst/>
          </a:prstGeom>
          <a:noFill/>
          <a:ln w="9525">
            <a:noFill/>
            <a:miter lim="800000"/>
            <a:headEnd/>
            <a:tailEnd/>
          </a:ln>
        </p:spPr>
        <p:txBody>
          <a:bodyPr>
            <a:spAutoFit/>
          </a:bodyPr>
          <a:lstStyle/>
          <a:p>
            <a:pPr eaLnBrk="1" hangingPunct="1">
              <a:spcBef>
                <a:spcPct val="50000"/>
              </a:spcBef>
            </a:pPr>
            <a:r>
              <a:rPr lang="zh-CN" altLang="en-US" sz="2800" b="1"/>
              <a:t>设</a:t>
            </a:r>
          </a:p>
        </p:txBody>
      </p:sp>
      <p:graphicFrame>
        <p:nvGraphicFramePr>
          <p:cNvPr id="12293" name="Object 5"/>
          <p:cNvGraphicFramePr>
            <a:graphicFrameLocks noChangeAspect="1"/>
          </p:cNvGraphicFramePr>
          <p:nvPr/>
        </p:nvGraphicFramePr>
        <p:xfrm>
          <a:off x="990600" y="1752600"/>
          <a:ext cx="965200" cy="404813"/>
        </p:xfrm>
        <a:graphic>
          <a:graphicData uri="http://schemas.openxmlformats.org/presentationml/2006/ole">
            <p:oleObj spid="_x0000_s55432" name="公式" r:id="rId5" imgW="964781" imgH="406224" progId="Equation.3">
              <p:embed/>
            </p:oleObj>
          </a:graphicData>
        </a:graphic>
      </p:graphicFrame>
      <p:graphicFrame>
        <p:nvGraphicFramePr>
          <p:cNvPr id="12294" name="Object 6"/>
          <p:cNvGraphicFramePr>
            <a:graphicFrameLocks noChangeAspect="1"/>
          </p:cNvGraphicFramePr>
          <p:nvPr/>
        </p:nvGraphicFramePr>
        <p:xfrm>
          <a:off x="2006600" y="1752600"/>
          <a:ext cx="2641600" cy="544513"/>
        </p:xfrm>
        <a:graphic>
          <a:graphicData uri="http://schemas.openxmlformats.org/presentationml/2006/ole">
            <p:oleObj spid="_x0000_s55433" name="公式" r:id="rId6" imgW="2641600" imgH="546100" progId="Equation.3">
              <p:embed/>
            </p:oleObj>
          </a:graphicData>
        </a:graphic>
      </p:graphicFrame>
      <p:graphicFrame>
        <p:nvGraphicFramePr>
          <p:cNvPr id="12295" name="Object 7"/>
          <p:cNvGraphicFramePr>
            <a:graphicFrameLocks noChangeAspect="1"/>
          </p:cNvGraphicFramePr>
          <p:nvPr/>
        </p:nvGraphicFramePr>
        <p:xfrm>
          <a:off x="4749800" y="1752600"/>
          <a:ext cx="2717800" cy="544513"/>
        </p:xfrm>
        <a:graphic>
          <a:graphicData uri="http://schemas.openxmlformats.org/presentationml/2006/ole">
            <p:oleObj spid="_x0000_s55434" name="公式" r:id="rId7" imgW="2717800" imgH="546100" progId="Equation.3">
              <p:embed/>
            </p:oleObj>
          </a:graphicData>
        </a:graphic>
      </p:graphicFrame>
      <p:graphicFrame>
        <p:nvGraphicFramePr>
          <p:cNvPr id="12296" name="Object 8"/>
          <p:cNvGraphicFramePr>
            <a:graphicFrameLocks noChangeAspect="1"/>
          </p:cNvGraphicFramePr>
          <p:nvPr/>
        </p:nvGraphicFramePr>
        <p:xfrm>
          <a:off x="2184400" y="2514600"/>
          <a:ext cx="1473200" cy="481013"/>
        </p:xfrm>
        <a:graphic>
          <a:graphicData uri="http://schemas.openxmlformats.org/presentationml/2006/ole">
            <p:oleObj spid="_x0000_s55435" name="公式" r:id="rId8" imgW="1473200" imgH="482600" progId="Equation.3">
              <p:embed/>
            </p:oleObj>
          </a:graphicData>
        </a:graphic>
      </p:graphicFrame>
      <p:graphicFrame>
        <p:nvGraphicFramePr>
          <p:cNvPr id="12297" name="Object 9"/>
          <p:cNvGraphicFramePr>
            <a:graphicFrameLocks noChangeAspect="1"/>
          </p:cNvGraphicFramePr>
          <p:nvPr/>
        </p:nvGraphicFramePr>
        <p:xfrm>
          <a:off x="4013200" y="2482850"/>
          <a:ext cx="3657600" cy="481013"/>
        </p:xfrm>
        <a:graphic>
          <a:graphicData uri="http://schemas.openxmlformats.org/presentationml/2006/ole">
            <p:oleObj spid="_x0000_s55436" name="公式" r:id="rId9" imgW="3657600" imgH="482600" progId="Equation.3">
              <p:embed/>
            </p:oleObj>
          </a:graphicData>
        </a:graphic>
      </p:graphicFrame>
      <p:graphicFrame>
        <p:nvGraphicFramePr>
          <p:cNvPr id="12298" name="Object 10"/>
          <p:cNvGraphicFramePr>
            <a:graphicFrameLocks noChangeAspect="1"/>
          </p:cNvGraphicFramePr>
          <p:nvPr/>
        </p:nvGraphicFramePr>
        <p:xfrm>
          <a:off x="2216150" y="3200400"/>
          <a:ext cx="2705100" cy="481013"/>
        </p:xfrm>
        <a:graphic>
          <a:graphicData uri="http://schemas.openxmlformats.org/presentationml/2006/ole">
            <p:oleObj spid="_x0000_s55437" name="公式" r:id="rId10" imgW="2705100" imgH="482600" progId="Equation.3">
              <p:embed/>
            </p:oleObj>
          </a:graphicData>
        </a:graphic>
      </p:graphicFrame>
      <p:graphicFrame>
        <p:nvGraphicFramePr>
          <p:cNvPr id="12299" name="Object 11"/>
          <p:cNvGraphicFramePr>
            <a:graphicFrameLocks noChangeAspect="1"/>
          </p:cNvGraphicFramePr>
          <p:nvPr/>
        </p:nvGraphicFramePr>
        <p:xfrm>
          <a:off x="2214563" y="3938588"/>
          <a:ext cx="3632200" cy="481012"/>
        </p:xfrm>
        <a:graphic>
          <a:graphicData uri="http://schemas.openxmlformats.org/presentationml/2006/ole">
            <p:oleObj spid="_x0000_s55438" name="公式" r:id="rId11" imgW="3632200" imgH="482600" progId="Equation.3">
              <p:embed/>
            </p:oleObj>
          </a:graphicData>
        </a:graphic>
      </p:graphicFrame>
      <p:sp>
        <p:nvSpPr>
          <p:cNvPr id="12300" name="Line 12"/>
          <p:cNvSpPr>
            <a:spLocks noChangeShapeType="1"/>
          </p:cNvSpPr>
          <p:nvPr/>
        </p:nvSpPr>
        <p:spPr bwMode="auto">
          <a:xfrm>
            <a:off x="1784350" y="2133600"/>
            <a:ext cx="0" cy="2362200"/>
          </a:xfrm>
          <a:prstGeom prst="line">
            <a:avLst/>
          </a:prstGeom>
          <a:noFill/>
          <a:ln w="38100">
            <a:solidFill>
              <a:schemeClr val="accent2"/>
            </a:solidFill>
            <a:round/>
            <a:headEnd/>
            <a:tailEnd type="arrow" w="med" len="med"/>
          </a:ln>
        </p:spPr>
        <p:txBody>
          <a:bodyPr wrap="none" anchor="ctr"/>
          <a:lstStyle/>
          <a:p>
            <a:endParaRPr lang="zh-CN" altLang="en-US"/>
          </a:p>
        </p:txBody>
      </p:sp>
      <p:graphicFrame>
        <p:nvGraphicFramePr>
          <p:cNvPr id="12301" name="Object 13"/>
          <p:cNvGraphicFramePr>
            <a:graphicFrameLocks noChangeAspect="1"/>
          </p:cNvGraphicFramePr>
          <p:nvPr/>
        </p:nvGraphicFramePr>
        <p:xfrm>
          <a:off x="990600" y="4560888"/>
          <a:ext cx="3759200" cy="544512"/>
        </p:xfrm>
        <a:graphic>
          <a:graphicData uri="http://schemas.openxmlformats.org/presentationml/2006/ole">
            <p:oleObj spid="_x0000_s55439" name="公式" r:id="rId12" imgW="4097520" imgH="582480" progId="Equation.3">
              <p:embed/>
            </p:oleObj>
          </a:graphicData>
        </a:graphic>
      </p:graphicFrame>
      <p:sp>
        <p:nvSpPr>
          <p:cNvPr id="12302" name="Text Box 14"/>
          <p:cNvSpPr txBox="1">
            <a:spLocks noChangeArrowheads="1"/>
          </p:cNvSpPr>
          <p:nvPr/>
        </p:nvSpPr>
        <p:spPr bwMode="auto">
          <a:xfrm>
            <a:off x="1371600" y="5334000"/>
            <a:ext cx="3657600" cy="519113"/>
          </a:xfrm>
          <a:prstGeom prst="rect">
            <a:avLst/>
          </a:prstGeom>
          <a:noFill/>
          <a:ln w="9525">
            <a:noFill/>
            <a:miter lim="800000"/>
            <a:headEnd/>
            <a:tailEnd/>
          </a:ln>
        </p:spPr>
        <p:txBody>
          <a:bodyPr>
            <a:spAutoFit/>
          </a:bodyPr>
          <a:lstStyle/>
          <a:p>
            <a:pPr eaLnBrk="1" hangingPunct="1">
              <a:spcBef>
                <a:spcPct val="50000"/>
              </a:spcBef>
            </a:pPr>
            <a:r>
              <a:rPr lang="zh-CN" altLang="en-US" sz="2800" b="1" dirty="0">
                <a:ea typeface="黑体" pitchFamily="2" charset="-122"/>
              </a:rPr>
              <a:t>内积的坐标表达式</a:t>
            </a:r>
          </a:p>
        </p:txBody>
      </p:sp>
      <p:sp>
        <p:nvSpPr>
          <p:cNvPr id="55311"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一、向量的内积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wipe(left)">
                                      <p:cBhvr>
                                        <p:cTn id="7" dur="500"/>
                                        <p:tgtEl>
                                          <p:spTgt spid="1229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2294"/>
                                        </p:tgtEl>
                                        <p:attrNameLst>
                                          <p:attrName>style.visibility</p:attrName>
                                        </p:attrNameLst>
                                      </p:cBhvr>
                                      <p:to>
                                        <p:strVal val="visible"/>
                                      </p:to>
                                    </p:set>
                                    <p:animEffect transition="in" filter="wipe(left)">
                                      <p:cBhvr>
                                        <p:cTn id="11" dur="500"/>
                                        <p:tgtEl>
                                          <p:spTgt spid="12294"/>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295"/>
                                        </p:tgtEl>
                                        <p:attrNameLst>
                                          <p:attrName>style.visibility</p:attrName>
                                        </p:attrNameLst>
                                      </p:cBhvr>
                                      <p:to>
                                        <p:strVal val="visible"/>
                                      </p:to>
                                    </p:set>
                                    <p:animEffect transition="in" filter="wipe(left)">
                                      <p:cBhvr>
                                        <p:cTn id="15" dur="500"/>
                                        <p:tgtEl>
                                          <p:spTgt spid="1229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2296"/>
                                        </p:tgtEl>
                                        <p:attrNameLst>
                                          <p:attrName>style.visibility</p:attrName>
                                        </p:attrNameLst>
                                      </p:cBhvr>
                                      <p:to>
                                        <p:strVal val="visible"/>
                                      </p:to>
                                    </p:set>
                                    <p:animEffect transition="in" filter="wipe(left)">
                                      <p:cBhvr>
                                        <p:cTn id="20" dur="500"/>
                                        <p:tgtEl>
                                          <p:spTgt spid="1229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2297"/>
                                        </p:tgtEl>
                                        <p:attrNameLst>
                                          <p:attrName>style.visibility</p:attrName>
                                        </p:attrNameLst>
                                      </p:cBhvr>
                                      <p:to>
                                        <p:strVal val="visible"/>
                                      </p:to>
                                    </p:set>
                                    <p:animEffect transition="in" filter="wipe(left)">
                                      <p:cBhvr>
                                        <p:cTn id="25" dur="500"/>
                                        <p:tgtEl>
                                          <p:spTgt spid="1229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2298"/>
                                        </p:tgtEl>
                                        <p:attrNameLst>
                                          <p:attrName>style.visibility</p:attrName>
                                        </p:attrNameLst>
                                      </p:cBhvr>
                                      <p:to>
                                        <p:strVal val="visible"/>
                                      </p:to>
                                    </p:set>
                                    <p:animEffect transition="in" filter="wipe(left)">
                                      <p:cBhvr>
                                        <p:cTn id="30" dur="500"/>
                                        <p:tgtEl>
                                          <p:spTgt spid="1229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2299"/>
                                        </p:tgtEl>
                                        <p:attrNameLst>
                                          <p:attrName>style.visibility</p:attrName>
                                        </p:attrNameLst>
                                      </p:cBhvr>
                                      <p:to>
                                        <p:strVal val="visible"/>
                                      </p:to>
                                    </p:set>
                                    <p:animEffect transition="in" filter="wipe(left)">
                                      <p:cBhvr>
                                        <p:cTn id="35" dur="500"/>
                                        <p:tgtEl>
                                          <p:spTgt spid="1229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2300"/>
                                        </p:tgtEl>
                                        <p:attrNameLst>
                                          <p:attrName>style.visibility</p:attrName>
                                        </p:attrNameLst>
                                      </p:cBhvr>
                                      <p:to>
                                        <p:strVal val="visible"/>
                                      </p:to>
                                    </p:set>
                                    <p:animEffect transition="in" filter="wipe(up)">
                                      <p:cBhvr>
                                        <p:cTn id="40" dur="500"/>
                                        <p:tgtEl>
                                          <p:spTgt spid="12300"/>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12301"/>
                                        </p:tgtEl>
                                        <p:attrNameLst>
                                          <p:attrName>style.visibility</p:attrName>
                                        </p:attrNameLst>
                                      </p:cBhvr>
                                      <p:to>
                                        <p:strVal val="visible"/>
                                      </p:to>
                                    </p:set>
                                    <p:animEffect transition="in" filter="wipe(left)">
                                      <p:cBhvr>
                                        <p:cTn id="44" dur="500"/>
                                        <p:tgtEl>
                                          <p:spTgt spid="12301"/>
                                        </p:tgtEl>
                                      </p:cBhvr>
                                    </p:animEffect>
                                  </p:childTnLst>
                                </p:cTn>
                              </p:par>
                            </p:childTnLst>
                          </p:cTn>
                        </p:par>
                        <p:par>
                          <p:cTn id="45" fill="hold" nodeType="afterGroup">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2302"/>
                                        </p:tgtEl>
                                        <p:attrNameLst>
                                          <p:attrName>style.visibility</p:attrName>
                                        </p:attrNameLst>
                                      </p:cBhvr>
                                      <p:to>
                                        <p:strVal val="visible"/>
                                      </p:to>
                                    </p:set>
                                    <p:animEffect transition="in" filter="wipe(left)">
                                      <p:cBhvr>
                                        <p:cTn id="48" dur="500"/>
                                        <p:tgtEl>
                                          <p:spTgt spid="12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0" grpId="0" animBg="1"/>
      <p:bldP spid="12302"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noChangeAspect="1"/>
          </p:cNvGraphicFramePr>
          <p:nvPr/>
        </p:nvGraphicFramePr>
        <p:xfrm>
          <a:off x="1295400" y="1295400"/>
          <a:ext cx="2794000" cy="481013"/>
        </p:xfrm>
        <a:graphic>
          <a:graphicData uri="http://schemas.openxmlformats.org/presentationml/2006/ole">
            <p:oleObj spid="_x0000_s56388" name="公式" r:id="rId3" imgW="2794000" imgH="482600" progId="Equation.3">
              <p:embed/>
            </p:oleObj>
          </a:graphicData>
        </a:graphic>
      </p:graphicFrame>
      <p:graphicFrame>
        <p:nvGraphicFramePr>
          <p:cNvPr id="13316" name="Object 4"/>
          <p:cNvGraphicFramePr>
            <a:graphicFrameLocks noChangeAspect="1"/>
          </p:cNvGraphicFramePr>
          <p:nvPr/>
        </p:nvGraphicFramePr>
        <p:xfrm>
          <a:off x="4321175" y="1042988"/>
          <a:ext cx="2743200" cy="1001712"/>
        </p:xfrm>
        <a:graphic>
          <a:graphicData uri="http://schemas.openxmlformats.org/presentationml/2006/ole">
            <p:oleObj spid="_x0000_s56389" name="公式" r:id="rId4" imgW="2743200" imgH="1003300" progId="Equation.3">
              <p:embed/>
            </p:oleObj>
          </a:graphicData>
        </a:graphic>
      </p:graphicFrame>
      <p:graphicFrame>
        <p:nvGraphicFramePr>
          <p:cNvPr id="13317" name="Object 5"/>
          <p:cNvGraphicFramePr>
            <a:graphicFrameLocks noChangeAspect="1"/>
          </p:cNvGraphicFramePr>
          <p:nvPr/>
        </p:nvGraphicFramePr>
        <p:xfrm>
          <a:off x="1295400" y="2133600"/>
          <a:ext cx="6072188" cy="1143000"/>
        </p:xfrm>
        <a:graphic>
          <a:graphicData uri="http://schemas.openxmlformats.org/presentationml/2006/ole">
            <p:oleObj spid="_x0000_s56390" name="公式" r:id="rId5" imgW="6614280" imgH="1237680" progId="Equation.3">
              <p:embed/>
            </p:oleObj>
          </a:graphicData>
        </a:graphic>
      </p:graphicFrame>
      <p:sp>
        <p:nvSpPr>
          <p:cNvPr id="13318" name="Text Box 6"/>
          <p:cNvSpPr txBox="1">
            <a:spLocks noChangeArrowheads="1"/>
          </p:cNvSpPr>
          <p:nvPr/>
        </p:nvSpPr>
        <p:spPr bwMode="auto">
          <a:xfrm>
            <a:off x="2743200" y="3352800"/>
            <a:ext cx="5105400" cy="519113"/>
          </a:xfrm>
          <a:prstGeom prst="rect">
            <a:avLst/>
          </a:prstGeom>
          <a:noFill/>
          <a:ln w="9525">
            <a:noFill/>
            <a:miter lim="800000"/>
            <a:headEnd/>
            <a:tailEnd/>
          </a:ln>
        </p:spPr>
        <p:txBody>
          <a:bodyPr>
            <a:spAutoFit/>
          </a:bodyPr>
          <a:lstStyle/>
          <a:p>
            <a:pPr eaLnBrk="1" hangingPunct="1">
              <a:spcBef>
                <a:spcPct val="50000"/>
              </a:spcBef>
            </a:pPr>
            <a:r>
              <a:rPr lang="zh-CN" altLang="en-US" sz="2800" b="1" dirty="0">
                <a:ea typeface="黑体" pitchFamily="2" charset="-122"/>
              </a:rPr>
              <a:t>两向量夹角余弦的坐标表示式</a:t>
            </a:r>
          </a:p>
        </p:txBody>
      </p:sp>
      <p:graphicFrame>
        <p:nvGraphicFramePr>
          <p:cNvPr id="13319" name="Object 7"/>
          <p:cNvGraphicFramePr>
            <a:graphicFrameLocks noChangeAspect="1"/>
          </p:cNvGraphicFramePr>
          <p:nvPr/>
        </p:nvGraphicFramePr>
        <p:xfrm>
          <a:off x="1371600" y="4878388"/>
          <a:ext cx="1549400" cy="404812"/>
        </p:xfrm>
        <a:graphic>
          <a:graphicData uri="http://schemas.openxmlformats.org/presentationml/2006/ole">
            <p:oleObj spid="_x0000_s56391" name="公式" r:id="rId6" imgW="1684800" imgH="436680" progId="Equation.3">
              <p:embed/>
            </p:oleObj>
          </a:graphicData>
        </a:graphic>
      </p:graphicFrame>
      <p:graphicFrame>
        <p:nvGraphicFramePr>
          <p:cNvPr id="13320" name="Object 8"/>
          <p:cNvGraphicFramePr>
            <a:graphicFrameLocks noChangeAspect="1"/>
          </p:cNvGraphicFramePr>
          <p:nvPr/>
        </p:nvGraphicFramePr>
        <p:xfrm>
          <a:off x="3048000" y="4902200"/>
          <a:ext cx="3340100" cy="508000"/>
        </p:xfrm>
        <a:graphic>
          <a:graphicData uri="http://schemas.openxmlformats.org/presentationml/2006/ole">
            <p:oleObj spid="_x0000_s56392" name="公式" r:id="rId7" imgW="3639960" imgH="540720" progId="Equation.3">
              <p:embed/>
            </p:oleObj>
          </a:graphicData>
        </a:graphic>
      </p:graphicFrame>
      <p:sp>
        <p:nvSpPr>
          <p:cNvPr id="13321" name="Text Box 9"/>
          <p:cNvSpPr txBox="1">
            <a:spLocks noChangeArrowheads="1"/>
          </p:cNvSpPr>
          <p:nvPr/>
        </p:nvSpPr>
        <p:spPr bwMode="auto">
          <a:xfrm>
            <a:off x="1219200" y="4038600"/>
            <a:ext cx="6705600" cy="519113"/>
          </a:xfrm>
          <a:prstGeom prst="rect">
            <a:avLst/>
          </a:prstGeom>
          <a:noFill/>
          <a:ln w="57150">
            <a:noFill/>
            <a:miter lim="800000"/>
            <a:headEnd/>
            <a:tailEnd/>
          </a:ln>
        </p:spPr>
        <p:txBody>
          <a:bodyPr>
            <a:spAutoFit/>
          </a:bodyPr>
          <a:lstStyle/>
          <a:p>
            <a:pPr eaLnBrk="1" hangingPunct="1">
              <a:spcBef>
                <a:spcPct val="50000"/>
              </a:spcBef>
            </a:pPr>
            <a:r>
              <a:rPr lang="zh-CN" altLang="en-US" sz="2800" b="1"/>
              <a:t>由此可知两向量垂直的充要条件为</a:t>
            </a:r>
          </a:p>
        </p:txBody>
      </p:sp>
      <p:sp>
        <p:nvSpPr>
          <p:cNvPr id="56329"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一、向量的内积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wipe(left)">
                                      <p:cBhvr>
                                        <p:cTn id="7" dur="500"/>
                                        <p:tgtEl>
                                          <p:spTgt spid="133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17"/>
                                        </p:tgtEl>
                                        <p:attrNameLst>
                                          <p:attrName>style.visibility</p:attrName>
                                        </p:attrNameLst>
                                      </p:cBhvr>
                                      <p:to>
                                        <p:strVal val="visible"/>
                                      </p:to>
                                    </p:set>
                                    <p:animEffect transition="in" filter="wipe(left)">
                                      <p:cBhvr>
                                        <p:cTn id="12" dur="500"/>
                                        <p:tgtEl>
                                          <p:spTgt spid="13317"/>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318"/>
                                        </p:tgtEl>
                                        <p:attrNameLst>
                                          <p:attrName>style.visibility</p:attrName>
                                        </p:attrNameLst>
                                      </p:cBhvr>
                                      <p:to>
                                        <p:strVal val="visible"/>
                                      </p:to>
                                    </p:set>
                                    <p:animEffect transition="in" filter="wipe(left)">
                                      <p:cBhvr>
                                        <p:cTn id="16" dur="500"/>
                                        <p:tgtEl>
                                          <p:spTgt spid="1331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type="lt">
                                    <p:tmPct val="100000"/>
                                  </p:iterate>
                                  <p:childTnLst>
                                    <p:set>
                                      <p:cBhvr>
                                        <p:cTn id="20" dur="1" fill="hold">
                                          <p:stCondLst>
                                            <p:cond delay="0"/>
                                          </p:stCondLst>
                                        </p:cTn>
                                        <p:tgtEl>
                                          <p:spTgt spid="13321"/>
                                        </p:tgtEl>
                                        <p:attrNameLst>
                                          <p:attrName>style.visibility</p:attrName>
                                        </p:attrNameLst>
                                      </p:cBhvr>
                                      <p:to>
                                        <p:strVal val="visible"/>
                                      </p:to>
                                    </p:set>
                                    <p:animEffect transition="in" filter="wipe(left)">
                                      <p:cBhvr>
                                        <p:cTn id="21" dur="75"/>
                                        <p:tgtEl>
                                          <p:spTgt spid="13321"/>
                                        </p:tgtEl>
                                      </p:cBhvr>
                                    </p:animEffect>
                                  </p:childTnLst>
                                </p:cTn>
                              </p:par>
                            </p:childTnLst>
                          </p:cTn>
                        </p:par>
                        <p:par>
                          <p:cTn id="22" fill="hold" nodeType="afterGroup">
                            <p:stCondLst>
                              <p:cond delay="1125"/>
                            </p:stCondLst>
                            <p:childTnLst>
                              <p:par>
                                <p:cTn id="23" presetID="22" presetClass="entr" presetSubtype="8" fill="hold" nodeType="afterEffect">
                                  <p:stCondLst>
                                    <p:cond delay="0"/>
                                  </p:stCondLst>
                                  <p:childTnLst>
                                    <p:set>
                                      <p:cBhvr>
                                        <p:cTn id="24" dur="1" fill="hold">
                                          <p:stCondLst>
                                            <p:cond delay="0"/>
                                          </p:stCondLst>
                                        </p:cTn>
                                        <p:tgtEl>
                                          <p:spTgt spid="13319"/>
                                        </p:tgtEl>
                                        <p:attrNameLst>
                                          <p:attrName>style.visibility</p:attrName>
                                        </p:attrNameLst>
                                      </p:cBhvr>
                                      <p:to>
                                        <p:strVal val="visible"/>
                                      </p:to>
                                    </p:set>
                                    <p:animEffect transition="in" filter="wipe(left)">
                                      <p:cBhvr>
                                        <p:cTn id="25" dur="500"/>
                                        <p:tgtEl>
                                          <p:spTgt spid="13319"/>
                                        </p:tgtEl>
                                      </p:cBhvr>
                                    </p:animEffect>
                                  </p:childTnLst>
                                </p:cTn>
                              </p:par>
                            </p:childTnLst>
                          </p:cTn>
                        </p:par>
                        <p:par>
                          <p:cTn id="26" fill="hold" nodeType="afterGroup">
                            <p:stCondLst>
                              <p:cond delay="1625"/>
                            </p:stCondLst>
                            <p:childTnLst>
                              <p:par>
                                <p:cTn id="27" presetID="22" presetClass="entr" presetSubtype="8" fill="hold" nodeType="afterEffect">
                                  <p:stCondLst>
                                    <p:cond delay="0"/>
                                  </p:stCondLst>
                                  <p:childTnLst>
                                    <p:set>
                                      <p:cBhvr>
                                        <p:cTn id="28" dur="1" fill="hold">
                                          <p:stCondLst>
                                            <p:cond delay="0"/>
                                          </p:stCondLst>
                                        </p:cTn>
                                        <p:tgtEl>
                                          <p:spTgt spid="13320"/>
                                        </p:tgtEl>
                                        <p:attrNameLst>
                                          <p:attrName>style.visibility</p:attrName>
                                        </p:attrNameLst>
                                      </p:cBhvr>
                                      <p:to>
                                        <p:strVal val="visible"/>
                                      </p:to>
                                    </p:set>
                                    <p:animEffect transition="in" filter="wipe(left)">
                                      <p:cBhvr>
                                        <p:cTn id="29" dur="500"/>
                                        <p:tgtEl>
                                          <p:spTgt spid="1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autoUpdateAnimBg="0"/>
      <p:bldP spid="1332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noChangeAspect="1"/>
          </p:cNvGraphicFramePr>
          <p:nvPr/>
        </p:nvGraphicFramePr>
        <p:xfrm>
          <a:off x="990600" y="762000"/>
          <a:ext cx="7788275" cy="1036638"/>
        </p:xfrm>
        <a:graphic>
          <a:graphicData uri="http://schemas.openxmlformats.org/presentationml/2006/ole">
            <p:oleObj spid="_x0000_s57479" name="Document" r:id="rId3" imgW="7864825" imgH="1047015" progId="Word.Document.8">
              <p:embed/>
            </p:oleObj>
          </a:graphicData>
        </a:graphic>
      </p:graphicFrame>
      <p:sp>
        <p:nvSpPr>
          <p:cNvPr id="14339" name="Text Box 3"/>
          <p:cNvSpPr txBox="1">
            <a:spLocks noChangeArrowheads="1"/>
          </p:cNvSpPr>
          <p:nvPr/>
        </p:nvSpPr>
        <p:spPr bwMode="auto">
          <a:xfrm>
            <a:off x="869950" y="1860550"/>
            <a:ext cx="914400" cy="519113"/>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解</a:t>
            </a:r>
          </a:p>
        </p:txBody>
      </p:sp>
      <p:graphicFrame>
        <p:nvGraphicFramePr>
          <p:cNvPr id="14340" name="Object 4"/>
          <p:cNvGraphicFramePr>
            <a:graphicFrameLocks noChangeAspect="1"/>
          </p:cNvGraphicFramePr>
          <p:nvPr/>
        </p:nvGraphicFramePr>
        <p:xfrm>
          <a:off x="1630363" y="1922463"/>
          <a:ext cx="1257300" cy="481012"/>
        </p:xfrm>
        <a:graphic>
          <a:graphicData uri="http://schemas.openxmlformats.org/presentationml/2006/ole">
            <p:oleObj spid="_x0000_s57480" name="公式" r:id="rId4" imgW="1256755" imgH="482391" progId="Equation.3">
              <p:embed/>
            </p:oleObj>
          </a:graphicData>
        </a:graphic>
      </p:graphicFrame>
      <p:graphicFrame>
        <p:nvGraphicFramePr>
          <p:cNvPr id="14341" name="Object 5"/>
          <p:cNvGraphicFramePr>
            <a:graphicFrameLocks noChangeAspect="1"/>
          </p:cNvGraphicFramePr>
          <p:nvPr/>
        </p:nvGraphicFramePr>
        <p:xfrm>
          <a:off x="2957513" y="2011363"/>
          <a:ext cx="3644900" cy="404812"/>
        </p:xfrm>
        <a:graphic>
          <a:graphicData uri="http://schemas.openxmlformats.org/presentationml/2006/ole">
            <p:oleObj spid="_x0000_s57481" name="公式" r:id="rId5" imgW="3644900" imgH="406400" progId="Equation.3">
              <p:embed/>
            </p:oleObj>
          </a:graphicData>
        </a:graphic>
      </p:graphicFrame>
      <p:graphicFrame>
        <p:nvGraphicFramePr>
          <p:cNvPr id="14342" name="Object 6"/>
          <p:cNvGraphicFramePr>
            <a:graphicFrameLocks noChangeAspect="1"/>
          </p:cNvGraphicFramePr>
          <p:nvPr/>
        </p:nvGraphicFramePr>
        <p:xfrm>
          <a:off x="6659563" y="1998663"/>
          <a:ext cx="838200" cy="330200"/>
        </p:xfrm>
        <a:graphic>
          <a:graphicData uri="http://schemas.openxmlformats.org/presentationml/2006/ole">
            <p:oleObj spid="_x0000_s57482" name="公式" r:id="rId6" imgW="838200" imgH="330200" progId="Equation.3">
              <p:embed/>
            </p:oleObj>
          </a:graphicData>
        </a:graphic>
      </p:graphicFrame>
      <p:graphicFrame>
        <p:nvGraphicFramePr>
          <p:cNvPr id="14343" name="Object 7"/>
          <p:cNvGraphicFramePr>
            <a:graphicFrameLocks noChangeAspect="1"/>
          </p:cNvGraphicFramePr>
          <p:nvPr/>
        </p:nvGraphicFramePr>
        <p:xfrm>
          <a:off x="1598613" y="2655888"/>
          <a:ext cx="6707187" cy="1143000"/>
        </p:xfrm>
        <a:graphic>
          <a:graphicData uri="http://schemas.openxmlformats.org/presentationml/2006/ole">
            <p:oleObj spid="_x0000_s57483" name="公式" r:id="rId7" imgW="6705600" imgH="1143000" progId="Equation.3">
              <p:embed/>
            </p:oleObj>
          </a:graphicData>
        </a:graphic>
      </p:graphicFrame>
      <p:graphicFrame>
        <p:nvGraphicFramePr>
          <p:cNvPr id="14344" name="Object 8"/>
          <p:cNvGraphicFramePr>
            <a:graphicFrameLocks noChangeAspect="1"/>
          </p:cNvGraphicFramePr>
          <p:nvPr/>
        </p:nvGraphicFramePr>
        <p:xfrm>
          <a:off x="3079750" y="3962400"/>
          <a:ext cx="1219200" cy="901700"/>
        </p:xfrm>
        <a:graphic>
          <a:graphicData uri="http://schemas.openxmlformats.org/presentationml/2006/ole">
            <p:oleObj spid="_x0000_s57484" name="公式" r:id="rId8" imgW="1218671" imgH="901309" progId="Equation.3">
              <p:embed/>
            </p:oleObj>
          </a:graphicData>
        </a:graphic>
      </p:graphicFrame>
      <p:graphicFrame>
        <p:nvGraphicFramePr>
          <p:cNvPr id="14346" name="Object 10"/>
          <p:cNvGraphicFramePr>
            <a:graphicFrameLocks noChangeAspect="1"/>
          </p:cNvGraphicFramePr>
          <p:nvPr/>
        </p:nvGraphicFramePr>
        <p:xfrm>
          <a:off x="1598613" y="5094288"/>
          <a:ext cx="3136900" cy="493712"/>
        </p:xfrm>
        <a:graphic>
          <a:graphicData uri="http://schemas.openxmlformats.org/presentationml/2006/ole">
            <p:oleObj spid="_x0000_s57485" name="Equation" r:id="rId9" imgW="3136900" imgH="495300" progId="Equation.DSMT4">
              <p:embed/>
            </p:oleObj>
          </a:graphicData>
        </a:graphic>
      </p:graphicFrame>
      <p:graphicFrame>
        <p:nvGraphicFramePr>
          <p:cNvPr id="14347" name="Object 11"/>
          <p:cNvGraphicFramePr>
            <a:graphicFrameLocks noChangeAspect="1"/>
          </p:cNvGraphicFramePr>
          <p:nvPr/>
        </p:nvGraphicFramePr>
        <p:xfrm>
          <a:off x="5187950" y="4833938"/>
          <a:ext cx="3238500" cy="1001712"/>
        </p:xfrm>
        <a:graphic>
          <a:graphicData uri="http://schemas.openxmlformats.org/presentationml/2006/ole">
            <p:oleObj spid="_x0000_s57486" name="公式" r:id="rId10" imgW="3238500" imgH="1003300" progId="Equation.3">
              <p:embed/>
            </p:oleObj>
          </a:graphicData>
        </a:graphic>
      </p:graphicFrame>
      <p:grpSp>
        <p:nvGrpSpPr>
          <p:cNvPr id="14349" name="Group 13"/>
          <p:cNvGrpSpPr>
            <a:grpSpLocks/>
          </p:cNvGrpSpPr>
          <p:nvPr/>
        </p:nvGrpSpPr>
        <p:grpSpPr bwMode="auto">
          <a:xfrm>
            <a:off x="5270500" y="4000500"/>
            <a:ext cx="1454150" cy="838200"/>
            <a:chOff x="3320" y="2520"/>
            <a:chExt cx="916" cy="528"/>
          </a:xfrm>
        </p:grpSpPr>
        <p:graphicFrame>
          <p:nvGraphicFramePr>
            <p:cNvPr id="57357" name="Object 9"/>
            <p:cNvGraphicFramePr>
              <a:graphicFrameLocks noChangeAspect="1"/>
            </p:cNvGraphicFramePr>
            <p:nvPr/>
          </p:nvGraphicFramePr>
          <p:xfrm>
            <a:off x="3320" y="2684"/>
            <a:ext cx="520" cy="199"/>
          </p:xfrm>
          <a:graphic>
            <a:graphicData uri="http://schemas.openxmlformats.org/presentationml/2006/ole">
              <p:oleObj spid="_x0000_s57487" name="公式" r:id="rId11" imgW="825142" imgH="317362" progId="Equation.3">
                <p:embed/>
              </p:oleObj>
            </a:graphicData>
          </a:graphic>
        </p:graphicFrame>
        <p:graphicFrame>
          <p:nvGraphicFramePr>
            <p:cNvPr id="57358" name="Object 12"/>
            <p:cNvGraphicFramePr>
              <a:graphicFrameLocks noChangeAspect="1"/>
            </p:cNvGraphicFramePr>
            <p:nvPr/>
          </p:nvGraphicFramePr>
          <p:xfrm>
            <a:off x="3876" y="2520"/>
            <a:ext cx="360" cy="528"/>
          </p:xfrm>
          <a:graphic>
            <a:graphicData uri="http://schemas.openxmlformats.org/presentationml/2006/ole">
              <p:oleObj spid="_x0000_s57488" name="公式" r:id="rId12" imgW="571500" imgH="838200" progId="Equation.3">
                <p:embed/>
              </p:oleObj>
            </a:graphicData>
          </a:graphic>
        </p:graphicFrame>
      </p:grpSp>
      <p:sp>
        <p:nvSpPr>
          <p:cNvPr id="57356"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一、向量的内积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wipe(left)">
                                      <p:cBhvr>
                                        <p:cTn id="7" dur="500"/>
                                        <p:tgtEl>
                                          <p:spTgt spid="143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wipe(left)">
                                      <p:cBhvr>
                                        <p:cTn id="12" dur="500"/>
                                        <p:tgtEl>
                                          <p:spTgt spid="14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wipe(left)">
                                      <p:cBhvr>
                                        <p:cTn id="17" dur="500"/>
                                        <p:tgtEl>
                                          <p:spTgt spid="143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342"/>
                                        </p:tgtEl>
                                        <p:attrNameLst>
                                          <p:attrName>style.visibility</p:attrName>
                                        </p:attrNameLst>
                                      </p:cBhvr>
                                      <p:to>
                                        <p:strVal val="visible"/>
                                      </p:to>
                                    </p:set>
                                    <p:animEffect transition="in" filter="wipe(left)">
                                      <p:cBhvr>
                                        <p:cTn id="22" dur="500"/>
                                        <p:tgtEl>
                                          <p:spTgt spid="143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343"/>
                                        </p:tgtEl>
                                        <p:attrNameLst>
                                          <p:attrName>style.visibility</p:attrName>
                                        </p:attrNameLst>
                                      </p:cBhvr>
                                      <p:to>
                                        <p:strVal val="visible"/>
                                      </p:to>
                                    </p:set>
                                    <p:animEffect transition="in" filter="wipe(left)">
                                      <p:cBhvr>
                                        <p:cTn id="27" dur="500"/>
                                        <p:tgtEl>
                                          <p:spTgt spid="143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344"/>
                                        </p:tgtEl>
                                        <p:attrNameLst>
                                          <p:attrName>style.visibility</p:attrName>
                                        </p:attrNameLst>
                                      </p:cBhvr>
                                      <p:to>
                                        <p:strVal val="visible"/>
                                      </p:to>
                                    </p:set>
                                    <p:animEffect transition="in" filter="wipe(left)">
                                      <p:cBhvr>
                                        <p:cTn id="32" dur="500"/>
                                        <p:tgtEl>
                                          <p:spTgt spid="143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349"/>
                                        </p:tgtEl>
                                        <p:attrNameLst>
                                          <p:attrName>style.visibility</p:attrName>
                                        </p:attrNameLst>
                                      </p:cBhvr>
                                      <p:to>
                                        <p:strVal val="visible"/>
                                      </p:to>
                                    </p:set>
                                    <p:animEffect transition="in" filter="wipe(left)">
                                      <p:cBhvr>
                                        <p:cTn id="37" dur="500"/>
                                        <p:tgtEl>
                                          <p:spTgt spid="1434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346"/>
                                        </p:tgtEl>
                                        <p:attrNameLst>
                                          <p:attrName>style.visibility</p:attrName>
                                        </p:attrNameLst>
                                      </p:cBhvr>
                                      <p:to>
                                        <p:strVal val="visible"/>
                                      </p:to>
                                    </p:set>
                                    <p:animEffect transition="in" filter="wipe(left)">
                                      <p:cBhvr>
                                        <p:cTn id="42" dur="500"/>
                                        <p:tgtEl>
                                          <p:spTgt spid="1434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347"/>
                                        </p:tgtEl>
                                        <p:attrNameLst>
                                          <p:attrName>style.visibility</p:attrName>
                                        </p:attrNameLst>
                                      </p:cBhvr>
                                      <p:to>
                                        <p:strVal val="visible"/>
                                      </p:to>
                                    </p:set>
                                    <p:animEffect transition="in" filter="wipe(left)">
                                      <p:cBhvr>
                                        <p:cTn id="47" dur="500"/>
                                        <p:tgtEl>
                                          <p:spTgt spid="14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4"/>
          <p:cNvGraphicFramePr>
            <a:graphicFrameLocks noChangeAspect="1"/>
          </p:cNvGraphicFramePr>
          <p:nvPr/>
        </p:nvGraphicFramePr>
        <p:xfrm>
          <a:off x="971550" y="914400"/>
          <a:ext cx="7486650" cy="911225"/>
        </p:xfrm>
        <a:graphic>
          <a:graphicData uri="http://schemas.openxmlformats.org/presentationml/2006/ole">
            <p:oleObj spid="_x0000_s58449" name="文档" r:id="rId3" imgW="7307930" imgH="885662" progId="Word.Document.8">
              <p:embed/>
            </p:oleObj>
          </a:graphicData>
        </a:graphic>
      </p:graphicFrame>
      <p:sp>
        <p:nvSpPr>
          <p:cNvPr id="15365" name="Text Box 5"/>
          <p:cNvSpPr txBox="1">
            <a:spLocks noChangeArrowheads="1"/>
          </p:cNvSpPr>
          <p:nvPr/>
        </p:nvSpPr>
        <p:spPr bwMode="auto">
          <a:xfrm>
            <a:off x="914400" y="1600200"/>
            <a:ext cx="838200" cy="519113"/>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证</a:t>
            </a:r>
            <a:endParaRPr lang="zh-CN" altLang="en-US" sz="2800" b="1"/>
          </a:p>
        </p:txBody>
      </p:sp>
      <p:graphicFrame>
        <p:nvGraphicFramePr>
          <p:cNvPr id="15366" name="Object 6"/>
          <p:cNvGraphicFramePr>
            <a:graphicFrameLocks noChangeAspect="1"/>
          </p:cNvGraphicFramePr>
          <p:nvPr/>
        </p:nvGraphicFramePr>
        <p:xfrm>
          <a:off x="1981200" y="1676400"/>
          <a:ext cx="3187700" cy="481013"/>
        </p:xfrm>
        <a:graphic>
          <a:graphicData uri="http://schemas.openxmlformats.org/presentationml/2006/ole">
            <p:oleObj spid="_x0000_s58450" name="公式" r:id="rId4" imgW="3187700" imgH="482600" progId="Equation.3">
              <p:embed/>
            </p:oleObj>
          </a:graphicData>
        </a:graphic>
      </p:graphicFrame>
      <p:graphicFrame>
        <p:nvGraphicFramePr>
          <p:cNvPr id="15367" name="Object 7"/>
          <p:cNvGraphicFramePr>
            <a:graphicFrameLocks noChangeAspect="1"/>
          </p:cNvGraphicFramePr>
          <p:nvPr/>
        </p:nvGraphicFramePr>
        <p:xfrm>
          <a:off x="2044700" y="2414588"/>
          <a:ext cx="3898900" cy="481012"/>
        </p:xfrm>
        <a:graphic>
          <a:graphicData uri="http://schemas.openxmlformats.org/presentationml/2006/ole">
            <p:oleObj spid="_x0000_s58451" name="公式" r:id="rId5" imgW="3898900" imgH="482600" progId="Equation.3">
              <p:embed/>
            </p:oleObj>
          </a:graphicData>
        </a:graphic>
      </p:graphicFrame>
      <p:graphicFrame>
        <p:nvGraphicFramePr>
          <p:cNvPr id="15368" name="Object 8"/>
          <p:cNvGraphicFramePr>
            <a:graphicFrameLocks noChangeAspect="1"/>
          </p:cNvGraphicFramePr>
          <p:nvPr/>
        </p:nvGraphicFramePr>
        <p:xfrm>
          <a:off x="2044700" y="3086100"/>
          <a:ext cx="3035300" cy="481013"/>
        </p:xfrm>
        <a:graphic>
          <a:graphicData uri="http://schemas.openxmlformats.org/presentationml/2006/ole">
            <p:oleObj spid="_x0000_s58452" name="公式" r:id="rId6" imgW="3035300" imgH="482600" progId="Equation.3">
              <p:embed/>
            </p:oleObj>
          </a:graphicData>
        </a:graphic>
      </p:graphicFrame>
      <p:graphicFrame>
        <p:nvGraphicFramePr>
          <p:cNvPr id="15370" name="Object 10"/>
          <p:cNvGraphicFramePr>
            <a:graphicFrameLocks noChangeAspect="1"/>
          </p:cNvGraphicFramePr>
          <p:nvPr/>
        </p:nvGraphicFramePr>
        <p:xfrm>
          <a:off x="2038350" y="3810000"/>
          <a:ext cx="520700" cy="330200"/>
        </p:xfrm>
        <a:graphic>
          <a:graphicData uri="http://schemas.openxmlformats.org/presentationml/2006/ole">
            <p:oleObj spid="_x0000_s58453" name="公式" r:id="rId7" imgW="520474" imgH="330057" progId="Equation.3">
              <p:embed/>
            </p:oleObj>
          </a:graphicData>
        </a:graphic>
      </p:graphicFrame>
      <p:graphicFrame>
        <p:nvGraphicFramePr>
          <p:cNvPr id="15371" name="Object 11"/>
          <p:cNvGraphicFramePr>
            <a:graphicFrameLocks noChangeAspect="1"/>
          </p:cNvGraphicFramePr>
          <p:nvPr/>
        </p:nvGraphicFramePr>
        <p:xfrm>
          <a:off x="1676400" y="4572000"/>
          <a:ext cx="3568700" cy="481013"/>
        </p:xfrm>
        <a:graphic>
          <a:graphicData uri="http://schemas.openxmlformats.org/presentationml/2006/ole">
            <p:oleObj spid="_x0000_s58454" name="公式" r:id="rId8" imgW="3568700" imgH="482600" progId="Equation.3">
              <p:embed/>
            </p:oleObj>
          </a:graphicData>
        </a:graphic>
      </p:graphicFrame>
      <p:sp>
        <p:nvSpPr>
          <p:cNvPr id="58377"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一、向量的内积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wipe(left)">
                                      <p:cBhvr>
                                        <p:cTn id="7" dur="500"/>
                                        <p:tgtEl>
                                          <p:spTgt spid="153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366"/>
                                        </p:tgtEl>
                                        <p:attrNameLst>
                                          <p:attrName>style.visibility</p:attrName>
                                        </p:attrNameLst>
                                      </p:cBhvr>
                                      <p:to>
                                        <p:strVal val="visible"/>
                                      </p:to>
                                    </p:set>
                                    <p:animEffect transition="in" filter="wipe(left)">
                                      <p:cBhvr>
                                        <p:cTn id="12" dur="500"/>
                                        <p:tgtEl>
                                          <p:spTgt spid="153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367"/>
                                        </p:tgtEl>
                                        <p:attrNameLst>
                                          <p:attrName>style.visibility</p:attrName>
                                        </p:attrNameLst>
                                      </p:cBhvr>
                                      <p:to>
                                        <p:strVal val="visible"/>
                                      </p:to>
                                    </p:set>
                                    <p:animEffect transition="in" filter="wipe(left)">
                                      <p:cBhvr>
                                        <p:cTn id="17" dur="500"/>
                                        <p:tgtEl>
                                          <p:spTgt spid="153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5368"/>
                                        </p:tgtEl>
                                        <p:attrNameLst>
                                          <p:attrName>style.visibility</p:attrName>
                                        </p:attrNameLst>
                                      </p:cBhvr>
                                      <p:to>
                                        <p:strVal val="visible"/>
                                      </p:to>
                                    </p:set>
                                    <p:animEffect transition="in" filter="wipe(left)">
                                      <p:cBhvr>
                                        <p:cTn id="22" dur="500"/>
                                        <p:tgtEl>
                                          <p:spTgt spid="153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370"/>
                                        </p:tgtEl>
                                        <p:attrNameLst>
                                          <p:attrName>style.visibility</p:attrName>
                                        </p:attrNameLst>
                                      </p:cBhvr>
                                      <p:to>
                                        <p:strVal val="visible"/>
                                      </p:to>
                                    </p:set>
                                    <p:animEffect transition="in" filter="wipe(left)">
                                      <p:cBhvr>
                                        <p:cTn id="27" dur="500"/>
                                        <p:tgtEl>
                                          <p:spTgt spid="153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371"/>
                                        </p:tgtEl>
                                        <p:attrNameLst>
                                          <p:attrName>style.visibility</p:attrName>
                                        </p:attrNameLst>
                                      </p:cBhvr>
                                      <p:to>
                                        <p:strVal val="visible"/>
                                      </p:to>
                                    </p:set>
                                    <p:animEffect transition="in" filter="wipe(left)">
                                      <p:cBhvr>
                                        <p:cTn id="32" dur="5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8" name="Object 4"/>
          <p:cNvGraphicFramePr>
            <a:graphicFrameLocks noChangeAspect="1"/>
          </p:cNvGraphicFramePr>
          <p:nvPr/>
        </p:nvGraphicFramePr>
        <p:xfrm>
          <a:off x="911225" y="1739900"/>
          <a:ext cx="7164388" cy="1925638"/>
        </p:xfrm>
        <a:graphic>
          <a:graphicData uri="http://schemas.openxmlformats.org/presentationml/2006/ole">
            <p:oleObj spid="_x0000_s59536" name="文档" r:id="rId3" imgW="7324813" imgH="1988779" progId="Word.Document.8">
              <p:embed/>
            </p:oleObj>
          </a:graphicData>
        </a:graphic>
      </p:graphicFrame>
      <p:graphicFrame>
        <p:nvGraphicFramePr>
          <p:cNvPr id="16389" name="Object 5"/>
          <p:cNvGraphicFramePr>
            <a:graphicFrameLocks noChangeAspect="1"/>
          </p:cNvGraphicFramePr>
          <p:nvPr/>
        </p:nvGraphicFramePr>
        <p:xfrm>
          <a:off x="4349750" y="3632200"/>
          <a:ext cx="2349500" cy="469900"/>
        </p:xfrm>
        <a:graphic>
          <a:graphicData uri="http://schemas.openxmlformats.org/presentationml/2006/ole">
            <p:oleObj spid="_x0000_s59537" name="公式" r:id="rId4" imgW="2349500" imgH="469900" progId="Equation.3">
              <p:embed/>
            </p:oleObj>
          </a:graphicData>
        </a:graphic>
      </p:graphicFrame>
      <p:grpSp>
        <p:nvGrpSpPr>
          <p:cNvPr id="16392" name="Group 8"/>
          <p:cNvGrpSpPr>
            <a:grpSpLocks/>
          </p:cNvGrpSpPr>
          <p:nvPr/>
        </p:nvGrpSpPr>
        <p:grpSpPr bwMode="auto">
          <a:xfrm>
            <a:off x="5003800" y="4406900"/>
            <a:ext cx="2463800" cy="469900"/>
            <a:chOff x="3440" y="2688"/>
            <a:chExt cx="1552" cy="296"/>
          </a:xfrm>
        </p:grpSpPr>
        <p:graphicFrame>
          <p:nvGraphicFramePr>
            <p:cNvPr id="59415" name="Object 6"/>
            <p:cNvGraphicFramePr>
              <a:graphicFrameLocks noChangeAspect="1"/>
            </p:cNvGraphicFramePr>
            <p:nvPr/>
          </p:nvGraphicFramePr>
          <p:xfrm>
            <a:off x="3440" y="2688"/>
            <a:ext cx="1552" cy="296"/>
          </p:xfrm>
          <a:graphic>
            <a:graphicData uri="http://schemas.openxmlformats.org/presentationml/2006/ole">
              <p:oleObj spid="_x0000_s59538" name="公式" r:id="rId5" imgW="2463800" imgH="469900" progId="Equation.3">
                <p:embed/>
              </p:oleObj>
            </a:graphicData>
          </a:graphic>
        </p:graphicFrame>
        <p:sp>
          <p:nvSpPr>
            <p:cNvPr id="59416" name="Line 7"/>
            <p:cNvSpPr>
              <a:spLocks noChangeShapeType="1"/>
            </p:cNvSpPr>
            <p:nvPr/>
          </p:nvSpPr>
          <p:spPr bwMode="auto">
            <a:xfrm>
              <a:off x="3696" y="2688"/>
              <a:ext cx="288"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16406" name="Object 22"/>
          <p:cNvGraphicFramePr>
            <a:graphicFrameLocks noChangeAspect="1"/>
          </p:cNvGraphicFramePr>
          <p:nvPr/>
        </p:nvGraphicFramePr>
        <p:xfrm>
          <a:off x="3581400" y="5029200"/>
          <a:ext cx="4794250" cy="1428750"/>
        </p:xfrm>
        <a:graphic>
          <a:graphicData uri="http://schemas.openxmlformats.org/presentationml/2006/ole">
            <p:oleObj spid="_x0000_s59539" name="文档" r:id="rId6" imgW="4608760" imgH="1383087" progId="Word.Document.8">
              <p:embed/>
            </p:oleObj>
          </a:graphicData>
        </a:graphic>
      </p:graphicFrame>
      <p:sp>
        <p:nvSpPr>
          <p:cNvPr id="16407" name="Rectangle 23"/>
          <p:cNvSpPr>
            <a:spLocks noChangeArrowheads="1"/>
          </p:cNvSpPr>
          <p:nvPr/>
        </p:nvSpPr>
        <p:spPr bwMode="auto">
          <a:xfrm>
            <a:off x="969963" y="1741488"/>
            <a:ext cx="1600200" cy="519112"/>
          </a:xfrm>
          <a:prstGeom prst="rect">
            <a:avLst/>
          </a:prstGeom>
          <a:noFill/>
          <a:ln w="9525">
            <a:noFill/>
            <a:miter lim="800000"/>
            <a:headEnd/>
            <a:tailEnd/>
          </a:ln>
        </p:spPr>
        <p:txBody>
          <a:bodyPr>
            <a:spAutoFit/>
          </a:bodyPr>
          <a:lstStyle/>
          <a:p>
            <a:pPr eaLnBrk="1" hangingPunct="1"/>
            <a:r>
              <a:rPr lang="zh-CN" altLang="en-US" sz="2800" b="1">
                <a:solidFill>
                  <a:schemeClr val="accent2"/>
                </a:solidFill>
                <a:ea typeface="黑体" pitchFamily="2" charset="-122"/>
              </a:rPr>
              <a:t>实例</a:t>
            </a:r>
          </a:p>
        </p:txBody>
      </p:sp>
      <p:grpSp>
        <p:nvGrpSpPr>
          <p:cNvPr id="16410" name="Group 26"/>
          <p:cNvGrpSpPr>
            <a:grpSpLocks/>
          </p:cNvGrpSpPr>
          <p:nvPr/>
        </p:nvGrpSpPr>
        <p:grpSpPr bwMode="auto">
          <a:xfrm>
            <a:off x="1079500" y="3581400"/>
            <a:ext cx="2806700" cy="1741488"/>
            <a:chOff x="672" y="2256"/>
            <a:chExt cx="1768" cy="1097"/>
          </a:xfrm>
        </p:grpSpPr>
        <p:grpSp>
          <p:nvGrpSpPr>
            <p:cNvPr id="59401" name="Group 27"/>
            <p:cNvGrpSpPr>
              <a:grpSpLocks/>
            </p:cNvGrpSpPr>
            <p:nvPr/>
          </p:nvGrpSpPr>
          <p:grpSpPr bwMode="auto">
            <a:xfrm>
              <a:off x="672" y="2304"/>
              <a:ext cx="1768" cy="1004"/>
              <a:chOff x="672" y="2496"/>
              <a:chExt cx="1768" cy="1004"/>
            </a:xfrm>
          </p:grpSpPr>
          <p:sp>
            <p:nvSpPr>
              <p:cNvPr id="59408" name="Line 28"/>
              <p:cNvSpPr>
                <a:spLocks noChangeShapeType="1"/>
              </p:cNvSpPr>
              <p:nvPr/>
            </p:nvSpPr>
            <p:spPr bwMode="auto">
              <a:xfrm>
                <a:off x="672" y="3072"/>
                <a:ext cx="1584" cy="0"/>
              </a:xfrm>
              <a:prstGeom prst="line">
                <a:avLst/>
              </a:prstGeom>
              <a:noFill/>
              <a:ln w="28575">
                <a:solidFill>
                  <a:schemeClr val="tx1"/>
                </a:solidFill>
                <a:round/>
                <a:headEnd/>
                <a:tailEnd/>
              </a:ln>
            </p:spPr>
            <p:txBody>
              <a:bodyPr wrap="none" anchor="ctr"/>
              <a:lstStyle/>
              <a:p>
                <a:endParaRPr lang="zh-CN" altLang="en-US"/>
              </a:p>
            </p:txBody>
          </p:sp>
          <p:sp>
            <p:nvSpPr>
              <p:cNvPr id="59409" name="Line 29"/>
              <p:cNvSpPr>
                <a:spLocks noChangeShapeType="1"/>
              </p:cNvSpPr>
              <p:nvPr/>
            </p:nvSpPr>
            <p:spPr bwMode="auto">
              <a:xfrm>
                <a:off x="884" y="3072"/>
                <a:ext cx="672" cy="0"/>
              </a:xfrm>
              <a:prstGeom prst="line">
                <a:avLst/>
              </a:prstGeom>
              <a:noFill/>
              <a:ln w="28575">
                <a:solidFill>
                  <a:srgbClr val="FF6699"/>
                </a:solidFill>
                <a:round/>
                <a:headEnd/>
                <a:tailEnd type="triangle" w="med" len="med"/>
              </a:ln>
            </p:spPr>
            <p:txBody>
              <a:bodyPr wrap="none" anchor="ctr"/>
              <a:lstStyle/>
              <a:p>
                <a:endParaRPr lang="zh-CN" altLang="en-US"/>
              </a:p>
            </p:txBody>
          </p:sp>
          <p:sp>
            <p:nvSpPr>
              <p:cNvPr id="59410" name="AutoShape 30"/>
              <p:cNvSpPr>
                <a:spLocks noChangeArrowheads="1"/>
              </p:cNvSpPr>
              <p:nvPr/>
            </p:nvSpPr>
            <p:spPr bwMode="auto">
              <a:xfrm>
                <a:off x="840" y="3084"/>
                <a:ext cx="48" cy="48"/>
              </a:xfrm>
              <a:prstGeom prst="triangle">
                <a:avLst>
                  <a:gd name="adj" fmla="val 50000"/>
                </a:avLst>
              </a:prstGeom>
              <a:solidFill>
                <a:schemeClr val="accent1"/>
              </a:solidFill>
              <a:ln w="9525">
                <a:solidFill>
                  <a:schemeClr val="tx1"/>
                </a:solidFill>
                <a:miter lim="800000"/>
                <a:headEnd/>
                <a:tailEnd/>
              </a:ln>
            </p:spPr>
            <p:txBody>
              <a:bodyPr wrap="none" anchor="ctr"/>
              <a:lstStyle/>
              <a:p>
                <a:pPr eaLnBrk="1" hangingPunct="1"/>
                <a:endParaRPr lang="zh-CN" altLang="en-US"/>
              </a:p>
            </p:txBody>
          </p:sp>
          <p:graphicFrame>
            <p:nvGraphicFramePr>
              <p:cNvPr id="59411" name="Object 31"/>
              <p:cNvGraphicFramePr>
                <a:graphicFrameLocks noChangeAspect="1"/>
              </p:cNvGraphicFramePr>
              <p:nvPr/>
            </p:nvGraphicFramePr>
            <p:xfrm>
              <a:off x="2264" y="2997"/>
              <a:ext cx="176" cy="199"/>
            </p:xfrm>
            <a:graphic>
              <a:graphicData uri="http://schemas.openxmlformats.org/presentationml/2006/ole">
                <p:oleObj spid="_x0000_s59540" name="公式" r:id="rId7" imgW="279279" imgH="317362" progId="Equation.3">
                  <p:embed/>
                </p:oleObj>
              </a:graphicData>
            </a:graphic>
          </p:graphicFrame>
          <p:sp>
            <p:nvSpPr>
              <p:cNvPr id="59412" name="Line 32"/>
              <p:cNvSpPr>
                <a:spLocks noChangeShapeType="1"/>
              </p:cNvSpPr>
              <p:nvPr/>
            </p:nvSpPr>
            <p:spPr bwMode="auto">
              <a:xfrm>
                <a:off x="864" y="3072"/>
                <a:ext cx="576" cy="288"/>
              </a:xfrm>
              <a:prstGeom prst="line">
                <a:avLst/>
              </a:prstGeom>
              <a:noFill/>
              <a:ln w="28575">
                <a:solidFill>
                  <a:schemeClr val="tx1"/>
                </a:solidFill>
                <a:prstDash val="sysDot"/>
                <a:round/>
                <a:headEnd/>
                <a:tailEnd/>
              </a:ln>
            </p:spPr>
            <p:txBody>
              <a:bodyPr wrap="none" anchor="ctr"/>
              <a:lstStyle/>
              <a:p>
                <a:endParaRPr lang="zh-CN" altLang="en-US"/>
              </a:p>
            </p:txBody>
          </p:sp>
          <p:sp>
            <p:nvSpPr>
              <p:cNvPr id="59413" name="Line 33"/>
              <p:cNvSpPr>
                <a:spLocks noChangeShapeType="1"/>
              </p:cNvSpPr>
              <p:nvPr/>
            </p:nvSpPr>
            <p:spPr bwMode="auto">
              <a:xfrm flipV="1">
                <a:off x="1380" y="3072"/>
                <a:ext cx="204" cy="428"/>
              </a:xfrm>
              <a:prstGeom prst="line">
                <a:avLst/>
              </a:prstGeom>
              <a:noFill/>
              <a:ln w="28575">
                <a:solidFill>
                  <a:schemeClr val="tx1"/>
                </a:solidFill>
                <a:prstDash val="sysDot"/>
                <a:round/>
                <a:headEnd/>
                <a:tailEnd/>
              </a:ln>
            </p:spPr>
            <p:txBody>
              <a:bodyPr wrap="none" anchor="ctr"/>
              <a:lstStyle/>
              <a:p>
                <a:endParaRPr lang="zh-CN" altLang="en-US"/>
              </a:p>
            </p:txBody>
          </p:sp>
          <p:sp>
            <p:nvSpPr>
              <p:cNvPr id="59414" name="Line 34"/>
              <p:cNvSpPr>
                <a:spLocks noChangeShapeType="1"/>
              </p:cNvSpPr>
              <p:nvPr/>
            </p:nvSpPr>
            <p:spPr bwMode="auto">
              <a:xfrm flipV="1">
                <a:off x="1584" y="2496"/>
                <a:ext cx="240" cy="576"/>
              </a:xfrm>
              <a:prstGeom prst="line">
                <a:avLst/>
              </a:prstGeom>
              <a:noFill/>
              <a:ln w="28575">
                <a:solidFill>
                  <a:schemeClr val="accent2"/>
                </a:solidFill>
                <a:round/>
                <a:headEnd/>
                <a:tailEnd type="triangle" w="med" len="med"/>
              </a:ln>
            </p:spPr>
            <p:txBody>
              <a:bodyPr wrap="none" anchor="ctr"/>
              <a:lstStyle/>
              <a:p>
                <a:endParaRPr lang="zh-CN" altLang="en-US"/>
              </a:p>
            </p:txBody>
          </p:sp>
        </p:grpSp>
        <p:graphicFrame>
          <p:nvGraphicFramePr>
            <p:cNvPr id="59402" name="Object 35"/>
            <p:cNvGraphicFramePr>
              <a:graphicFrameLocks noChangeAspect="1"/>
            </p:cNvGraphicFramePr>
            <p:nvPr/>
          </p:nvGraphicFramePr>
          <p:xfrm>
            <a:off x="1801" y="2256"/>
            <a:ext cx="172" cy="192"/>
          </p:xfrm>
          <a:graphic>
            <a:graphicData uri="http://schemas.openxmlformats.org/presentationml/2006/ole">
              <p:oleObj spid="_x0000_s59541" name="公式" r:id="rId8" imgW="363960" imgH="405720" progId="Equation.3">
                <p:embed/>
              </p:oleObj>
            </a:graphicData>
          </a:graphic>
        </p:graphicFrame>
        <p:graphicFrame>
          <p:nvGraphicFramePr>
            <p:cNvPr id="59403" name="Object 36"/>
            <p:cNvGraphicFramePr>
              <a:graphicFrameLocks noChangeAspect="1"/>
            </p:cNvGraphicFramePr>
            <p:nvPr/>
          </p:nvGraphicFramePr>
          <p:xfrm>
            <a:off x="1584" y="2928"/>
            <a:ext cx="144" cy="144"/>
          </p:xfrm>
          <a:graphic>
            <a:graphicData uri="http://schemas.openxmlformats.org/presentationml/2006/ole">
              <p:oleObj spid="_x0000_s59542" name="公式" r:id="rId9" imgW="317225" imgH="317225" progId="Equation.3">
                <p:embed/>
              </p:oleObj>
            </a:graphicData>
          </a:graphic>
        </p:graphicFrame>
        <p:graphicFrame>
          <p:nvGraphicFramePr>
            <p:cNvPr id="59404" name="Object 37"/>
            <p:cNvGraphicFramePr>
              <a:graphicFrameLocks noChangeAspect="1"/>
            </p:cNvGraphicFramePr>
            <p:nvPr/>
          </p:nvGraphicFramePr>
          <p:xfrm>
            <a:off x="1488" y="3168"/>
            <a:ext cx="144" cy="185"/>
          </p:xfrm>
          <a:graphic>
            <a:graphicData uri="http://schemas.openxmlformats.org/presentationml/2006/ole">
              <p:oleObj spid="_x0000_s59543" name="公式" r:id="rId10" imgW="317225" imgH="406048" progId="Equation.3">
                <p:embed/>
              </p:oleObj>
            </a:graphicData>
          </a:graphic>
        </p:graphicFrame>
        <p:graphicFrame>
          <p:nvGraphicFramePr>
            <p:cNvPr id="59405" name="Object 38"/>
            <p:cNvGraphicFramePr>
              <a:graphicFrameLocks noChangeAspect="1"/>
            </p:cNvGraphicFramePr>
            <p:nvPr/>
          </p:nvGraphicFramePr>
          <p:xfrm>
            <a:off x="785" y="2977"/>
            <a:ext cx="144" cy="151"/>
          </p:xfrm>
          <a:graphic>
            <a:graphicData uri="http://schemas.openxmlformats.org/presentationml/2006/ole">
              <p:oleObj spid="_x0000_s59544" name="公式" r:id="rId11" imgW="317362" imgH="330057" progId="Equation.3">
                <p:embed/>
              </p:oleObj>
            </a:graphicData>
          </a:graphic>
        </p:graphicFrame>
        <p:sp>
          <p:nvSpPr>
            <p:cNvPr id="59406" name="Arc 39"/>
            <p:cNvSpPr>
              <a:spLocks/>
            </p:cNvSpPr>
            <p:nvPr/>
          </p:nvSpPr>
          <p:spPr bwMode="auto">
            <a:xfrm>
              <a:off x="1632" y="2736"/>
              <a:ext cx="144"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headEnd/>
              <a:tailEnd/>
            </a:ln>
            <a:effectLst/>
          </p:spPr>
          <p:txBody>
            <a:bodyPr wrap="none" anchor="ctr"/>
            <a:lstStyle/>
            <a:p>
              <a:endParaRPr lang="zh-CN" altLang="en-US"/>
            </a:p>
          </p:txBody>
        </p:sp>
        <p:graphicFrame>
          <p:nvGraphicFramePr>
            <p:cNvPr id="59407" name="Object 40"/>
            <p:cNvGraphicFramePr>
              <a:graphicFrameLocks noChangeAspect="1"/>
            </p:cNvGraphicFramePr>
            <p:nvPr/>
          </p:nvGraphicFramePr>
          <p:xfrm>
            <a:off x="1760" y="2656"/>
            <a:ext cx="109" cy="144"/>
          </p:xfrm>
          <a:graphic>
            <a:graphicData uri="http://schemas.openxmlformats.org/presentationml/2006/ole">
              <p:oleObj spid="_x0000_s59545" name="公式" r:id="rId12" imgW="241091" imgH="317225" progId="Equation.3">
                <p:embed/>
              </p:oleObj>
            </a:graphicData>
          </a:graphic>
        </p:graphicFrame>
      </p:grpSp>
      <p:sp>
        <p:nvSpPr>
          <p:cNvPr id="59400"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二、向量的外积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07"/>
                                        </p:tgtEl>
                                        <p:attrNameLst>
                                          <p:attrName>style.visibility</p:attrName>
                                        </p:attrNameLst>
                                      </p:cBhvr>
                                      <p:to>
                                        <p:strVal val="visible"/>
                                      </p:to>
                                    </p:set>
                                    <p:animEffect transition="in" filter="wipe(left)">
                                      <p:cBhvr>
                                        <p:cTn id="7" dur="500"/>
                                        <p:tgtEl>
                                          <p:spTgt spid="164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410"/>
                                        </p:tgtEl>
                                        <p:attrNameLst>
                                          <p:attrName>style.visibility</p:attrName>
                                        </p:attrNameLst>
                                      </p:cBhvr>
                                      <p:to>
                                        <p:strVal val="visible"/>
                                      </p:to>
                                    </p:set>
                                    <p:animEffect transition="in" filter="wipe(left)">
                                      <p:cBhvr>
                                        <p:cTn id="12" dur="500"/>
                                        <p:tgtEl>
                                          <p:spTgt spid="16410"/>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6388"/>
                                        </p:tgtEl>
                                        <p:attrNameLst>
                                          <p:attrName>style.visibility</p:attrName>
                                        </p:attrNameLst>
                                      </p:cBhvr>
                                      <p:to>
                                        <p:strVal val="visible"/>
                                      </p:to>
                                    </p:set>
                                    <p:animEffect transition="in" filter="wipe(left)">
                                      <p:cBhvr>
                                        <p:cTn id="16" dur="500"/>
                                        <p:tgtEl>
                                          <p:spTgt spid="163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6389"/>
                                        </p:tgtEl>
                                        <p:attrNameLst>
                                          <p:attrName>style.visibility</p:attrName>
                                        </p:attrNameLst>
                                      </p:cBhvr>
                                      <p:to>
                                        <p:strVal val="visible"/>
                                      </p:to>
                                    </p:set>
                                    <p:animEffect transition="in" filter="wipe(left)">
                                      <p:cBhvr>
                                        <p:cTn id="21" dur="500"/>
                                        <p:tgtEl>
                                          <p:spTgt spid="1638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6392"/>
                                        </p:tgtEl>
                                        <p:attrNameLst>
                                          <p:attrName>style.visibility</p:attrName>
                                        </p:attrNameLst>
                                      </p:cBhvr>
                                      <p:to>
                                        <p:strVal val="visible"/>
                                      </p:to>
                                    </p:set>
                                    <p:animEffect transition="in" filter="wipe(left)">
                                      <p:cBhvr>
                                        <p:cTn id="26" dur="500"/>
                                        <p:tgtEl>
                                          <p:spTgt spid="1639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6406"/>
                                        </p:tgtEl>
                                        <p:attrNameLst>
                                          <p:attrName>style.visibility</p:attrName>
                                        </p:attrNameLst>
                                      </p:cBhvr>
                                      <p:to>
                                        <p:strVal val="visible"/>
                                      </p:to>
                                    </p:set>
                                    <p:animEffect transition="in" filter="wipe(left)">
                                      <p:cBhvr>
                                        <p:cTn id="31" dur="500"/>
                                        <p:tgtEl>
                                          <p:spTgt spid="16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7"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ChangeAspect="1"/>
          </p:cNvGraphicFramePr>
          <p:nvPr/>
        </p:nvGraphicFramePr>
        <p:xfrm>
          <a:off x="1989138" y="1011238"/>
          <a:ext cx="5294312" cy="657225"/>
        </p:xfrm>
        <a:graphic>
          <a:graphicData uri="http://schemas.openxmlformats.org/presentationml/2006/ole">
            <p:oleObj spid="_x0000_s60553" name="文档" r:id="rId3" imgW="5167126" imgH="643118" progId="Word.Document.8">
              <p:embed/>
            </p:oleObj>
          </a:graphicData>
        </a:graphic>
      </p:graphicFrame>
      <p:graphicFrame>
        <p:nvGraphicFramePr>
          <p:cNvPr id="17411" name="Object 3"/>
          <p:cNvGraphicFramePr>
            <a:graphicFrameLocks noChangeAspect="1"/>
          </p:cNvGraphicFramePr>
          <p:nvPr/>
        </p:nvGraphicFramePr>
        <p:xfrm>
          <a:off x="1358900" y="1728788"/>
          <a:ext cx="2514600" cy="481012"/>
        </p:xfrm>
        <a:graphic>
          <a:graphicData uri="http://schemas.openxmlformats.org/presentationml/2006/ole">
            <p:oleObj spid="_x0000_s60554" name="公式" r:id="rId4" imgW="2735280" imgH="519840" progId="Equation.3">
              <p:embed/>
            </p:oleObj>
          </a:graphicData>
        </a:graphic>
      </p:graphicFrame>
      <p:graphicFrame>
        <p:nvGraphicFramePr>
          <p:cNvPr id="17412" name="Object 4"/>
          <p:cNvGraphicFramePr>
            <a:graphicFrameLocks noChangeAspect="1"/>
          </p:cNvGraphicFramePr>
          <p:nvPr/>
        </p:nvGraphicFramePr>
        <p:xfrm>
          <a:off x="4419600" y="1714500"/>
          <a:ext cx="3841750" cy="508000"/>
        </p:xfrm>
        <a:graphic>
          <a:graphicData uri="http://schemas.openxmlformats.org/presentationml/2006/ole">
            <p:oleObj spid="_x0000_s60555" name="文档" r:id="rId5" imgW="3519751" imgH="464092" progId="Word.Document.8">
              <p:embed/>
            </p:oleObj>
          </a:graphicData>
        </a:graphic>
      </p:graphicFrame>
      <p:sp>
        <p:nvSpPr>
          <p:cNvPr id="60421" name="Rectangle 5"/>
          <p:cNvSpPr>
            <a:spLocks noChangeArrowheads="1"/>
          </p:cNvSpPr>
          <p:nvPr/>
        </p:nvSpPr>
        <p:spPr bwMode="auto">
          <a:xfrm>
            <a:off x="990600" y="1035050"/>
            <a:ext cx="1084263" cy="519113"/>
          </a:xfrm>
          <a:prstGeom prst="rect">
            <a:avLst/>
          </a:prstGeom>
          <a:noFill/>
          <a:ln w="9525">
            <a:noFill/>
            <a:miter lim="800000"/>
            <a:headEnd/>
            <a:tailEnd/>
          </a:ln>
        </p:spPr>
        <p:txBody>
          <a:bodyPr>
            <a:spAutoFit/>
          </a:bodyPr>
          <a:lstStyle/>
          <a:p>
            <a:pPr eaLnBrk="1" hangingPunct="1"/>
            <a:r>
              <a:rPr lang="zh-CN" altLang="en-US" sz="2800" b="1">
                <a:solidFill>
                  <a:schemeClr val="accent2"/>
                </a:solidFill>
                <a:ea typeface="黑体" pitchFamily="2" charset="-122"/>
              </a:rPr>
              <a:t>定义</a:t>
            </a:r>
          </a:p>
        </p:txBody>
      </p:sp>
      <p:graphicFrame>
        <p:nvGraphicFramePr>
          <p:cNvPr id="17414" name="Object 6"/>
          <p:cNvGraphicFramePr>
            <a:graphicFrameLocks noChangeAspect="1"/>
          </p:cNvGraphicFramePr>
          <p:nvPr/>
        </p:nvGraphicFramePr>
        <p:xfrm>
          <a:off x="1066800" y="2286000"/>
          <a:ext cx="6750050" cy="1263650"/>
        </p:xfrm>
        <a:graphic>
          <a:graphicData uri="http://schemas.openxmlformats.org/presentationml/2006/ole">
            <p:oleObj spid="_x0000_s60556" name="文档" r:id="rId6" imgW="6739288" imgH="1266568" progId="Word.Document.8">
              <p:embed/>
            </p:oleObj>
          </a:graphicData>
        </a:graphic>
      </p:graphicFrame>
      <p:sp>
        <p:nvSpPr>
          <p:cNvPr id="17415" name="Text Box 7"/>
          <p:cNvSpPr txBox="1">
            <a:spLocks noChangeArrowheads="1"/>
          </p:cNvSpPr>
          <p:nvPr/>
        </p:nvSpPr>
        <p:spPr bwMode="auto">
          <a:xfrm>
            <a:off x="941388" y="3810000"/>
            <a:ext cx="5791200" cy="519113"/>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chemeClr val="accent2"/>
                </a:solidFill>
                <a:ea typeface="黑体" pitchFamily="2" charset="-122"/>
              </a:rPr>
              <a:t>关于外积的说明：</a:t>
            </a:r>
          </a:p>
        </p:txBody>
      </p:sp>
      <p:graphicFrame>
        <p:nvGraphicFramePr>
          <p:cNvPr id="17416" name="Object 8"/>
          <p:cNvGraphicFramePr>
            <a:graphicFrameLocks noChangeAspect="1"/>
          </p:cNvGraphicFramePr>
          <p:nvPr/>
        </p:nvGraphicFramePr>
        <p:xfrm>
          <a:off x="946150" y="4600575"/>
          <a:ext cx="2032000" cy="481013"/>
        </p:xfrm>
        <a:graphic>
          <a:graphicData uri="http://schemas.openxmlformats.org/presentationml/2006/ole">
            <p:oleObj spid="_x0000_s60557" name="公式" r:id="rId7" imgW="2032000" imgH="482600" progId="Equation.3">
              <p:embed/>
            </p:oleObj>
          </a:graphicData>
        </a:graphic>
      </p:graphicFrame>
      <p:graphicFrame>
        <p:nvGraphicFramePr>
          <p:cNvPr id="17417" name="Object 9"/>
          <p:cNvGraphicFramePr>
            <a:graphicFrameLocks noChangeAspect="1"/>
          </p:cNvGraphicFramePr>
          <p:nvPr/>
        </p:nvGraphicFramePr>
        <p:xfrm>
          <a:off x="3543300" y="4643438"/>
          <a:ext cx="3251200" cy="419100"/>
        </p:xfrm>
        <a:graphic>
          <a:graphicData uri="http://schemas.openxmlformats.org/presentationml/2006/ole">
            <p:oleObj spid="_x0000_s60558" name="公式" r:id="rId8" imgW="3251200" imgH="419100" progId="Equation.3">
              <p:embed/>
            </p:oleObj>
          </a:graphicData>
        </a:graphic>
      </p:graphicFrame>
      <p:grpSp>
        <p:nvGrpSpPr>
          <p:cNvPr id="17420" name="Group 12"/>
          <p:cNvGrpSpPr>
            <a:grpSpLocks/>
          </p:cNvGrpSpPr>
          <p:nvPr/>
        </p:nvGrpSpPr>
        <p:grpSpPr bwMode="auto">
          <a:xfrm>
            <a:off x="996950" y="5265738"/>
            <a:ext cx="1346200" cy="525462"/>
            <a:chOff x="1488" y="3236"/>
            <a:chExt cx="848" cy="331"/>
          </a:xfrm>
        </p:grpSpPr>
        <p:graphicFrame>
          <p:nvGraphicFramePr>
            <p:cNvPr id="60432" name="Object 10"/>
            <p:cNvGraphicFramePr>
              <a:graphicFrameLocks noChangeAspect="1"/>
            </p:cNvGraphicFramePr>
            <p:nvPr/>
          </p:nvGraphicFramePr>
          <p:xfrm>
            <a:off x="1488" y="3264"/>
            <a:ext cx="848" cy="303"/>
          </p:xfrm>
          <a:graphic>
            <a:graphicData uri="http://schemas.openxmlformats.org/presentationml/2006/ole">
              <p:oleObj spid="_x0000_s60559" name="公式" r:id="rId9" imgW="1346200" imgH="482600" progId="Equation.3">
                <p:embed/>
              </p:oleObj>
            </a:graphicData>
          </a:graphic>
        </p:graphicFrame>
        <p:sp>
          <p:nvSpPr>
            <p:cNvPr id="60433" name="Text Box 11"/>
            <p:cNvSpPr txBox="1">
              <a:spLocks noChangeArrowheads="1"/>
            </p:cNvSpPr>
            <p:nvPr/>
          </p:nvSpPr>
          <p:spPr bwMode="auto">
            <a:xfrm>
              <a:off x="1988" y="3236"/>
              <a:ext cx="288" cy="327"/>
            </a:xfrm>
            <a:prstGeom prst="rect">
              <a:avLst/>
            </a:prstGeom>
            <a:noFill/>
            <a:ln w="9525">
              <a:noFill/>
              <a:miter lim="800000"/>
              <a:headEnd/>
              <a:tailEnd/>
            </a:ln>
          </p:spPr>
          <p:txBody>
            <a:bodyPr>
              <a:spAutoFit/>
            </a:bodyPr>
            <a:lstStyle/>
            <a:p>
              <a:pPr eaLnBrk="1" hangingPunct="1">
                <a:spcBef>
                  <a:spcPct val="50000"/>
                </a:spcBef>
              </a:pPr>
              <a:r>
                <a:rPr lang="en-US" altLang="zh-CN" sz="2800" b="1"/>
                <a:t>//</a:t>
              </a:r>
            </a:p>
          </p:txBody>
        </p:sp>
      </p:grpSp>
      <p:graphicFrame>
        <p:nvGraphicFramePr>
          <p:cNvPr id="17421" name="Object 13"/>
          <p:cNvGraphicFramePr>
            <a:graphicFrameLocks noChangeAspect="1"/>
          </p:cNvGraphicFramePr>
          <p:nvPr/>
        </p:nvGraphicFramePr>
        <p:xfrm>
          <a:off x="2476500" y="5438775"/>
          <a:ext cx="800100" cy="252413"/>
        </p:xfrm>
        <a:graphic>
          <a:graphicData uri="http://schemas.openxmlformats.org/presentationml/2006/ole">
            <p:oleObj spid="_x0000_s60560" name="公式" r:id="rId10" imgW="863280" imgH="270360" progId="Equation.3">
              <p:embed/>
            </p:oleObj>
          </a:graphicData>
        </a:graphic>
      </p:graphicFrame>
      <p:graphicFrame>
        <p:nvGraphicFramePr>
          <p:cNvPr id="17422" name="Object 14"/>
          <p:cNvGraphicFramePr>
            <a:graphicFrameLocks noChangeAspect="1"/>
          </p:cNvGraphicFramePr>
          <p:nvPr/>
        </p:nvGraphicFramePr>
        <p:xfrm>
          <a:off x="3422650" y="5272088"/>
          <a:ext cx="1435100" cy="404812"/>
        </p:xfrm>
        <a:graphic>
          <a:graphicData uri="http://schemas.openxmlformats.org/presentationml/2006/ole">
            <p:oleObj spid="_x0000_s60561" name="公式" r:id="rId11" imgW="1434477" imgH="406224" progId="Equation.3">
              <p:embed/>
            </p:oleObj>
          </a:graphicData>
        </a:graphic>
      </p:graphicFrame>
      <p:graphicFrame>
        <p:nvGraphicFramePr>
          <p:cNvPr id="17423" name="Object 15"/>
          <p:cNvGraphicFramePr>
            <a:graphicFrameLocks noChangeAspect="1"/>
          </p:cNvGraphicFramePr>
          <p:nvPr/>
        </p:nvGraphicFramePr>
        <p:xfrm>
          <a:off x="5295900" y="5265738"/>
          <a:ext cx="2146300" cy="481012"/>
        </p:xfrm>
        <a:graphic>
          <a:graphicData uri="http://schemas.openxmlformats.org/presentationml/2006/ole">
            <p:oleObj spid="_x0000_s60562" name="公式" r:id="rId12" imgW="2146300" imgH="482600" progId="Equation.3">
              <p:embed/>
            </p:oleObj>
          </a:graphicData>
        </a:graphic>
      </p:graphicFrame>
      <p:sp>
        <p:nvSpPr>
          <p:cNvPr id="17424" name="Text Box 16"/>
          <p:cNvSpPr txBox="1">
            <a:spLocks noChangeArrowheads="1"/>
          </p:cNvSpPr>
          <p:nvPr/>
        </p:nvSpPr>
        <p:spPr bwMode="auto">
          <a:xfrm>
            <a:off x="2819400" y="2882900"/>
            <a:ext cx="6324600" cy="519113"/>
          </a:xfrm>
          <a:prstGeom prst="rect">
            <a:avLst/>
          </a:prstGeom>
          <a:noFill/>
          <a:ln w="9525">
            <a:noFill/>
            <a:miter lim="800000"/>
            <a:headEnd/>
            <a:tailEnd/>
          </a:ln>
        </p:spPr>
        <p:txBody>
          <a:bodyPr>
            <a:spAutoFit/>
          </a:bodyPr>
          <a:lstStyle/>
          <a:p>
            <a:pPr eaLnBrk="1" hangingPunct="1">
              <a:spcBef>
                <a:spcPct val="50000"/>
              </a:spcBef>
            </a:pPr>
            <a:r>
              <a:rPr lang="zh-CN" altLang="en-US" sz="2800" b="1"/>
              <a:t>外积也称为“</a:t>
            </a:r>
            <a:r>
              <a:rPr lang="zh-CN" altLang="en-US" sz="2800" b="1">
                <a:solidFill>
                  <a:schemeClr val="accent2"/>
                </a:solidFill>
                <a:ea typeface="黑体" pitchFamily="2" charset="-122"/>
              </a:rPr>
              <a:t>叉积</a:t>
            </a:r>
            <a:r>
              <a:rPr lang="zh-CN" altLang="en-US" sz="2800" b="1"/>
              <a:t>”、“</a:t>
            </a:r>
            <a:r>
              <a:rPr lang="zh-CN" altLang="en-US" sz="2800" b="1">
                <a:solidFill>
                  <a:schemeClr val="accent2"/>
                </a:solidFill>
                <a:ea typeface="黑体" pitchFamily="2" charset="-122"/>
              </a:rPr>
              <a:t>向量积</a:t>
            </a:r>
            <a:r>
              <a:rPr lang="zh-CN" altLang="en-US" sz="2800" b="1"/>
              <a:t>”</a:t>
            </a:r>
            <a:r>
              <a:rPr lang="en-US" altLang="zh-CN" sz="2800" b="1"/>
              <a:t>.</a:t>
            </a:r>
          </a:p>
        </p:txBody>
      </p:sp>
      <p:sp>
        <p:nvSpPr>
          <p:cNvPr id="60431"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二、向量的外积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wipe(left)">
                                      <p:cBhvr>
                                        <p:cTn id="7" dur="500"/>
                                        <p:tgtEl>
                                          <p:spTgt spid="1741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7412"/>
                                        </p:tgtEl>
                                        <p:attrNameLst>
                                          <p:attrName>style.visibility</p:attrName>
                                        </p:attrNameLst>
                                      </p:cBhvr>
                                      <p:to>
                                        <p:strVal val="visible"/>
                                      </p:to>
                                    </p:set>
                                    <p:animEffect transition="in" filter="wipe(left)">
                                      <p:cBhvr>
                                        <p:cTn id="11" dur="500"/>
                                        <p:tgtEl>
                                          <p:spTgt spid="1741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414"/>
                                        </p:tgtEl>
                                        <p:attrNameLst>
                                          <p:attrName>style.visibility</p:attrName>
                                        </p:attrNameLst>
                                      </p:cBhvr>
                                      <p:to>
                                        <p:strVal val="visible"/>
                                      </p:to>
                                    </p:set>
                                    <p:animEffect transition="in" filter="wipe(left)">
                                      <p:cBhvr>
                                        <p:cTn id="15" dur="500"/>
                                        <p:tgtEl>
                                          <p:spTgt spid="1741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424"/>
                                        </p:tgtEl>
                                        <p:attrNameLst>
                                          <p:attrName>style.visibility</p:attrName>
                                        </p:attrNameLst>
                                      </p:cBhvr>
                                      <p:to>
                                        <p:strVal val="visible"/>
                                      </p:to>
                                    </p:set>
                                    <p:animEffect transition="in" filter="wipe(left)">
                                      <p:cBhvr>
                                        <p:cTn id="20" dur="500"/>
                                        <p:tgtEl>
                                          <p:spTgt spid="1742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415"/>
                                        </p:tgtEl>
                                        <p:attrNameLst>
                                          <p:attrName>style.visibility</p:attrName>
                                        </p:attrNameLst>
                                      </p:cBhvr>
                                      <p:to>
                                        <p:strVal val="visible"/>
                                      </p:to>
                                    </p:set>
                                    <p:animEffect transition="in" filter="wipe(left)">
                                      <p:cBhvr>
                                        <p:cTn id="25" dur="500"/>
                                        <p:tgtEl>
                                          <p:spTgt spid="1741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7416"/>
                                        </p:tgtEl>
                                        <p:attrNameLst>
                                          <p:attrName>style.visibility</p:attrName>
                                        </p:attrNameLst>
                                      </p:cBhvr>
                                      <p:to>
                                        <p:strVal val="visible"/>
                                      </p:to>
                                    </p:set>
                                    <p:animEffect transition="in" filter="wipe(left)">
                                      <p:cBhvr>
                                        <p:cTn id="30" dur="500"/>
                                        <p:tgtEl>
                                          <p:spTgt spid="17416"/>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17417"/>
                                        </p:tgtEl>
                                        <p:attrNameLst>
                                          <p:attrName>style.visibility</p:attrName>
                                        </p:attrNameLst>
                                      </p:cBhvr>
                                      <p:to>
                                        <p:strVal val="visible"/>
                                      </p:to>
                                    </p:set>
                                    <p:animEffect transition="in" filter="wipe(left)">
                                      <p:cBhvr>
                                        <p:cTn id="34" dur="500"/>
                                        <p:tgtEl>
                                          <p:spTgt spid="1741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7420"/>
                                        </p:tgtEl>
                                        <p:attrNameLst>
                                          <p:attrName>style.visibility</p:attrName>
                                        </p:attrNameLst>
                                      </p:cBhvr>
                                      <p:to>
                                        <p:strVal val="visible"/>
                                      </p:to>
                                    </p:set>
                                    <p:animEffect transition="in" filter="wipe(left)">
                                      <p:cBhvr>
                                        <p:cTn id="39" dur="500"/>
                                        <p:tgtEl>
                                          <p:spTgt spid="17420"/>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17421"/>
                                        </p:tgtEl>
                                        <p:attrNameLst>
                                          <p:attrName>style.visibility</p:attrName>
                                        </p:attrNameLst>
                                      </p:cBhvr>
                                      <p:to>
                                        <p:strVal val="visible"/>
                                      </p:to>
                                    </p:set>
                                    <p:animEffect transition="in" filter="wipe(left)">
                                      <p:cBhvr>
                                        <p:cTn id="43" dur="500"/>
                                        <p:tgtEl>
                                          <p:spTgt spid="17421"/>
                                        </p:tgtEl>
                                      </p:cBhvr>
                                    </p:animEffect>
                                  </p:childTnLst>
                                </p:cTn>
                              </p:par>
                            </p:childTnLst>
                          </p:cTn>
                        </p:par>
                        <p:par>
                          <p:cTn id="44" fill="hold" nodeType="afterGroup">
                            <p:stCondLst>
                              <p:cond delay="1000"/>
                            </p:stCondLst>
                            <p:childTnLst>
                              <p:par>
                                <p:cTn id="45" presetID="22" presetClass="entr" presetSubtype="8" fill="hold" nodeType="afterEffect">
                                  <p:stCondLst>
                                    <p:cond delay="0"/>
                                  </p:stCondLst>
                                  <p:childTnLst>
                                    <p:set>
                                      <p:cBhvr>
                                        <p:cTn id="46" dur="1" fill="hold">
                                          <p:stCondLst>
                                            <p:cond delay="0"/>
                                          </p:stCondLst>
                                        </p:cTn>
                                        <p:tgtEl>
                                          <p:spTgt spid="17422"/>
                                        </p:tgtEl>
                                        <p:attrNameLst>
                                          <p:attrName>style.visibility</p:attrName>
                                        </p:attrNameLst>
                                      </p:cBhvr>
                                      <p:to>
                                        <p:strVal val="visible"/>
                                      </p:to>
                                    </p:set>
                                    <p:animEffect transition="in" filter="wipe(left)">
                                      <p:cBhvr>
                                        <p:cTn id="47" dur="500"/>
                                        <p:tgtEl>
                                          <p:spTgt spid="17422"/>
                                        </p:tgtEl>
                                      </p:cBhvr>
                                    </p:animEffect>
                                  </p:childTnLst>
                                </p:cTn>
                              </p:par>
                            </p:childTnLst>
                          </p:cTn>
                        </p:par>
                        <p:par>
                          <p:cTn id="48" fill="hold" nodeType="afterGroup">
                            <p:stCondLst>
                              <p:cond delay="1500"/>
                            </p:stCondLst>
                            <p:childTnLst>
                              <p:par>
                                <p:cTn id="49" presetID="22" presetClass="entr" presetSubtype="8" fill="hold" nodeType="afterEffect">
                                  <p:stCondLst>
                                    <p:cond delay="0"/>
                                  </p:stCondLst>
                                  <p:childTnLst>
                                    <p:set>
                                      <p:cBhvr>
                                        <p:cTn id="50" dur="1" fill="hold">
                                          <p:stCondLst>
                                            <p:cond delay="0"/>
                                          </p:stCondLst>
                                        </p:cTn>
                                        <p:tgtEl>
                                          <p:spTgt spid="17423"/>
                                        </p:tgtEl>
                                        <p:attrNameLst>
                                          <p:attrName>style.visibility</p:attrName>
                                        </p:attrNameLst>
                                      </p:cBhvr>
                                      <p:to>
                                        <p:strVal val="visible"/>
                                      </p:to>
                                    </p:set>
                                    <p:animEffect transition="in" filter="wipe(left)">
                                      <p:cBhvr>
                                        <p:cTn id="51" dur="500"/>
                                        <p:tgtEl>
                                          <p:spTgt spid="1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autoUpdateAnimBg="0"/>
      <p:bldP spid="1742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838200" y="3200400"/>
            <a:ext cx="6019800" cy="519113"/>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chemeClr val="accent2"/>
                </a:solidFill>
                <a:ea typeface="黑体" pitchFamily="2" charset="-122"/>
              </a:rPr>
              <a:t>外积符合下列运算规律：</a:t>
            </a:r>
          </a:p>
        </p:txBody>
      </p:sp>
      <p:sp>
        <p:nvSpPr>
          <p:cNvPr id="18435" name="Text Box 3"/>
          <p:cNvSpPr txBox="1">
            <a:spLocks noChangeArrowheads="1"/>
          </p:cNvSpPr>
          <p:nvPr/>
        </p:nvSpPr>
        <p:spPr bwMode="auto">
          <a:xfrm>
            <a:off x="914400" y="3886200"/>
            <a:ext cx="1371600" cy="519113"/>
          </a:xfrm>
          <a:prstGeom prst="rect">
            <a:avLst/>
          </a:prstGeom>
          <a:noFill/>
          <a:ln w="9525">
            <a:noFill/>
            <a:miter lim="800000"/>
            <a:headEnd/>
            <a:tailEnd/>
          </a:ln>
        </p:spPr>
        <p:txBody>
          <a:bodyPr>
            <a:spAutoFit/>
          </a:bodyPr>
          <a:lstStyle/>
          <a:p>
            <a:pPr eaLnBrk="1" hangingPunct="1">
              <a:spcBef>
                <a:spcPct val="50000"/>
              </a:spcBef>
            </a:pPr>
            <a:r>
              <a:rPr lang="en-US" altLang="zh-CN" sz="2800" dirty="0">
                <a:latin typeface="Times New Roman" pitchFamily="18" charset="0"/>
                <a:cs typeface="Times New Roman" pitchFamily="18" charset="0"/>
              </a:rPr>
              <a:t>(</a:t>
            </a:r>
            <a:r>
              <a:rPr lang="en-US" altLang="zh-CN" sz="2800" dirty="0" smtClean="0">
                <a:latin typeface="Times New Roman" pitchFamily="18" charset="0"/>
                <a:cs typeface="Times New Roman" pitchFamily="18" charset="0"/>
              </a:rPr>
              <a:t>1)</a:t>
            </a:r>
            <a:endParaRPr lang="zh-CN" altLang="en-US" sz="2800" dirty="0">
              <a:latin typeface="Times New Roman" pitchFamily="18" charset="0"/>
              <a:cs typeface="Times New Roman" pitchFamily="18" charset="0"/>
            </a:endParaRPr>
          </a:p>
        </p:txBody>
      </p:sp>
      <p:graphicFrame>
        <p:nvGraphicFramePr>
          <p:cNvPr id="18436" name="Object 4"/>
          <p:cNvGraphicFramePr>
            <a:graphicFrameLocks noChangeAspect="1"/>
          </p:cNvGraphicFramePr>
          <p:nvPr/>
        </p:nvGraphicFramePr>
        <p:xfrm>
          <a:off x="1600200" y="3898900"/>
          <a:ext cx="2209800" cy="404813"/>
        </p:xfrm>
        <a:graphic>
          <a:graphicData uri="http://schemas.openxmlformats.org/presentationml/2006/ole">
            <p:oleObj spid="_x0000_s61672" name="公式" r:id="rId3" imgW="2209800" imgH="406400" progId="Equation.3">
              <p:embed/>
            </p:oleObj>
          </a:graphicData>
        </a:graphic>
      </p:graphicFrame>
      <p:sp>
        <p:nvSpPr>
          <p:cNvPr id="18437" name="Text Box 5"/>
          <p:cNvSpPr txBox="1">
            <a:spLocks noChangeArrowheads="1"/>
          </p:cNvSpPr>
          <p:nvPr/>
        </p:nvSpPr>
        <p:spPr bwMode="auto">
          <a:xfrm>
            <a:off x="914400" y="4495800"/>
            <a:ext cx="2590800" cy="519113"/>
          </a:xfrm>
          <a:prstGeom prst="rect">
            <a:avLst/>
          </a:prstGeom>
          <a:noFill/>
          <a:ln w="9525">
            <a:noFill/>
            <a:miter lim="800000"/>
            <a:headEnd/>
            <a:tailEnd/>
          </a:ln>
        </p:spPr>
        <p:txBody>
          <a:bodyPr>
            <a:spAutoFit/>
          </a:bodyPr>
          <a:lstStyle/>
          <a:p>
            <a:pPr eaLnBrk="1" hangingPunct="1">
              <a:spcBef>
                <a:spcPct val="50000"/>
              </a:spcBef>
            </a:pPr>
            <a:r>
              <a:rPr lang="en-US" altLang="zh-CN" sz="2800" dirty="0" smtClean="0">
                <a:latin typeface="Times New Roman" pitchFamily="18" charset="0"/>
                <a:ea typeface="黑体" pitchFamily="2" charset="-122"/>
                <a:cs typeface="Times New Roman" pitchFamily="18" charset="0"/>
              </a:rPr>
              <a:t>(2)  </a:t>
            </a:r>
            <a:r>
              <a:rPr lang="zh-CN" altLang="en-US" sz="2800" dirty="0" smtClean="0">
                <a:ea typeface="黑体" pitchFamily="2" charset="-122"/>
              </a:rPr>
              <a:t>分配律</a:t>
            </a:r>
            <a:r>
              <a:rPr lang="zh-CN" altLang="en-US" sz="2800" dirty="0">
                <a:ea typeface="黑体" pitchFamily="2" charset="-122"/>
              </a:rPr>
              <a:t>：</a:t>
            </a:r>
            <a:endParaRPr lang="zh-CN" altLang="en-US" sz="2800" dirty="0"/>
          </a:p>
        </p:txBody>
      </p:sp>
      <p:graphicFrame>
        <p:nvGraphicFramePr>
          <p:cNvPr id="18438" name="Object 6"/>
          <p:cNvGraphicFramePr>
            <a:graphicFrameLocks noChangeAspect="1"/>
          </p:cNvGraphicFramePr>
          <p:nvPr/>
        </p:nvGraphicFramePr>
        <p:xfrm>
          <a:off x="3117850" y="4525963"/>
          <a:ext cx="3860800" cy="481012"/>
        </p:xfrm>
        <a:graphic>
          <a:graphicData uri="http://schemas.openxmlformats.org/presentationml/2006/ole">
            <p:oleObj spid="_x0000_s61673" name="公式" r:id="rId4" imgW="3860800" imgH="482600" progId="Equation.3">
              <p:embed/>
            </p:oleObj>
          </a:graphicData>
        </a:graphic>
      </p:graphicFrame>
      <p:graphicFrame>
        <p:nvGraphicFramePr>
          <p:cNvPr id="18442" name="Object 10"/>
          <p:cNvGraphicFramePr>
            <a:graphicFrameLocks noChangeAspect="1"/>
          </p:cNvGraphicFramePr>
          <p:nvPr/>
        </p:nvGraphicFramePr>
        <p:xfrm>
          <a:off x="3924300" y="5135563"/>
          <a:ext cx="4572000" cy="481012"/>
        </p:xfrm>
        <a:graphic>
          <a:graphicData uri="http://schemas.openxmlformats.org/presentationml/2006/ole">
            <p:oleObj spid="_x0000_s61674" name="公式" r:id="rId5" imgW="4572000" imgH="482600" progId="Equation.3">
              <p:embed/>
            </p:oleObj>
          </a:graphicData>
        </a:graphic>
      </p:graphicFrame>
      <p:graphicFrame>
        <p:nvGraphicFramePr>
          <p:cNvPr id="18448" name="Object 16"/>
          <p:cNvGraphicFramePr>
            <a:graphicFrameLocks noChangeAspect="1"/>
          </p:cNvGraphicFramePr>
          <p:nvPr/>
        </p:nvGraphicFramePr>
        <p:xfrm>
          <a:off x="1582738" y="890588"/>
          <a:ext cx="671512" cy="404812"/>
        </p:xfrm>
        <a:graphic>
          <a:graphicData uri="http://schemas.openxmlformats.org/presentationml/2006/ole">
            <p:oleObj spid="_x0000_s61675" name="公式" r:id="rId6" imgW="672808" imgH="406224" progId="Equation.3">
              <p:embed/>
            </p:oleObj>
          </a:graphicData>
        </a:graphic>
      </p:graphicFrame>
      <p:graphicFrame>
        <p:nvGraphicFramePr>
          <p:cNvPr id="18449" name="Object 17"/>
          <p:cNvGraphicFramePr>
            <a:graphicFrameLocks noChangeAspect="1"/>
          </p:cNvGraphicFramePr>
          <p:nvPr/>
        </p:nvGraphicFramePr>
        <p:xfrm>
          <a:off x="2419350" y="804863"/>
          <a:ext cx="1739900" cy="469900"/>
        </p:xfrm>
        <a:graphic>
          <a:graphicData uri="http://schemas.openxmlformats.org/presentationml/2006/ole">
            <p:oleObj spid="_x0000_s61676" name="公式" r:id="rId7" imgW="1739900" imgH="469900" progId="Equation.3">
              <p:embed/>
            </p:oleObj>
          </a:graphicData>
        </a:graphic>
      </p:graphicFrame>
      <p:graphicFrame>
        <p:nvGraphicFramePr>
          <p:cNvPr id="18450" name="Object 18"/>
          <p:cNvGraphicFramePr>
            <a:graphicFrameLocks noChangeAspect="1"/>
          </p:cNvGraphicFramePr>
          <p:nvPr/>
        </p:nvGraphicFramePr>
        <p:xfrm>
          <a:off x="4540250" y="876300"/>
          <a:ext cx="1092200" cy="404813"/>
        </p:xfrm>
        <a:graphic>
          <a:graphicData uri="http://schemas.openxmlformats.org/presentationml/2006/ole">
            <p:oleObj spid="_x0000_s61677" name="公式" r:id="rId8" imgW="1091726" imgH="406224" progId="Equation.3">
              <p:embed/>
            </p:oleObj>
          </a:graphicData>
        </a:graphic>
      </p:graphicFrame>
      <p:graphicFrame>
        <p:nvGraphicFramePr>
          <p:cNvPr id="18451" name="Object 19"/>
          <p:cNvGraphicFramePr>
            <a:graphicFrameLocks noChangeAspect="1"/>
          </p:cNvGraphicFramePr>
          <p:nvPr/>
        </p:nvGraphicFramePr>
        <p:xfrm>
          <a:off x="6134100" y="838200"/>
          <a:ext cx="1104900" cy="481013"/>
        </p:xfrm>
        <a:graphic>
          <a:graphicData uri="http://schemas.openxmlformats.org/presentationml/2006/ole">
            <p:oleObj spid="_x0000_s61678" name="公式" r:id="rId9" imgW="1104900" imgH="482600" progId="Equation.3">
              <p:embed/>
            </p:oleObj>
          </a:graphicData>
        </a:graphic>
      </p:graphicFrame>
      <p:graphicFrame>
        <p:nvGraphicFramePr>
          <p:cNvPr id="18452" name="Object 20"/>
          <p:cNvGraphicFramePr>
            <a:graphicFrameLocks noChangeAspect="1"/>
          </p:cNvGraphicFramePr>
          <p:nvPr/>
        </p:nvGraphicFramePr>
        <p:xfrm>
          <a:off x="2419350" y="1489075"/>
          <a:ext cx="1739900" cy="404813"/>
        </p:xfrm>
        <a:graphic>
          <a:graphicData uri="http://schemas.openxmlformats.org/presentationml/2006/ole">
            <p:oleObj spid="_x0000_s61679" name="公式" r:id="rId10" imgW="1739900" imgH="406400" progId="Equation.3">
              <p:embed/>
            </p:oleObj>
          </a:graphicData>
        </a:graphic>
      </p:graphicFrame>
      <p:graphicFrame>
        <p:nvGraphicFramePr>
          <p:cNvPr id="18453" name="Object 21"/>
          <p:cNvGraphicFramePr>
            <a:graphicFrameLocks noChangeAspect="1"/>
          </p:cNvGraphicFramePr>
          <p:nvPr/>
        </p:nvGraphicFramePr>
        <p:xfrm>
          <a:off x="4679950" y="1493838"/>
          <a:ext cx="927100" cy="404812"/>
        </p:xfrm>
        <a:graphic>
          <a:graphicData uri="http://schemas.openxmlformats.org/presentationml/2006/ole">
            <p:oleObj spid="_x0000_s61680" name="公式" r:id="rId11" imgW="926698" imgH="406224" progId="Equation.3">
              <p:embed/>
            </p:oleObj>
          </a:graphicData>
        </a:graphic>
      </p:graphicFrame>
      <p:graphicFrame>
        <p:nvGraphicFramePr>
          <p:cNvPr id="18455" name="Object 23"/>
          <p:cNvGraphicFramePr>
            <a:graphicFrameLocks noChangeAspect="1"/>
          </p:cNvGraphicFramePr>
          <p:nvPr/>
        </p:nvGraphicFramePr>
        <p:xfrm>
          <a:off x="1555750" y="2057400"/>
          <a:ext cx="671513" cy="404813"/>
        </p:xfrm>
        <a:graphic>
          <a:graphicData uri="http://schemas.openxmlformats.org/presentationml/2006/ole">
            <p:oleObj spid="_x0000_s61681" name="公式" r:id="rId12" imgW="672808" imgH="406224" progId="Equation.3">
              <p:embed/>
            </p:oleObj>
          </a:graphicData>
        </a:graphic>
      </p:graphicFrame>
      <p:graphicFrame>
        <p:nvGraphicFramePr>
          <p:cNvPr id="18458" name="Object 26"/>
          <p:cNvGraphicFramePr>
            <a:graphicFrameLocks noChangeAspect="1"/>
          </p:cNvGraphicFramePr>
          <p:nvPr/>
        </p:nvGraphicFramePr>
        <p:xfrm>
          <a:off x="6140450" y="2057400"/>
          <a:ext cx="1651000" cy="341313"/>
        </p:xfrm>
        <a:graphic>
          <a:graphicData uri="http://schemas.openxmlformats.org/presentationml/2006/ole">
            <p:oleObj spid="_x0000_s61682" name="公式" r:id="rId13" imgW="1651000" imgH="342900" progId="Equation.3">
              <p:embed/>
            </p:oleObj>
          </a:graphicData>
        </a:graphic>
      </p:graphicFrame>
      <p:graphicFrame>
        <p:nvGraphicFramePr>
          <p:cNvPr id="18459" name="Object 27"/>
          <p:cNvGraphicFramePr>
            <a:graphicFrameLocks noChangeAspect="1"/>
          </p:cNvGraphicFramePr>
          <p:nvPr/>
        </p:nvGraphicFramePr>
        <p:xfrm>
          <a:off x="2508250" y="2590800"/>
          <a:ext cx="3708400" cy="481013"/>
        </p:xfrm>
        <a:graphic>
          <a:graphicData uri="http://schemas.openxmlformats.org/presentationml/2006/ole">
            <p:oleObj spid="_x0000_s61683" name="公式" r:id="rId14" imgW="3708400" imgH="482600" progId="Equation.3">
              <p:embed/>
            </p:oleObj>
          </a:graphicData>
        </a:graphic>
      </p:graphicFrame>
      <p:sp>
        <p:nvSpPr>
          <p:cNvPr id="61457" name="Rectangle 28"/>
          <p:cNvSpPr>
            <a:spLocks noChangeArrowheads="1"/>
          </p:cNvSpPr>
          <p:nvPr/>
        </p:nvSpPr>
        <p:spPr bwMode="auto">
          <a:xfrm>
            <a:off x="838200" y="762000"/>
            <a:ext cx="534988" cy="519113"/>
          </a:xfrm>
          <a:prstGeom prst="rect">
            <a:avLst/>
          </a:prstGeom>
          <a:noFill/>
          <a:ln w="9525">
            <a:noFill/>
            <a:miter lim="800000"/>
            <a:headEnd/>
            <a:tailEnd/>
          </a:ln>
        </p:spPr>
        <p:txBody>
          <a:bodyPr wrap="none">
            <a:spAutoFit/>
          </a:bodyPr>
          <a:lstStyle/>
          <a:p>
            <a:pPr eaLnBrk="1" hangingPunct="1"/>
            <a:r>
              <a:rPr lang="zh-CN" altLang="en-US" sz="2800" b="1">
                <a:ea typeface="黑体" pitchFamily="2" charset="-122"/>
              </a:rPr>
              <a:t>证</a:t>
            </a:r>
          </a:p>
        </p:txBody>
      </p:sp>
      <p:grpSp>
        <p:nvGrpSpPr>
          <p:cNvPr id="18464" name="Group 32"/>
          <p:cNvGrpSpPr>
            <a:grpSpLocks/>
          </p:cNvGrpSpPr>
          <p:nvPr/>
        </p:nvGrpSpPr>
        <p:grpSpPr bwMode="auto">
          <a:xfrm>
            <a:off x="5842000" y="1411288"/>
            <a:ext cx="914400" cy="525462"/>
            <a:chOff x="4168" y="816"/>
            <a:chExt cx="576" cy="331"/>
          </a:xfrm>
        </p:grpSpPr>
        <p:graphicFrame>
          <p:nvGraphicFramePr>
            <p:cNvPr id="61467" name="Object 30"/>
            <p:cNvGraphicFramePr>
              <a:graphicFrameLocks noChangeAspect="1"/>
            </p:cNvGraphicFramePr>
            <p:nvPr/>
          </p:nvGraphicFramePr>
          <p:xfrm>
            <a:off x="4168" y="844"/>
            <a:ext cx="576" cy="303"/>
          </p:xfrm>
          <a:graphic>
            <a:graphicData uri="http://schemas.openxmlformats.org/presentationml/2006/ole">
              <p:oleObj spid="_x0000_s61684" name="公式" r:id="rId15" imgW="914400" imgH="482600" progId="Equation.3">
                <p:embed/>
              </p:oleObj>
            </a:graphicData>
          </a:graphic>
        </p:graphicFrame>
        <p:sp>
          <p:nvSpPr>
            <p:cNvPr id="61468" name="Text Box 31"/>
            <p:cNvSpPr txBox="1">
              <a:spLocks noChangeArrowheads="1"/>
            </p:cNvSpPr>
            <p:nvPr/>
          </p:nvSpPr>
          <p:spPr bwMode="auto">
            <a:xfrm>
              <a:off x="4388" y="816"/>
              <a:ext cx="288" cy="327"/>
            </a:xfrm>
            <a:prstGeom prst="rect">
              <a:avLst/>
            </a:prstGeom>
            <a:noFill/>
            <a:ln w="9525">
              <a:noFill/>
              <a:miter lim="800000"/>
              <a:headEnd/>
              <a:tailEnd/>
            </a:ln>
          </p:spPr>
          <p:txBody>
            <a:bodyPr>
              <a:spAutoFit/>
            </a:bodyPr>
            <a:lstStyle/>
            <a:p>
              <a:pPr eaLnBrk="1" hangingPunct="1">
                <a:spcBef>
                  <a:spcPct val="50000"/>
                </a:spcBef>
              </a:pPr>
              <a:r>
                <a:rPr lang="en-US" altLang="zh-CN" sz="2800" b="1"/>
                <a:t>//</a:t>
              </a:r>
            </a:p>
          </p:txBody>
        </p:sp>
      </p:grpSp>
      <p:grpSp>
        <p:nvGrpSpPr>
          <p:cNvPr id="18468" name="Group 36"/>
          <p:cNvGrpSpPr>
            <a:grpSpLocks/>
          </p:cNvGrpSpPr>
          <p:nvPr/>
        </p:nvGrpSpPr>
        <p:grpSpPr bwMode="auto">
          <a:xfrm>
            <a:off x="2451100" y="1981200"/>
            <a:ext cx="1117600" cy="525463"/>
            <a:chOff x="1544" y="1392"/>
            <a:chExt cx="704" cy="331"/>
          </a:xfrm>
        </p:grpSpPr>
        <p:graphicFrame>
          <p:nvGraphicFramePr>
            <p:cNvPr id="61465" name="Object 34"/>
            <p:cNvGraphicFramePr>
              <a:graphicFrameLocks noChangeAspect="1"/>
            </p:cNvGraphicFramePr>
            <p:nvPr/>
          </p:nvGraphicFramePr>
          <p:xfrm>
            <a:off x="1544" y="1420"/>
            <a:ext cx="704" cy="303"/>
          </p:xfrm>
          <a:graphic>
            <a:graphicData uri="http://schemas.openxmlformats.org/presentationml/2006/ole">
              <p:oleObj spid="_x0000_s61685" name="公式" r:id="rId16" imgW="1117115" imgH="482391" progId="Equation.3">
                <p:embed/>
              </p:oleObj>
            </a:graphicData>
          </a:graphic>
        </p:graphicFrame>
        <p:sp>
          <p:nvSpPr>
            <p:cNvPr id="61466" name="Text Box 35"/>
            <p:cNvSpPr txBox="1">
              <a:spLocks noChangeArrowheads="1"/>
            </p:cNvSpPr>
            <p:nvPr/>
          </p:nvSpPr>
          <p:spPr bwMode="auto">
            <a:xfrm>
              <a:off x="1900" y="1392"/>
              <a:ext cx="288" cy="327"/>
            </a:xfrm>
            <a:prstGeom prst="rect">
              <a:avLst/>
            </a:prstGeom>
            <a:noFill/>
            <a:ln w="9525">
              <a:noFill/>
              <a:miter lim="800000"/>
              <a:headEnd/>
              <a:tailEnd/>
            </a:ln>
          </p:spPr>
          <p:txBody>
            <a:bodyPr>
              <a:spAutoFit/>
            </a:bodyPr>
            <a:lstStyle/>
            <a:p>
              <a:pPr eaLnBrk="1" hangingPunct="1">
                <a:spcBef>
                  <a:spcPct val="50000"/>
                </a:spcBef>
              </a:pPr>
              <a:r>
                <a:rPr lang="en-US" altLang="zh-CN" sz="2800" b="1"/>
                <a:t>//</a:t>
              </a:r>
            </a:p>
          </p:txBody>
        </p:sp>
      </p:grpSp>
      <p:grpSp>
        <p:nvGrpSpPr>
          <p:cNvPr id="18470" name="Group 38"/>
          <p:cNvGrpSpPr>
            <a:grpSpLocks/>
          </p:cNvGrpSpPr>
          <p:nvPr/>
        </p:nvGrpSpPr>
        <p:grpSpPr bwMode="auto">
          <a:xfrm>
            <a:off x="4089400" y="2043113"/>
            <a:ext cx="1701800" cy="381000"/>
            <a:chOff x="2576" y="1287"/>
            <a:chExt cx="1072" cy="240"/>
          </a:xfrm>
        </p:grpSpPr>
        <p:graphicFrame>
          <p:nvGraphicFramePr>
            <p:cNvPr id="61463" name="Object 25"/>
            <p:cNvGraphicFramePr>
              <a:graphicFrameLocks noChangeAspect="1"/>
            </p:cNvGraphicFramePr>
            <p:nvPr/>
          </p:nvGraphicFramePr>
          <p:xfrm>
            <a:off x="2576" y="1287"/>
            <a:ext cx="904" cy="240"/>
          </p:xfrm>
          <a:graphic>
            <a:graphicData uri="http://schemas.openxmlformats.org/presentationml/2006/ole">
              <p:oleObj spid="_x0000_s61686" name="公式" r:id="rId17" imgW="1435100" imgH="381000" progId="Equation.3">
                <p:embed/>
              </p:oleObj>
            </a:graphicData>
          </a:graphic>
        </p:graphicFrame>
        <p:graphicFrame>
          <p:nvGraphicFramePr>
            <p:cNvPr id="61464" name="Object 37"/>
            <p:cNvGraphicFramePr>
              <a:graphicFrameLocks noChangeAspect="1"/>
            </p:cNvGraphicFramePr>
            <p:nvPr/>
          </p:nvGraphicFramePr>
          <p:xfrm>
            <a:off x="3504" y="1351"/>
            <a:ext cx="144" cy="144"/>
          </p:xfrm>
          <a:graphic>
            <a:graphicData uri="http://schemas.openxmlformats.org/presentationml/2006/ole">
              <p:oleObj spid="_x0000_s61687" name="公式" r:id="rId18" imgW="228600" imgH="228600" progId="Equation.3">
                <p:embed/>
              </p:oleObj>
            </a:graphicData>
          </a:graphic>
        </p:graphicFrame>
      </p:grpSp>
      <p:graphicFrame>
        <p:nvGraphicFramePr>
          <p:cNvPr id="18471" name="Object 39"/>
          <p:cNvGraphicFramePr>
            <a:graphicFrameLocks noChangeAspect="1"/>
          </p:cNvGraphicFramePr>
          <p:nvPr/>
        </p:nvGraphicFramePr>
        <p:xfrm>
          <a:off x="990600" y="5135563"/>
          <a:ext cx="2879725" cy="503237"/>
        </p:xfrm>
        <a:graphic>
          <a:graphicData uri="http://schemas.openxmlformats.org/presentationml/2006/ole">
            <p:oleObj spid="_x0000_s61688" name="Equation" r:id="rId19" imgW="1294838" imgH="215806" progId="Equation.DSMT4">
              <p:embed/>
            </p:oleObj>
          </a:graphicData>
        </a:graphic>
      </p:graphicFrame>
      <p:sp>
        <p:nvSpPr>
          <p:cNvPr id="61462"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二、向量的外积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wipe(left)">
                                      <p:cBhvr>
                                        <p:cTn id="7" dur="500"/>
                                        <p:tgtEl>
                                          <p:spTgt spid="184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449"/>
                                        </p:tgtEl>
                                        <p:attrNameLst>
                                          <p:attrName>style.visibility</p:attrName>
                                        </p:attrNameLst>
                                      </p:cBhvr>
                                      <p:to>
                                        <p:strVal val="visible"/>
                                      </p:to>
                                    </p:set>
                                    <p:animEffect transition="in" filter="wipe(left)">
                                      <p:cBhvr>
                                        <p:cTn id="12" dur="500"/>
                                        <p:tgtEl>
                                          <p:spTgt spid="18449"/>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8450"/>
                                        </p:tgtEl>
                                        <p:attrNameLst>
                                          <p:attrName>style.visibility</p:attrName>
                                        </p:attrNameLst>
                                      </p:cBhvr>
                                      <p:to>
                                        <p:strVal val="visible"/>
                                      </p:to>
                                    </p:set>
                                    <p:animEffect transition="in" filter="wipe(left)">
                                      <p:cBhvr>
                                        <p:cTn id="16" dur="500"/>
                                        <p:tgtEl>
                                          <p:spTgt spid="18450"/>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8451"/>
                                        </p:tgtEl>
                                        <p:attrNameLst>
                                          <p:attrName>style.visibility</p:attrName>
                                        </p:attrNameLst>
                                      </p:cBhvr>
                                      <p:to>
                                        <p:strVal val="visible"/>
                                      </p:to>
                                    </p:set>
                                    <p:animEffect transition="in" filter="wipe(left)">
                                      <p:cBhvr>
                                        <p:cTn id="20" dur="500"/>
                                        <p:tgtEl>
                                          <p:spTgt spid="1845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8452"/>
                                        </p:tgtEl>
                                        <p:attrNameLst>
                                          <p:attrName>style.visibility</p:attrName>
                                        </p:attrNameLst>
                                      </p:cBhvr>
                                      <p:to>
                                        <p:strVal val="visible"/>
                                      </p:to>
                                    </p:set>
                                    <p:animEffect transition="in" filter="wipe(left)">
                                      <p:cBhvr>
                                        <p:cTn id="25" dur="500"/>
                                        <p:tgtEl>
                                          <p:spTgt spid="18452"/>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8453"/>
                                        </p:tgtEl>
                                        <p:attrNameLst>
                                          <p:attrName>style.visibility</p:attrName>
                                        </p:attrNameLst>
                                      </p:cBhvr>
                                      <p:to>
                                        <p:strVal val="visible"/>
                                      </p:to>
                                    </p:set>
                                    <p:animEffect transition="in" filter="wipe(left)">
                                      <p:cBhvr>
                                        <p:cTn id="29" dur="500"/>
                                        <p:tgtEl>
                                          <p:spTgt spid="184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8464"/>
                                        </p:tgtEl>
                                        <p:attrNameLst>
                                          <p:attrName>style.visibility</p:attrName>
                                        </p:attrNameLst>
                                      </p:cBhvr>
                                      <p:to>
                                        <p:strVal val="visible"/>
                                      </p:to>
                                    </p:set>
                                    <p:animEffect transition="in" filter="wipe(left)">
                                      <p:cBhvr>
                                        <p:cTn id="34" dur="500"/>
                                        <p:tgtEl>
                                          <p:spTgt spid="1846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8455"/>
                                        </p:tgtEl>
                                        <p:attrNameLst>
                                          <p:attrName>style.visibility</p:attrName>
                                        </p:attrNameLst>
                                      </p:cBhvr>
                                      <p:to>
                                        <p:strVal val="visible"/>
                                      </p:to>
                                    </p:set>
                                    <p:animEffect transition="in" filter="wipe(left)">
                                      <p:cBhvr>
                                        <p:cTn id="39" dur="500"/>
                                        <p:tgtEl>
                                          <p:spTgt spid="18455"/>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18468"/>
                                        </p:tgtEl>
                                        <p:attrNameLst>
                                          <p:attrName>style.visibility</p:attrName>
                                        </p:attrNameLst>
                                      </p:cBhvr>
                                      <p:to>
                                        <p:strVal val="visible"/>
                                      </p:to>
                                    </p:set>
                                    <p:animEffect transition="in" filter="wipe(left)">
                                      <p:cBhvr>
                                        <p:cTn id="43" dur="500"/>
                                        <p:tgtEl>
                                          <p:spTgt spid="1846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8470"/>
                                        </p:tgtEl>
                                        <p:attrNameLst>
                                          <p:attrName>style.visibility</p:attrName>
                                        </p:attrNameLst>
                                      </p:cBhvr>
                                      <p:to>
                                        <p:strVal val="visible"/>
                                      </p:to>
                                    </p:set>
                                    <p:animEffect transition="in" filter="wipe(left)">
                                      <p:cBhvr>
                                        <p:cTn id="48" dur="500"/>
                                        <p:tgtEl>
                                          <p:spTgt spid="18470"/>
                                        </p:tgtEl>
                                      </p:cBhvr>
                                    </p:animEffect>
                                  </p:childTnLst>
                                </p:cTn>
                              </p:par>
                            </p:childTnLst>
                          </p:cTn>
                        </p:par>
                        <p:par>
                          <p:cTn id="49" fill="hold" nodeType="afterGroup">
                            <p:stCondLst>
                              <p:cond delay="500"/>
                            </p:stCondLst>
                            <p:childTnLst>
                              <p:par>
                                <p:cTn id="50" presetID="22" presetClass="entr" presetSubtype="8" fill="hold" nodeType="afterEffect">
                                  <p:stCondLst>
                                    <p:cond delay="0"/>
                                  </p:stCondLst>
                                  <p:childTnLst>
                                    <p:set>
                                      <p:cBhvr>
                                        <p:cTn id="51" dur="1" fill="hold">
                                          <p:stCondLst>
                                            <p:cond delay="0"/>
                                          </p:stCondLst>
                                        </p:cTn>
                                        <p:tgtEl>
                                          <p:spTgt spid="18458"/>
                                        </p:tgtEl>
                                        <p:attrNameLst>
                                          <p:attrName>style.visibility</p:attrName>
                                        </p:attrNameLst>
                                      </p:cBhvr>
                                      <p:to>
                                        <p:strVal val="visible"/>
                                      </p:to>
                                    </p:set>
                                    <p:animEffect transition="in" filter="wipe(left)">
                                      <p:cBhvr>
                                        <p:cTn id="52" dur="500"/>
                                        <p:tgtEl>
                                          <p:spTgt spid="1845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8459"/>
                                        </p:tgtEl>
                                        <p:attrNameLst>
                                          <p:attrName>style.visibility</p:attrName>
                                        </p:attrNameLst>
                                      </p:cBhvr>
                                      <p:to>
                                        <p:strVal val="visible"/>
                                      </p:to>
                                    </p:set>
                                    <p:animEffect transition="in" filter="wipe(left)">
                                      <p:cBhvr>
                                        <p:cTn id="57" dur="500"/>
                                        <p:tgtEl>
                                          <p:spTgt spid="1845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434"/>
                                        </p:tgtEl>
                                        <p:attrNameLst>
                                          <p:attrName>style.visibility</p:attrName>
                                        </p:attrNameLst>
                                      </p:cBhvr>
                                      <p:to>
                                        <p:strVal val="visible"/>
                                      </p:to>
                                    </p:set>
                                    <p:animEffect transition="in" filter="wipe(left)">
                                      <p:cBhvr>
                                        <p:cTn id="62" dur="500"/>
                                        <p:tgtEl>
                                          <p:spTgt spid="1843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435"/>
                                        </p:tgtEl>
                                        <p:attrNameLst>
                                          <p:attrName>style.visibility</p:attrName>
                                        </p:attrNameLst>
                                      </p:cBhvr>
                                      <p:to>
                                        <p:strVal val="visible"/>
                                      </p:to>
                                    </p:set>
                                    <p:animEffect transition="in" filter="wipe(left)">
                                      <p:cBhvr>
                                        <p:cTn id="67" dur="500"/>
                                        <p:tgtEl>
                                          <p:spTgt spid="18435"/>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18436"/>
                                        </p:tgtEl>
                                        <p:attrNameLst>
                                          <p:attrName>style.visibility</p:attrName>
                                        </p:attrNameLst>
                                      </p:cBhvr>
                                      <p:to>
                                        <p:strVal val="visible"/>
                                      </p:to>
                                    </p:set>
                                    <p:animEffect transition="in" filter="wipe(left)">
                                      <p:cBhvr>
                                        <p:cTn id="71" dur="500"/>
                                        <p:tgtEl>
                                          <p:spTgt spid="1843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8437"/>
                                        </p:tgtEl>
                                        <p:attrNameLst>
                                          <p:attrName>style.visibility</p:attrName>
                                        </p:attrNameLst>
                                      </p:cBhvr>
                                      <p:to>
                                        <p:strVal val="visible"/>
                                      </p:to>
                                    </p:set>
                                    <p:animEffect transition="in" filter="wipe(left)">
                                      <p:cBhvr>
                                        <p:cTn id="76" dur="500"/>
                                        <p:tgtEl>
                                          <p:spTgt spid="18437"/>
                                        </p:tgtEl>
                                      </p:cBhvr>
                                    </p:animEffect>
                                  </p:childTnLst>
                                </p:cTn>
                              </p:par>
                            </p:childTnLst>
                          </p:cTn>
                        </p:par>
                        <p:par>
                          <p:cTn id="77" fill="hold" nodeType="afterGroup">
                            <p:stCondLst>
                              <p:cond delay="500"/>
                            </p:stCondLst>
                            <p:childTnLst>
                              <p:par>
                                <p:cTn id="78" presetID="22" presetClass="entr" presetSubtype="8" fill="hold" nodeType="afterEffect">
                                  <p:stCondLst>
                                    <p:cond delay="0"/>
                                  </p:stCondLst>
                                  <p:childTnLst>
                                    <p:set>
                                      <p:cBhvr>
                                        <p:cTn id="79" dur="1" fill="hold">
                                          <p:stCondLst>
                                            <p:cond delay="0"/>
                                          </p:stCondLst>
                                        </p:cTn>
                                        <p:tgtEl>
                                          <p:spTgt spid="18438"/>
                                        </p:tgtEl>
                                        <p:attrNameLst>
                                          <p:attrName>style.visibility</p:attrName>
                                        </p:attrNameLst>
                                      </p:cBhvr>
                                      <p:to>
                                        <p:strVal val="visible"/>
                                      </p:to>
                                    </p:set>
                                    <p:animEffect transition="in" filter="wipe(left)">
                                      <p:cBhvr>
                                        <p:cTn id="80" dur="500"/>
                                        <p:tgtEl>
                                          <p:spTgt spid="1843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nodeType="clickEffect">
                                  <p:stCondLst>
                                    <p:cond delay="0"/>
                                  </p:stCondLst>
                                  <p:childTnLst>
                                    <p:set>
                                      <p:cBhvr>
                                        <p:cTn id="84" dur="1" fill="hold">
                                          <p:stCondLst>
                                            <p:cond delay="0"/>
                                          </p:stCondLst>
                                        </p:cTn>
                                        <p:tgtEl>
                                          <p:spTgt spid="18471"/>
                                        </p:tgtEl>
                                        <p:attrNameLst>
                                          <p:attrName>style.visibility</p:attrName>
                                        </p:attrNameLst>
                                      </p:cBhvr>
                                      <p:to>
                                        <p:strVal val="visible"/>
                                      </p:to>
                                    </p:set>
                                    <p:anim calcmode="lin" valueType="num">
                                      <p:cBhvr additive="base">
                                        <p:cTn id="85" dur="500" fill="hold"/>
                                        <p:tgtEl>
                                          <p:spTgt spid="18471"/>
                                        </p:tgtEl>
                                        <p:attrNameLst>
                                          <p:attrName>ppt_x</p:attrName>
                                        </p:attrNameLst>
                                      </p:cBhvr>
                                      <p:tavLst>
                                        <p:tav tm="0">
                                          <p:val>
                                            <p:strVal val="0-#ppt_w/2"/>
                                          </p:val>
                                        </p:tav>
                                        <p:tav tm="100000">
                                          <p:val>
                                            <p:strVal val="#ppt_x"/>
                                          </p:val>
                                        </p:tav>
                                      </p:tavLst>
                                    </p:anim>
                                    <p:anim calcmode="lin" valueType="num">
                                      <p:cBhvr additive="base">
                                        <p:cTn id="86" dur="500" fill="hold"/>
                                        <p:tgtEl>
                                          <p:spTgt spid="18471"/>
                                        </p:tgtEl>
                                        <p:attrNameLst>
                                          <p:attrName>ppt_y</p:attrName>
                                        </p:attrNameLst>
                                      </p:cBhvr>
                                      <p:tavLst>
                                        <p:tav tm="0">
                                          <p:val>
                                            <p:strVal val="#ppt_y"/>
                                          </p:val>
                                        </p:tav>
                                        <p:tav tm="100000">
                                          <p:val>
                                            <p:strVal val="#ppt_y"/>
                                          </p:val>
                                        </p:tav>
                                      </p:tavLst>
                                    </p:anim>
                                  </p:childTnLst>
                                </p:cTn>
                              </p:par>
                            </p:childTnLst>
                          </p:cTn>
                        </p:par>
                        <p:par>
                          <p:cTn id="87" fill="hold" nodeType="afterGroup">
                            <p:stCondLst>
                              <p:cond delay="500"/>
                            </p:stCondLst>
                            <p:childTnLst>
                              <p:par>
                                <p:cTn id="88" presetID="22" presetClass="entr" presetSubtype="8" fill="hold" nodeType="afterEffect">
                                  <p:stCondLst>
                                    <p:cond delay="0"/>
                                  </p:stCondLst>
                                  <p:childTnLst>
                                    <p:set>
                                      <p:cBhvr>
                                        <p:cTn id="89" dur="1" fill="hold">
                                          <p:stCondLst>
                                            <p:cond delay="0"/>
                                          </p:stCondLst>
                                        </p:cTn>
                                        <p:tgtEl>
                                          <p:spTgt spid="18442"/>
                                        </p:tgtEl>
                                        <p:attrNameLst>
                                          <p:attrName>style.visibility</p:attrName>
                                        </p:attrNameLst>
                                      </p:cBhvr>
                                      <p:to>
                                        <p:strVal val="visible"/>
                                      </p:to>
                                    </p:set>
                                    <p:animEffect transition="in" filter="wipe(left)">
                                      <p:cBhvr>
                                        <p:cTn id="90" dur="500"/>
                                        <p:tgtEl>
                                          <p:spTgt spid="18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utoUpdateAnimBg="0"/>
      <p:bldP spid="1843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2"/>
          <p:cNvGraphicFramePr>
            <a:graphicFrameLocks noChangeAspect="1"/>
          </p:cNvGraphicFramePr>
          <p:nvPr/>
        </p:nvGraphicFramePr>
        <p:xfrm>
          <a:off x="1403350" y="990600"/>
          <a:ext cx="3073400" cy="544513"/>
        </p:xfrm>
        <a:graphic>
          <a:graphicData uri="http://schemas.openxmlformats.org/presentationml/2006/ole">
            <p:oleObj spid="_x0000_s62637" name="公式" r:id="rId3" imgW="3073400" imgH="546100" progId="Equation.3">
              <p:embed/>
            </p:oleObj>
          </a:graphicData>
        </a:graphic>
      </p:graphicFrame>
      <p:graphicFrame>
        <p:nvGraphicFramePr>
          <p:cNvPr id="62467" name="Object 3"/>
          <p:cNvGraphicFramePr>
            <a:graphicFrameLocks noChangeAspect="1"/>
          </p:cNvGraphicFramePr>
          <p:nvPr/>
        </p:nvGraphicFramePr>
        <p:xfrm>
          <a:off x="4906963" y="1011238"/>
          <a:ext cx="2921000" cy="544512"/>
        </p:xfrm>
        <a:graphic>
          <a:graphicData uri="http://schemas.openxmlformats.org/presentationml/2006/ole">
            <p:oleObj spid="_x0000_s62638" name="公式" r:id="rId4" imgW="2921000" imgH="546100" progId="Equation.3">
              <p:embed/>
            </p:oleObj>
          </a:graphicData>
        </a:graphic>
      </p:graphicFrame>
      <p:sp>
        <p:nvSpPr>
          <p:cNvPr id="62468" name="Text Box 4"/>
          <p:cNvSpPr txBox="1">
            <a:spLocks noChangeArrowheads="1"/>
          </p:cNvSpPr>
          <p:nvPr/>
        </p:nvSpPr>
        <p:spPr bwMode="auto">
          <a:xfrm>
            <a:off x="838200" y="928688"/>
            <a:ext cx="762000" cy="519112"/>
          </a:xfrm>
          <a:prstGeom prst="rect">
            <a:avLst/>
          </a:prstGeom>
          <a:noFill/>
          <a:ln w="9525">
            <a:noFill/>
            <a:miter lim="800000"/>
            <a:headEnd/>
            <a:tailEnd/>
          </a:ln>
        </p:spPr>
        <p:txBody>
          <a:bodyPr>
            <a:spAutoFit/>
          </a:bodyPr>
          <a:lstStyle/>
          <a:p>
            <a:pPr eaLnBrk="1" hangingPunct="1">
              <a:spcBef>
                <a:spcPct val="50000"/>
              </a:spcBef>
            </a:pPr>
            <a:r>
              <a:rPr lang="zh-CN" altLang="en-US" sz="2800" b="1"/>
              <a:t>设</a:t>
            </a:r>
          </a:p>
        </p:txBody>
      </p:sp>
      <p:graphicFrame>
        <p:nvGraphicFramePr>
          <p:cNvPr id="19461" name="Object 5"/>
          <p:cNvGraphicFramePr>
            <a:graphicFrameLocks noChangeAspect="1"/>
          </p:cNvGraphicFramePr>
          <p:nvPr/>
        </p:nvGraphicFramePr>
        <p:xfrm>
          <a:off x="1009650" y="1752600"/>
          <a:ext cx="1079500" cy="404813"/>
        </p:xfrm>
        <a:graphic>
          <a:graphicData uri="http://schemas.openxmlformats.org/presentationml/2006/ole">
            <p:oleObj spid="_x0000_s62639" name="公式" r:id="rId5" imgW="1079032" imgH="406224" progId="Equation.3">
              <p:embed/>
            </p:oleObj>
          </a:graphicData>
        </a:graphic>
      </p:graphicFrame>
      <p:graphicFrame>
        <p:nvGraphicFramePr>
          <p:cNvPr id="19462" name="Object 6"/>
          <p:cNvGraphicFramePr>
            <a:graphicFrameLocks noChangeAspect="1"/>
          </p:cNvGraphicFramePr>
          <p:nvPr/>
        </p:nvGraphicFramePr>
        <p:xfrm>
          <a:off x="2082800" y="1752600"/>
          <a:ext cx="2641600" cy="544513"/>
        </p:xfrm>
        <a:graphic>
          <a:graphicData uri="http://schemas.openxmlformats.org/presentationml/2006/ole">
            <p:oleObj spid="_x0000_s62640" name="公式" r:id="rId6" imgW="2641600" imgH="546100" progId="Equation.3">
              <p:embed/>
            </p:oleObj>
          </a:graphicData>
        </a:graphic>
      </p:graphicFrame>
      <p:graphicFrame>
        <p:nvGraphicFramePr>
          <p:cNvPr id="19463" name="Object 7"/>
          <p:cNvGraphicFramePr>
            <a:graphicFrameLocks noChangeAspect="1"/>
          </p:cNvGraphicFramePr>
          <p:nvPr/>
        </p:nvGraphicFramePr>
        <p:xfrm>
          <a:off x="4787900" y="1752600"/>
          <a:ext cx="2832100" cy="544513"/>
        </p:xfrm>
        <a:graphic>
          <a:graphicData uri="http://schemas.openxmlformats.org/presentationml/2006/ole">
            <p:oleObj spid="_x0000_s62641" name="公式" r:id="rId7" imgW="2832100" imgH="546100" progId="Equation.3">
              <p:embed/>
            </p:oleObj>
          </a:graphicData>
        </a:graphic>
      </p:graphicFrame>
      <p:graphicFrame>
        <p:nvGraphicFramePr>
          <p:cNvPr id="19464" name="Object 8"/>
          <p:cNvGraphicFramePr>
            <a:graphicFrameLocks noChangeAspect="1"/>
          </p:cNvGraphicFramePr>
          <p:nvPr/>
        </p:nvGraphicFramePr>
        <p:xfrm>
          <a:off x="2082800" y="3092450"/>
          <a:ext cx="1866900" cy="481013"/>
        </p:xfrm>
        <a:graphic>
          <a:graphicData uri="http://schemas.openxmlformats.org/presentationml/2006/ole">
            <p:oleObj spid="_x0000_s62642" name="公式" r:id="rId8" imgW="1866900" imgH="482600" progId="Equation.3">
              <p:embed/>
            </p:oleObj>
          </a:graphicData>
        </a:graphic>
      </p:graphicFrame>
      <p:graphicFrame>
        <p:nvGraphicFramePr>
          <p:cNvPr id="19465" name="Object 9"/>
          <p:cNvGraphicFramePr>
            <a:graphicFrameLocks noChangeAspect="1"/>
          </p:cNvGraphicFramePr>
          <p:nvPr/>
        </p:nvGraphicFramePr>
        <p:xfrm>
          <a:off x="2151063" y="2414588"/>
          <a:ext cx="4076700" cy="481012"/>
        </p:xfrm>
        <a:graphic>
          <a:graphicData uri="http://schemas.openxmlformats.org/presentationml/2006/ole">
            <p:oleObj spid="_x0000_s62643" name="公式" r:id="rId9" imgW="4076700" imgH="482600" progId="Equation.3">
              <p:embed/>
            </p:oleObj>
          </a:graphicData>
        </a:graphic>
      </p:graphicFrame>
      <p:graphicFrame>
        <p:nvGraphicFramePr>
          <p:cNvPr id="19466" name="Object 10"/>
          <p:cNvGraphicFramePr>
            <a:graphicFrameLocks noChangeAspect="1"/>
          </p:cNvGraphicFramePr>
          <p:nvPr/>
        </p:nvGraphicFramePr>
        <p:xfrm>
          <a:off x="6121400" y="3100388"/>
          <a:ext cx="1460500" cy="481012"/>
        </p:xfrm>
        <a:graphic>
          <a:graphicData uri="http://schemas.openxmlformats.org/presentationml/2006/ole">
            <p:oleObj spid="_x0000_s62644" name="公式" r:id="rId10" imgW="1459866" imgH="482391" progId="Equation.3">
              <p:embed/>
            </p:oleObj>
          </a:graphicData>
        </a:graphic>
      </p:graphicFrame>
      <p:graphicFrame>
        <p:nvGraphicFramePr>
          <p:cNvPr id="19467" name="Object 11"/>
          <p:cNvGraphicFramePr>
            <a:graphicFrameLocks noChangeAspect="1"/>
          </p:cNvGraphicFramePr>
          <p:nvPr/>
        </p:nvGraphicFramePr>
        <p:xfrm>
          <a:off x="4305300" y="3092450"/>
          <a:ext cx="1460500" cy="481013"/>
        </p:xfrm>
        <a:graphic>
          <a:graphicData uri="http://schemas.openxmlformats.org/presentationml/2006/ole">
            <p:oleObj spid="_x0000_s62645" name="公式" r:id="rId11" imgW="1459866" imgH="482391" progId="Equation.3">
              <p:embed/>
            </p:oleObj>
          </a:graphicData>
        </a:graphic>
      </p:graphicFrame>
      <p:graphicFrame>
        <p:nvGraphicFramePr>
          <p:cNvPr id="19468" name="Object 12"/>
          <p:cNvGraphicFramePr>
            <a:graphicFrameLocks noChangeAspect="1"/>
          </p:cNvGraphicFramePr>
          <p:nvPr/>
        </p:nvGraphicFramePr>
        <p:xfrm>
          <a:off x="2120900" y="3778250"/>
          <a:ext cx="1790700" cy="481013"/>
        </p:xfrm>
        <a:graphic>
          <a:graphicData uri="http://schemas.openxmlformats.org/presentationml/2006/ole">
            <p:oleObj spid="_x0000_s62646" name="公式" r:id="rId12" imgW="1790700" imgH="482600" progId="Equation.3">
              <p:embed/>
            </p:oleObj>
          </a:graphicData>
        </a:graphic>
      </p:graphicFrame>
      <p:graphicFrame>
        <p:nvGraphicFramePr>
          <p:cNvPr id="19469" name="Object 13"/>
          <p:cNvGraphicFramePr>
            <a:graphicFrameLocks noChangeAspect="1"/>
          </p:cNvGraphicFramePr>
          <p:nvPr/>
        </p:nvGraphicFramePr>
        <p:xfrm>
          <a:off x="6140450" y="3786188"/>
          <a:ext cx="1676400" cy="481012"/>
        </p:xfrm>
        <a:graphic>
          <a:graphicData uri="http://schemas.openxmlformats.org/presentationml/2006/ole">
            <p:oleObj spid="_x0000_s62647" name="公式" r:id="rId13" imgW="1676400" imgH="482600" progId="Equation.3">
              <p:embed/>
            </p:oleObj>
          </a:graphicData>
        </a:graphic>
      </p:graphicFrame>
      <p:graphicFrame>
        <p:nvGraphicFramePr>
          <p:cNvPr id="19470" name="Object 14"/>
          <p:cNvGraphicFramePr>
            <a:graphicFrameLocks noChangeAspect="1"/>
          </p:cNvGraphicFramePr>
          <p:nvPr/>
        </p:nvGraphicFramePr>
        <p:xfrm>
          <a:off x="4229100" y="3778250"/>
          <a:ext cx="1689100" cy="481013"/>
        </p:xfrm>
        <a:graphic>
          <a:graphicData uri="http://schemas.openxmlformats.org/presentationml/2006/ole">
            <p:oleObj spid="_x0000_s62648" name="公式" r:id="rId14" imgW="1688367" imgH="482391" progId="Equation.3">
              <p:embed/>
            </p:oleObj>
          </a:graphicData>
        </a:graphic>
      </p:graphicFrame>
      <p:sp>
        <p:nvSpPr>
          <p:cNvPr id="19471" name="Line 15"/>
          <p:cNvSpPr>
            <a:spLocks noChangeShapeType="1"/>
          </p:cNvSpPr>
          <p:nvPr/>
        </p:nvSpPr>
        <p:spPr bwMode="auto">
          <a:xfrm>
            <a:off x="1828800" y="2133600"/>
            <a:ext cx="0" cy="2286000"/>
          </a:xfrm>
          <a:prstGeom prst="line">
            <a:avLst/>
          </a:prstGeom>
          <a:noFill/>
          <a:ln w="28575">
            <a:solidFill>
              <a:schemeClr val="accent2"/>
            </a:solidFill>
            <a:round/>
            <a:headEnd/>
            <a:tailEnd type="triangle" w="med" len="med"/>
          </a:ln>
        </p:spPr>
        <p:txBody>
          <a:bodyPr wrap="none" anchor="ctr"/>
          <a:lstStyle/>
          <a:p>
            <a:endParaRPr lang="zh-CN" altLang="en-US"/>
          </a:p>
        </p:txBody>
      </p:sp>
      <p:graphicFrame>
        <p:nvGraphicFramePr>
          <p:cNvPr id="19472" name="Object 16"/>
          <p:cNvGraphicFramePr>
            <a:graphicFrameLocks noChangeAspect="1"/>
          </p:cNvGraphicFramePr>
          <p:nvPr/>
        </p:nvGraphicFramePr>
        <p:xfrm>
          <a:off x="938213" y="4484688"/>
          <a:ext cx="7596187" cy="544512"/>
        </p:xfrm>
        <a:graphic>
          <a:graphicData uri="http://schemas.openxmlformats.org/presentationml/2006/ole">
            <p:oleObj spid="_x0000_s62649" name="公式" r:id="rId15" imgW="8278560" imgH="582480" progId="Equation.3">
              <p:embed/>
            </p:oleObj>
          </a:graphicData>
        </a:graphic>
      </p:graphicFrame>
      <p:sp>
        <p:nvSpPr>
          <p:cNvPr id="19473" name="Text Box 17"/>
          <p:cNvSpPr txBox="1">
            <a:spLocks noChangeArrowheads="1"/>
          </p:cNvSpPr>
          <p:nvPr/>
        </p:nvSpPr>
        <p:spPr bwMode="auto">
          <a:xfrm>
            <a:off x="3276600" y="5181600"/>
            <a:ext cx="4114800" cy="519113"/>
          </a:xfrm>
          <a:prstGeom prst="rect">
            <a:avLst/>
          </a:prstGeom>
          <a:noFill/>
          <a:ln w="9525">
            <a:noFill/>
            <a:miter lim="800000"/>
            <a:headEnd/>
            <a:tailEnd/>
          </a:ln>
        </p:spPr>
        <p:txBody>
          <a:bodyPr>
            <a:spAutoFit/>
          </a:bodyPr>
          <a:lstStyle/>
          <a:p>
            <a:pPr eaLnBrk="1" hangingPunct="1">
              <a:spcBef>
                <a:spcPct val="50000"/>
              </a:spcBef>
            </a:pPr>
            <a:r>
              <a:rPr lang="zh-CN" altLang="en-US" sz="2800" b="1" dirty="0">
                <a:ea typeface="黑体" pitchFamily="2" charset="-122"/>
              </a:rPr>
              <a:t>外积的坐标表达式</a:t>
            </a:r>
          </a:p>
        </p:txBody>
      </p:sp>
      <p:sp>
        <p:nvSpPr>
          <p:cNvPr id="62482"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二、向量的外积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wipe(left)">
                                      <p:cBhvr>
                                        <p:cTn id="7" dur="500"/>
                                        <p:tgtEl>
                                          <p:spTgt spid="1946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9462"/>
                                        </p:tgtEl>
                                        <p:attrNameLst>
                                          <p:attrName>style.visibility</p:attrName>
                                        </p:attrNameLst>
                                      </p:cBhvr>
                                      <p:to>
                                        <p:strVal val="visible"/>
                                      </p:to>
                                    </p:set>
                                    <p:animEffect transition="in" filter="wipe(left)">
                                      <p:cBhvr>
                                        <p:cTn id="11" dur="500"/>
                                        <p:tgtEl>
                                          <p:spTgt spid="1946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463"/>
                                        </p:tgtEl>
                                        <p:attrNameLst>
                                          <p:attrName>style.visibility</p:attrName>
                                        </p:attrNameLst>
                                      </p:cBhvr>
                                      <p:to>
                                        <p:strVal val="visible"/>
                                      </p:to>
                                    </p:set>
                                    <p:animEffect transition="in" filter="wipe(left)">
                                      <p:cBhvr>
                                        <p:cTn id="15" dur="500"/>
                                        <p:tgtEl>
                                          <p:spTgt spid="1946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9465"/>
                                        </p:tgtEl>
                                        <p:attrNameLst>
                                          <p:attrName>style.visibility</p:attrName>
                                        </p:attrNameLst>
                                      </p:cBhvr>
                                      <p:to>
                                        <p:strVal val="visible"/>
                                      </p:to>
                                    </p:set>
                                    <p:animEffect transition="in" filter="wipe(left)">
                                      <p:cBhvr>
                                        <p:cTn id="20" dur="500"/>
                                        <p:tgtEl>
                                          <p:spTgt spid="1946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9464"/>
                                        </p:tgtEl>
                                        <p:attrNameLst>
                                          <p:attrName>style.visibility</p:attrName>
                                        </p:attrNameLst>
                                      </p:cBhvr>
                                      <p:to>
                                        <p:strVal val="visible"/>
                                      </p:to>
                                    </p:set>
                                    <p:animEffect transition="in" filter="wipe(left)">
                                      <p:cBhvr>
                                        <p:cTn id="25" dur="500"/>
                                        <p:tgtEl>
                                          <p:spTgt spid="19464"/>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9467"/>
                                        </p:tgtEl>
                                        <p:attrNameLst>
                                          <p:attrName>style.visibility</p:attrName>
                                        </p:attrNameLst>
                                      </p:cBhvr>
                                      <p:to>
                                        <p:strVal val="visible"/>
                                      </p:to>
                                    </p:set>
                                    <p:animEffect transition="in" filter="wipe(left)">
                                      <p:cBhvr>
                                        <p:cTn id="29" dur="500"/>
                                        <p:tgtEl>
                                          <p:spTgt spid="19467"/>
                                        </p:tgtEl>
                                      </p:cBhvr>
                                    </p:animEffect>
                                  </p:childTnLst>
                                </p:cTn>
                              </p:par>
                            </p:childTnLst>
                          </p:cTn>
                        </p:par>
                        <p:par>
                          <p:cTn id="30" fill="hold" nodeType="after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19466"/>
                                        </p:tgtEl>
                                        <p:attrNameLst>
                                          <p:attrName>style.visibility</p:attrName>
                                        </p:attrNameLst>
                                      </p:cBhvr>
                                      <p:to>
                                        <p:strVal val="visible"/>
                                      </p:to>
                                    </p:set>
                                    <p:animEffect transition="in" filter="wipe(left)">
                                      <p:cBhvr>
                                        <p:cTn id="33" dur="500"/>
                                        <p:tgtEl>
                                          <p:spTgt spid="1946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9468"/>
                                        </p:tgtEl>
                                        <p:attrNameLst>
                                          <p:attrName>style.visibility</p:attrName>
                                        </p:attrNameLst>
                                      </p:cBhvr>
                                      <p:to>
                                        <p:strVal val="visible"/>
                                      </p:to>
                                    </p:set>
                                    <p:animEffect transition="in" filter="wipe(left)">
                                      <p:cBhvr>
                                        <p:cTn id="38" dur="500"/>
                                        <p:tgtEl>
                                          <p:spTgt spid="19468"/>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19470"/>
                                        </p:tgtEl>
                                        <p:attrNameLst>
                                          <p:attrName>style.visibility</p:attrName>
                                        </p:attrNameLst>
                                      </p:cBhvr>
                                      <p:to>
                                        <p:strVal val="visible"/>
                                      </p:to>
                                    </p:set>
                                    <p:animEffect transition="in" filter="wipe(left)">
                                      <p:cBhvr>
                                        <p:cTn id="42" dur="500"/>
                                        <p:tgtEl>
                                          <p:spTgt spid="19470"/>
                                        </p:tgtEl>
                                      </p:cBhvr>
                                    </p:animEffect>
                                  </p:childTnLst>
                                </p:cTn>
                              </p:par>
                            </p:childTnLst>
                          </p:cTn>
                        </p:par>
                        <p:par>
                          <p:cTn id="43" fill="hold" nodeType="afterGroup">
                            <p:stCondLst>
                              <p:cond delay="1000"/>
                            </p:stCondLst>
                            <p:childTnLst>
                              <p:par>
                                <p:cTn id="44" presetID="22" presetClass="entr" presetSubtype="8" fill="hold" nodeType="afterEffect">
                                  <p:stCondLst>
                                    <p:cond delay="0"/>
                                  </p:stCondLst>
                                  <p:childTnLst>
                                    <p:set>
                                      <p:cBhvr>
                                        <p:cTn id="45" dur="1" fill="hold">
                                          <p:stCondLst>
                                            <p:cond delay="0"/>
                                          </p:stCondLst>
                                        </p:cTn>
                                        <p:tgtEl>
                                          <p:spTgt spid="19469"/>
                                        </p:tgtEl>
                                        <p:attrNameLst>
                                          <p:attrName>style.visibility</p:attrName>
                                        </p:attrNameLst>
                                      </p:cBhvr>
                                      <p:to>
                                        <p:strVal val="visible"/>
                                      </p:to>
                                    </p:set>
                                    <p:animEffect transition="in" filter="wipe(left)">
                                      <p:cBhvr>
                                        <p:cTn id="46" dur="500"/>
                                        <p:tgtEl>
                                          <p:spTgt spid="1946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9471"/>
                                        </p:tgtEl>
                                        <p:attrNameLst>
                                          <p:attrName>style.visibility</p:attrName>
                                        </p:attrNameLst>
                                      </p:cBhvr>
                                      <p:to>
                                        <p:strVal val="visible"/>
                                      </p:to>
                                    </p:set>
                                    <p:animEffect transition="in" filter="wipe(up)">
                                      <p:cBhvr>
                                        <p:cTn id="51" dur="500"/>
                                        <p:tgtEl>
                                          <p:spTgt spid="19471"/>
                                        </p:tgtEl>
                                      </p:cBhvr>
                                    </p:animEffect>
                                  </p:childTnLst>
                                </p:cTn>
                              </p:par>
                            </p:childTnLst>
                          </p:cTn>
                        </p:par>
                        <p:par>
                          <p:cTn id="52" fill="hold" nodeType="afterGroup">
                            <p:stCondLst>
                              <p:cond delay="500"/>
                            </p:stCondLst>
                            <p:childTnLst>
                              <p:par>
                                <p:cTn id="53" presetID="22" presetClass="entr" presetSubtype="8" fill="hold" nodeType="afterEffect">
                                  <p:stCondLst>
                                    <p:cond delay="0"/>
                                  </p:stCondLst>
                                  <p:childTnLst>
                                    <p:set>
                                      <p:cBhvr>
                                        <p:cTn id="54" dur="1" fill="hold">
                                          <p:stCondLst>
                                            <p:cond delay="0"/>
                                          </p:stCondLst>
                                        </p:cTn>
                                        <p:tgtEl>
                                          <p:spTgt spid="19472"/>
                                        </p:tgtEl>
                                        <p:attrNameLst>
                                          <p:attrName>style.visibility</p:attrName>
                                        </p:attrNameLst>
                                      </p:cBhvr>
                                      <p:to>
                                        <p:strVal val="visible"/>
                                      </p:to>
                                    </p:set>
                                    <p:animEffect transition="in" filter="wipe(left)">
                                      <p:cBhvr>
                                        <p:cTn id="55" dur="500"/>
                                        <p:tgtEl>
                                          <p:spTgt spid="19472"/>
                                        </p:tgtEl>
                                      </p:cBhvr>
                                    </p:animEffect>
                                  </p:childTnLst>
                                </p:cTn>
                              </p:par>
                            </p:childTnLst>
                          </p:cTn>
                        </p:par>
                        <p:par>
                          <p:cTn id="56" fill="hold" nodeType="afterGroup">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19473"/>
                                        </p:tgtEl>
                                        <p:attrNameLst>
                                          <p:attrName>style.visibility</p:attrName>
                                        </p:attrNameLst>
                                      </p:cBhvr>
                                      <p:to>
                                        <p:strVal val="visible"/>
                                      </p:to>
                                    </p:set>
                                    <p:animEffect transition="in" filter="wipe(left)">
                                      <p:cBhvr>
                                        <p:cTn id="59" dur="500"/>
                                        <p:tgtEl>
                                          <p:spTgt spid="19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1" grpId="0" animBg="1"/>
      <p:bldP spid="19473"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5"/>
          <p:cNvSpPr txBox="1">
            <a:spLocks noChangeArrowheads="1"/>
          </p:cNvSpPr>
          <p:nvPr/>
        </p:nvSpPr>
        <p:spPr bwMode="auto">
          <a:xfrm>
            <a:off x="990600" y="1614488"/>
            <a:ext cx="6400800" cy="519112"/>
          </a:xfrm>
          <a:prstGeom prst="rect">
            <a:avLst/>
          </a:prstGeom>
          <a:noFill/>
          <a:ln w="9525">
            <a:noFill/>
            <a:miter lim="800000"/>
            <a:headEnd/>
            <a:tailEnd/>
          </a:ln>
        </p:spPr>
        <p:txBody>
          <a:bodyPr>
            <a:spAutoFit/>
          </a:bodyPr>
          <a:lstStyle/>
          <a:p>
            <a:pPr eaLnBrk="1" hangingPunct="1">
              <a:spcBef>
                <a:spcPct val="50000"/>
              </a:spcBef>
            </a:pPr>
            <a:r>
              <a:rPr lang="zh-CN" altLang="en-US" sz="2800" b="1"/>
              <a:t>外积还可用三阶行列式表示</a:t>
            </a:r>
          </a:p>
        </p:txBody>
      </p:sp>
      <p:graphicFrame>
        <p:nvGraphicFramePr>
          <p:cNvPr id="63491" name="Object 16"/>
          <p:cNvGraphicFramePr>
            <a:graphicFrameLocks noChangeAspect="1"/>
          </p:cNvGraphicFramePr>
          <p:nvPr/>
        </p:nvGraphicFramePr>
        <p:xfrm>
          <a:off x="2501900" y="2368550"/>
          <a:ext cx="3035300" cy="1727200"/>
        </p:xfrm>
        <a:graphic>
          <a:graphicData uri="http://schemas.openxmlformats.org/presentationml/2006/ole">
            <p:oleObj spid="_x0000_s63559" name="公式" r:id="rId4" imgW="3035300" imgH="1727200" progId="Equation.3">
              <p:embed/>
            </p:oleObj>
          </a:graphicData>
        </a:graphic>
      </p:graphicFrame>
      <p:grpSp>
        <p:nvGrpSpPr>
          <p:cNvPr id="20497" name="Group 17"/>
          <p:cNvGrpSpPr>
            <a:grpSpLocks/>
          </p:cNvGrpSpPr>
          <p:nvPr/>
        </p:nvGrpSpPr>
        <p:grpSpPr bwMode="auto">
          <a:xfrm>
            <a:off x="1905000" y="4916488"/>
            <a:ext cx="914400" cy="525462"/>
            <a:chOff x="4168" y="816"/>
            <a:chExt cx="576" cy="331"/>
          </a:xfrm>
        </p:grpSpPr>
        <p:graphicFrame>
          <p:nvGraphicFramePr>
            <p:cNvPr id="63498" name="Object 18"/>
            <p:cNvGraphicFramePr>
              <a:graphicFrameLocks noChangeAspect="1"/>
            </p:cNvGraphicFramePr>
            <p:nvPr/>
          </p:nvGraphicFramePr>
          <p:xfrm>
            <a:off x="4168" y="844"/>
            <a:ext cx="576" cy="303"/>
          </p:xfrm>
          <a:graphic>
            <a:graphicData uri="http://schemas.openxmlformats.org/presentationml/2006/ole">
              <p:oleObj spid="_x0000_s63560" name="公式" r:id="rId5" imgW="914400" imgH="482600" progId="Equation.3">
                <p:embed/>
              </p:oleObj>
            </a:graphicData>
          </a:graphic>
        </p:graphicFrame>
        <p:sp>
          <p:nvSpPr>
            <p:cNvPr id="63499" name="Text Box 19"/>
            <p:cNvSpPr txBox="1">
              <a:spLocks noChangeArrowheads="1"/>
            </p:cNvSpPr>
            <p:nvPr/>
          </p:nvSpPr>
          <p:spPr bwMode="auto">
            <a:xfrm>
              <a:off x="4388" y="816"/>
              <a:ext cx="288" cy="327"/>
            </a:xfrm>
            <a:prstGeom prst="rect">
              <a:avLst/>
            </a:prstGeom>
            <a:noFill/>
            <a:ln w="9525">
              <a:noFill/>
              <a:miter lim="800000"/>
              <a:headEnd/>
              <a:tailEnd/>
            </a:ln>
          </p:spPr>
          <p:txBody>
            <a:bodyPr>
              <a:spAutoFit/>
            </a:bodyPr>
            <a:lstStyle/>
            <a:p>
              <a:pPr eaLnBrk="1" hangingPunct="1">
                <a:spcBef>
                  <a:spcPct val="50000"/>
                </a:spcBef>
              </a:pPr>
              <a:r>
                <a:rPr lang="en-US" altLang="zh-CN" sz="2800" b="1"/>
                <a:t>//</a:t>
              </a:r>
            </a:p>
          </p:txBody>
        </p:sp>
      </p:grpSp>
      <p:graphicFrame>
        <p:nvGraphicFramePr>
          <p:cNvPr id="20500" name="Object 20"/>
          <p:cNvGraphicFramePr>
            <a:graphicFrameLocks noChangeAspect="1"/>
          </p:cNvGraphicFramePr>
          <p:nvPr/>
        </p:nvGraphicFramePr>
        <p:xfrm>
          <a:off x="2971800" y="5105400"/>
          <a:ext cx="800100" cy="252413"/>
        </p:xfrm>
        <a:graphic>
          <a:graphicData uri="http://schemas.openxmlformats.org/presentationml/2006/ole">
            <p:oleObj spid="_x0000_s63561" name="公式" r:id="rId6" imgW="863280" imgH="270360" progId="Equation.3">
              <p:embed/>
            </p:oleObj>
          </a:graphicData>
        </a:graphic>
      </p:graphicFrame>
      <p:graphicFrame>
        <p:nvGraphicFramePr>
          <p:cNvPr id="20501" name="Object 21"/>
          <p:cNvGraphicFramePr>
            <a:graphicFrameLocks noChangeAspect="1"/>
          </p:cNvGraphicFramePr>
          <p:nvPr/>
        </p:nvGraphicFramePr>
        <p:xfrm>
          <a:off x="4013200" y="4724400"/>
          <a:ext cx="1968500" cy="1066800"/>
        </p:xfrm>
        <a:graphic>
          <a:graphicData uri="http://schemas.openxmlformats.org/presentationml/2006/ole">
            <p:oleObj spid="_x0000_s63562" name="公式" r:id="rId7" imgW="1968500" imgH="1066800" progId="Equation.3">
              <p:embed/>
            </p:oleObj>
          </a:graphicData>
        </a:graphic>
      </p:graphicFrame>
      <p:sp>
        <p:nvSpPr>
          <p:cNvPr id="20502" name="Text Box 22"/>
          <p:cNvSpPr txBox="1">
            <a:spLocks noChangeArrowheads="1"/>
          </p:cNvSpPr>
          <p:nvPr/>
        </p:nvSpPr>
        <p:spPr bwMode="auto">
          <a:xfrm>
            <a:off x="990600" y="4129088"/>
            <a:ext cx="5943600" cy="519112"/>
          </a:xfrm>
          <a:prstGeom prst="rect">
            <a:avLst/>
          </a:prstGeom>
          <a:noFill/>
          <a:ln w="9525">
            <a:noFill/>
            <a:miter lim="800000"/>
            <a:headEnd/>
            <a:tailEnd/>
          </a:ln>
        </p:spPr>
        <p:txBody>
          <a:bodyPr>
            <a:spAutoFit/>
          </a:bodyPr>
          <a:lstStyle/>
          <a:p>
            <a:pPr eaLnBrk="1" hangingPunct="1">
              <a:spcBef>
                <a:spcPct val="50000"/>
              </a:spcBef>
            </a:pPr>
            <a:r>
              <a:rPr lang="zh-CN" altLang="en-US" sz="2800" b="1"/>
              <a:t>由上式也可推出</a:t>
            </a:r>
          </a:p>
        </p:txBody>
      </p:sp>
      <p:sp>
        <p:nvSpPr>
          <p:cNvPr id="63496"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二、向量的外积</a:t>
            </a:r>
          </a:p>
        </p:txBody>
      </p:sp>
      <p:graphicFrame>
        <p:nvGraphicFramePr>
          <p:cNvPr id="11" name="Object 16"/>
          <p:cNvGraphicFramePr>
            <a:graphicFrameLocks noChangeAspect="1"/>
          </p:cNvGraphicFramePr>
          <p:nvPr/>
        </p:nvGraphicFramePr>
        <p:xfrm>
          <a:off x="2711450" y="946150"/>
          <a:ext cx="6321425" cy="668338"/>
        </p:xfrm>
        <a:graphic>
          <a:graphicData uri="http://schemas.openxmlformats.org/presentationml/2006/ole">
            <p:oleObj spid="_x0000_s63563" name="Equation" r:id="rId8" imgW="2578100" imgH="266700" progId="Equation.DSMT4">
              <p:embed/>
            </p:oleObj>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0502"/>
                                        </p:tgtEl>
                                        <p:attrNameLst>
                                          <p:attrName>style.visibility</p:attrName>
                                        </p:attrNameLst>
                                      </p:cBhvr>
                                      <p:to>
                                        <p:strVal val="visible"/>
                                      </p:to>
                                    </p:set>
                                    <p:animEffect transition="in" filter="wipe(left)">
                                      <p:cBhvr>
                                        <p:cTn id="13" dur="500"/>
                                        <p:tgtEl>
                                          <p:spTgt spid="20502"/>
                                        </p:tgtEl>
                                      </p:cBhvr>
                                    </p:animEffect>
                                  </p:childTnLst>
                                </p:cTn>
                              </p:par>
                            </p:childTnLst>
                          </p:cTn>
                        </p:par>
                        <p:par>
                          <p:cTn id="14" fill="hold" nodeType="afterGroup">
                            <p:stCondLst>
                              <p:cond delay="500"/>
                            </p:stCondLst>
                            <p:childTnLst>
                              <p:par>
                                <p:cTn id="15" presetID="22" presetClass="entr" presetSubtype="8" fill="hold" nodeType="afterEffect">
                                  <p:stCondLst>
                                    <p:cond delay="0"/>
                                  </p:stCondLst>
                                  <p:childTnLst>
                                    <p:set>
                                      <p:cBhvr>
                                        <p:cTn id="16" dur="1" fill="hold">
                                          <p:stCondLst>
                                            <p:cond delay="0"/>
                                          </p:stCondLst>
                                        </p:cTn>
                                        <p:tgtEl>
                                          <p:spTgt spid="20497"/>
                                        </p:tgtEl>
                                        <p:attrNameLst>
                                          <p:attrName>style.visibility</p:attrName>
                                        </p:attrNameLst>
                                      </p:cBhvr>
                                      <p:to>
                                        <p:strVal val="visible"/>
                                      </p:to>
                                    </p:set>
                                    <p:animEffect transition="in" filter="wipe(left)">
                                      <p:cBhvr>
                                        <p:cTn id="17" dur="500"/>
                                        <p:tgtEl>
                                          <p:spTgt spid="20497"/>
                                        </p:tgtEl>
                                      </p:cBhvr>
                                    </p:animEffect>
                                  </p:childTnLst>
                                </p:cTn>
                              </p:par>
                            </p:childTnLst>
                          </p:cTn>
                        </p:par>
                        <p:par>
                          <p:cTn id="18" fill="hold" nodeType="afterGroup">
                            <p:stCondLst>
                              <p:cond delay="1000"/>
                            </p:stCondLst>
                            <p:childTnLst>
                              <p:par>
                                <p:cTn id="19" presetID="22" presetClass="entr" presetSubtype="8" fill="hold" nodeType="afterEffect">
                                  <p:stCondLst>
                                    <p:cond delay="0"/>
                                  </p:stCondLst>
                                  <p:childTnLst>
                                    <p:set>
                                      <p:cBhvr>
                                        <p:cTn id="20" dur="1" fill="hold">
                                          <p:stCondLst>
                                            <p:cond delay="0"/>
                                          </p:stCondLst>
                                        </p:cTn>
                                        <p:tgtEl>
                                          <p:spTgt spid="20500"/>
                                        </p:tgtEl>
                                        <p:attrNameLst>
                                          <p:attrName>style.visibility</p:attrName>
                                        </p:attrNameLst>
                                      </p:cBhvr>
                                      <p:to>
                                        <p:strVal val="visible"/>
                                      </p:to>
                                    </p:set>
                                    <p:animEffect transition="in" filter="wipe(left)">
                                      <p:cBhvr>
                                        <p:cTn id="21" dur="500"/>
                                        <p:tgtEl>
                                          <p:spTgt spid="20500"/>
                                        </p:tgtEl>
                                      </p:cBhvr>
                                    </p:animEffect>
                                  </p:childTnLst>
                                </p:cTn>
                              </p:par>
                            </p:childTnLst>
                          </p:cTn>
                        </p:par>
                        <p:par>
                          <p:cTn id="22" fill="hold" nodeType="afterGroup">
                            <p:stCondLst>
                              <p:cond delay="1500"/>
                            </p:stCondLst>
                            <p:childTnLst>
                              <p:par>
                                <p:cTn id="23" presetID="22" presetClass="entr" presetSubtype="8" fill="hold" nodeType="afterEffect">
                                  <p:stCondLst>
                                    <p:cond delay="0"/>
                                  </p:stCondLst>
                                  <p:childTnLst>
                                    <p:set>
                                      <p:cBhvr>
                                        <p:cTn id="24" dur="1" fill="hold">
                                          <p:stCondLst>
                                            <p:cond delay="0"/>
                                          </p:stCondLst>
                                        </p:cTn>
                                        <p:tgtEl>
                                          <p:spTgt spid="20501"/>
                                        </p:tgtEl>
                                        <p:attrNameLst>
                                          <p:attrName>style.visibility</p:attrName>
                                        </p:attrNameLst>
                                      </p:cBhvr>
                                      <p:to>
                                        <p:strVal val="visible"/>
                                      </p:to>
                                    </p:set>
                                    <p:animEffect transition="in" filter="wipe(left)">
                                      <p:cBhvr>
                                        <p:cTn id="25" dur="500"/>
                                        <p:tgtEl>
                                          <p:spTgt spid="20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ext Box 4"/>
          <p:cNvSpPr txBox="1">
            <a:spLocks noChangeArrowheads="1"/>
          </p:cNvSpPr>
          <p:nvPr/>
        </p:nvSpPr>
        <p:spPr bwMode="auto">
          <a:xfrm>
            <a:off x="468313" y="1308100"/>
            <a:ext cx="1639887" cy="584775"/>
          </a:xfrm>
          <a:prstGeom prst="rect">
            <a:avLst/>
          </a:prstGeom>
          <a:noFill/>
          <a:ln w="9525">
            <a:noFill/>
            <a:miter lim="800000"/>
            <a:headEnd/>
            <a:tailEnd/>
          </a:ln>
        </p:spPr>
        <p:txBody>
          <a:bodyPr>
            <a:spAutoFit/>
          </a:bodyPr>
          <a:lstStyle/>
          <a:p>
            <a:pPr eaLnBrk="1" hangingPunct="1">
              <a:spcBef>
                <a:spcPct val="50000"/>
              </a:spcBef>
            </a:pPr>
            <a:r>
              <a:rPr lang="en-US" altLang="zh-CN">
                <a:solidFill>
                  <a:srgbClr val="0000FF"/>
                </a:solidFill>
                <a:latin typeface="Times New Roman" pitchFamily="18" charset="0"/>
                <a:ea typeface="华文细黑" pitchFamily="2" charset="-122"/>
                <a:cs typeface="Times New Roman" pitchFamily="18" charset="0"/>
              </a:rPr>
              <a:t>⑴</a:t>
            </a:r>
            <a:r>
              <a:rPr lang="zh-CN" altLang="en-US">
                <a:solidFill>
                  <a:srgbClr val="0000FF"/>
                </a:solidFill>
                <a:latin typeface="Times New Roman" pitchFamily="18" charset="0"/>
                <a:ea typeface="黑体" pitchFamily="2" charset="-122"/>
                <a:cs typeface="Times New Roman" pitchFamily="18" charset="0"/>
              </a:rPr>
              <a:t>向量：</a:t>
            </a:r>
          </a:p>
        </p:txBody>
      </p:sp>
      <p:sp>
        <p:nvSpPr>
          <p:cNvPr id="51205" name="Text Box 5"/>
          <p:cNvSpPr txBox="1">
            <a:spLocks noChangeArrowheads="1"/>
          </p:cNvSpPr>
          <p:nvPr/>
        </p:nvSpPr>
        <p:spPr bwMode="auto">
          <a:xfrm>
            <a:off x="1993900" y="1289050"/>
            <a:ext cx="5386388" cy="1619250"/>
          </a:xfrm>
          <a:prstGeom prst="rect">
            <a:avLst/>
          </a:prstGeom>
          <a:noFill/>
          <a:ln w="9525">
            <a:noFill/>
            <a:miter lim="800000"/>
            <a:headEnd/>
            <a:tailEnd/>
          </a:ln>
        </p:spPr>
        <p:txBody>
          <a:bodyPr>
            <a:spAutoFit/>
          </a:bodyPr>
          <a:lstStyle/>
          <a:p>
            <a:pPr eaLnBrk="1" hangingPunct="1">
              <a:spcBef>
                <a:spcPct val="10000"/>
              </a:spcBef>
            </a:pPr>
            <a:r>
              <a:rPr lang="zh-CN" altLang="en-US">
                <a:solidFill>
                  <a:srgbClr val="800080"/>
                </a:solidFill>
                <a:latin typeface="Times New Roman" pitchFamily="18" charset="0"/>
                <a:ea typeface="华文细黑" pitchFamily="2" charset="-122"/>
                <a:cs typeface="Times New Roman" pitchFamily="18" charset="0"/>
              </a:rPr>
              <a:t>既有大小又有方向的量。</a:t>
            </a:r>
          </a:p>
          <a:p>
            <a:pPr eaLnBrk="1" hangingPunct="1">
              <a:spcBef>
                <a:spcPct val="10000"/>
              </a:spcBef>
            </a:pPr>
            <a:r>
              <a:rPr lang="zh-CN" altLang="en-US">
                <a:solidFill>
                  <a:srgbClr val="9900CC"/>
                </a:solidFill>
                <a:latin typeface="Times New Roman" pitchFamily="18" charset="0"/>
                <a:ea typeface="华文细黑" pitchFamily="2" charset="-122"/>
                <a:cs typeface="Times New Roman" pitchFamily="18" charset="0"/>
              </a:rPr>
              <a:t>如位移、速度、加速度、力等。</a:t>
            </a:r>
          </a:p>
        </p:txBody>
      </p:sp>
      <p:sp>
        <p:nvSpPr>
          <p:cNvPr id="51206" name="Text Box 6"/>
          <p:cNvSpPr txBox="1">
            <a:spLocks noChangeArrowheads="1"/>
          </p:cNvSpPr>
          <p:nvPr/>
        </p:nvSpPr>
        <p:spPr bwMode="auto">
          <a:xfrm>
            <a:off x="468313" y="2990850"/>
            <a:ext cx="2286000" cy="584775"/>
          </a:xfrm>
          <a:prstGeom prst="rect">
            <a:avLst/>
          </a:prstGeom>
          <a:noFill/>
          <a:ln w="9525" algn="ctr">
            <a:noFill/>
            <a:miter lim="800000"/>
            <a:headEnd/>
            <a:tailEnd/>
          </a:ln>
          <a:effectLst/>
        </p:spPr>
        <p:txBody>
          <a:bodyPr>
            <a:spAutoFit/>
          </a:bodyPr>
          <a:lstStyle/>
          <a:p>
            <a:pPr eaLnBrk="1" hangingPunct="1">
              <a:spcBef>
                <a:spcPct val="50000"/>
              </a:spcBef>
            </a:pPr>
            <a:r>
              <a:rPr lang="en-US" altLang="zh-CN">
                <a:solidFill>
                  <a:srgbClr val="0000FF"/>
                </a:solidFill>
                <a:latin typeface="Times New Roman" pitchFamily="18" charset="0"/>
                <a:ea typeface="华文细黑" pitchFamily="2" charset="-122"/>
                <a:cs typeface="Times New Roman" pitchFamily="18" charset="0"/>
              </a:rPr>
              <a:t>⑵</a:t>
            </a:r>
            <a:r>
              <a:rPr lang="zh-CN" altLang="en-US">
                <a:solidFill>
                  <a:srgbClr val="0000FF"/>
                </a:solidFill>
                <a:latin typeface="Times New Roman" pitchFamily="18" charset="0"/>
                <a:ea typeface="黑体" pitchFamily="2" charset="-122"/>
                <a:cs typeface="Times New Roman" pitchFamily="18" charset="0"/>
              </a:rPr>
              <a:t>向量表示：</a:t>
            </a:r>
          </a:p>
        </p:txBody>
      </p:sp>
      <p:graphicFrame>
        <p:nvGraphicFramePr>
          <p:cNvPr id="51207" name="Object 7"/>
          <p:cNvGraphicFramePr>
            <a:graphicFrameLocks noChangeAspect="1"/>
          </p:cNvGraphicFramePr>
          <p:nvPr/>
        </p:nvGraphicFramePr>
        <p:xfrm>
          <a:off x="2824163" y="3657600"/>
          <a:ext cx="5786437" cy="752475"/>
        </p:xfrm>
        <a:graphic>
          <a:graphicData uri="http://schemas.openxmlformats.org/presentationml/2006/ole">
            <p:oleObj spid="_x0000_s8361" name="文档" r:id="rId4" imgW="5814952" imgH="761790" progId="Word.Document.8">
              <p:embed/>
            </p:oleObj>
          </a:graphicData>
        </a:graphic>
      </p:graphicFrame>
      <p:grpSp>
        <p:nvGrpSpPr>
          <p:cNvPr id="51208" name="Group 8"/>
          <p:cNvGrpSpPr>
            <a:grpSpLocks/>
          </p:cNvGrpSpPr>
          <p:nvPr/>
        </p:nvGrpSpPr>
        <p:grpSpPr bwMode="auto">
          <a:xfrm>
            <a:off x="7050088" y="1379538"/>
            <a:ext cx="1122362" cy="1631950"/>
            <a:chOff x="4328" y="912"/>
            <a:chExt cx="707" cy="1028"/>
          </a:xfrm>
        </p:grpSpPr>
        <p:grpSp>
          <p:nvGrpSpPr>
            <p:cNvPr id="8223" name="Group 9"/>
            <p:cNvGrpSpPr>
              <a:grpSpLocks/>
            </p:cNvGrpSpPr>
            <p:nvPr/>
          </p:nvGrpSpPr>
          <p:grpSpPr bwMode="auto">
            <a:xfrm>
              <a:off x="4368" y="912"/>
              <a:ext cx="632" cy="1028"/>
              <a:chOff x="4368" y="768"/>
              <a:chExt cx="720" cy="1172"/>
            </a:xfrm>
          </p:grpSpPr>
          <p:sp>
            <p:nvSpPr>
              <p:cNvPr id="8226" name="Line 10"/>
              <p:cNvSpPr>
                <a:spLocks noChangeShapeType="1"/>
              </p:cNvSpPr>
              <p:nvPr/>
            </p:nvSpPr>
            <p:spPr bwMode="auto">
              <a:xfrm flipV="1">
                <a:off x="4368" y="960"/>
                <a:ext cx="720" cy="720"/>
              </a:xfrm>
              <a:prstGeom prst="line">
                <a:avLst/>
              </a:prstGeom>
              <a:noFill/>
              <a:ln w="28575">
                <a:solidFill>
                  <a:srgbClr val="FF33CC"/>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aphicFrame>
            <p:nvGraphicFramePr>
              <p:cNvPr id="8227" name="Object 11"/>
              <p:cNvGraphicFramePr>
                <a:graphicFrameLocks noChangeAspect="1"/>
              </p:cNvGraphicFramePr>
              <p:nvPr/>
            </p:nvGraphicFramePr>
            <p:xfrm>
              <a:off x="4388" y="1652"/>
              <a:ext cx="328" cy="288"/>
            </p:xfrm>
            <a:graphic>
              <a:graphicData uri="http://schemas.openxmlformats.org/presentationml/2006/ole">
                <p:oleObj spid="_x0000_s8362" name="公式" r:id="rId5" imgW="520700" imgH="457200" progId="Equation.3">
                  <p:embed/>
                </p:oleObj>
              </a:graphicData>
            </a:graphic>
          </p:graphicFrame>
          <p:graphicFrame>
            <p:nvGraphicFramePr>
              <p:cNvPr id="8228" name="Object 12"/>
              <p:cNvGraphicFramePr>
                <a:graphicFrameLocks noChangeAspect="1"/>
              </p:cNvGraphicFramePr>
              <p:nvPr/>
            </p:nvGraphicFramePr>
            <p:xfrm>
              <a:off x="4657" y="768"/>
              <a:ext cx="335" cy="288"/>
            </p:xfrm>
            <a:graphic>
              <a:graphicData uri="http://schemas.openxmlformats.org/presentationml/2006/ole">
                <p:oleObj spid="_x0000_s8363" name="公式" r:id="rId6" imgW="533169" imgH="457002" progId="Equation.3">
                  <p:embed/>
                </p:oleObj>
              </a:graphicData>
            </a:graphic>
          </p:graphicFrame>
        </p:grpSp>
        <p:graphicFrame>
          <p:nvGraphicFramePr>
            <p:cNvPr id="8224" name="Object 13"/>
            <p:cNvGraphicFramePr>
              <a:graphicFrameLocks noChangeAspect="1"/>
            </p:cNvGraphicFramePr>
            <p:nvPr/>
          </p:nvGraphicFramePr>
          <p:xfrm>
            <a:off x="4328" y="1700"/>
            <a:ext cx="71" cy="63"/>
          </p:xfrm>
          <a:graphic>
            <a:graphicData uri="http://schemas.openxmlformats.org/presentationml/2006/ole">
              <p:oleObj spid="_x0000_s8364" name="公式" r:id="rId7" imgW="114151" imgH="101468" progId="Equation.3">
                <p:embed/>
              </p:oleObj>
            </a:graphicData>
          </a:graphic>
        </p:graphicFrame>
        <p:graphicFrame>
          <p:nvGraphicFramePr>
            <p:cNvPr id="8225" name="Object 14"/>
            <p:cNvGraphicFramePr>
              <a:graphicFrameLocks noChangeAspect="1"/>
            </p:cNvGraphicFramePr>
            <p:nvPr/>
          </p:nvGraphicFramePr>
          <p:xfrm>
            <a:off x="4964" y="1044"/>
            <a:ext cx="71" cy="63"/>
          </p:xfrm>
          <a:graphic>
            <a:graphicData uri="http://schemas.openxmlformats.org/presentationml/2006/ole">
              <p:oleObj spid="_x0000_s8365" name="公式" r:id="rId8" imgW="114151" imgH="101468" progId="Equation.3">
                <p:embed/>
              </p:oleObj>
            </a:graphicData>
          </a:graphic>
        </p:graphicFrame>
      </p:grpSp>
      <p:graphicFrame>
        <p:nvGraphicFramePr>
          <p:cNvPr id="51215" name="Object 15"/>
          <p:cNvGraphicFramePr>
            <a:graphicFrameLocks noChangeAspect="1"/>
          </p:cNvGraphicFramePr>
          <p:nvPr/>
        </p:nvGraphicFramePr>
        <p:xfrm>
          <a:off x="4572000" y="3167063"/>
          <a:ext cx="239713" cy="323850"/>
        </p:xfrm>
        <a:graphic>
          <a:graphicData uri="http://schemas.openxmlformats.org/presentationml/2006/ole">
            <p:oleObj spid="_x0000_s8366" name="公式" r:id="rId9" imgW="241091" imgH="317225" progId="Equation.3">
              <p:embed/>
            </p:oleObj>
          </a:graphicData>
        </a:graphic>
      </p:graphicFrame>
      <p:grpSp>
        <p:nvGrpSpPr>
          <p:cNvPr id="51216" name="Group 16"/>
          <p:cNvGrpSpPr>
            <a:grpSpLocks/>
          </p:cNvGrpSpPr>
          <p:nvPr/>
        </p:nvGrpSpPr>
        <p:grpSpPr bwMode="auto">
          <a:xfrm>
            <a:off x="2514600" y="2990850"/>
            <a:ext cx="2133600" cy="596900"/>
            <a:chOff x="3956" y="2368"/>
            <a:chExt cx="1344" cy="376"/>
          </a:xfrm>
        </p:grpSpPr>
        <p:grpSp>
          <p:nvGrpSpPr>
            <p:cNvPr id="8219" name="Group 17"/>
            <p:cNvGrpSpPr>
              <a:grpSpLocks/>
            </p:cNvGrpSpPr>
            <p:nvPr/>
          </p:nvGrpSpPr>
          <p:grpSpPr bwMode="auto">
            <a:xfrm>
              <a:off x="4104" y="2448"/>
              <a:ext cx="648" cy="296"/>
              <a:chOff x="2412" y="1720"/>
              <a:chExt cx="648" cy="296"/>
            </a:xfrm>
          </p:grpSpPr>
          <p:graphicFrame>
            <p:nvGraphicFramePr>
              <p:cNvPr id="8221" name="Object 18"/>
              <p:cNvGraphicFramePr>
                <a:graphicFrameLocks noChangeAspect="1"/>
              </p:cNvGraphicFramePr>
              <p:nvPr/>
            </p:nvGraphicFramePr>
            <p:xfrm>
              <a:off x="2412" y="1728"/>
              <a:ext cx="648" cy="288"/>
            </p:xfrm>
            <a:graphic>
              <a:graphicData uri="http://schemas.openxmlformats.org/presentationml/2006/ole">
                <p:oleObj spid="_x0000_s8367" name="公式" r:id="rId10" imgW="1028700" imgH="457200" progId="Equation.3">
                  <p:embed/>
                </p:oleObj>
              </a:graphicData>
            </a:graphic>
          </p:graphicFrame>
          <p:sp>
            <p:nvSpPr>
              <p:cNvPr id="8222" name="Line 19"/>
              <p:cNvSpPr>
                <a:spLocks noChangeShapeType="1"/>
              </p:cNvSpPr>
              <p:nvPr/>
            </p:nvSpPr>
            <p:spPr bwMode="auto">
              <a:xfrm>
                <a:off x="2448" y="1720"/>
                <a:ext cx="576" cy="0"/>
              </a:xfrm>
              <a:prstGeom prst="line">
                <a:avLst/>
              </a:prstGeom>
              <a:noFill/>
              <a:ln w="9525">
                <a:solidFill>
                  <a:schemeClr val="tx1"/>
                </a:solidFill>
                <a:round/>
                <a:headEnd/>
                <a:tailEnd type="arrow" w="med" len="med"/>
              </a:ln>
            </p:spPr>
            <p:txBody>
              <a:bodyPr wrap="none" anchor="ctr"/>
              <a:lstStyle/>
              <a:p>
                <a:endParaRPr lang="zh-CN" altLang="en-US">
                  <a:latin typeface="Times New Roman" pitchFamily="18" charset="0"/>
                  <a:cs typeface="Times New Roman" pitchFamily="18" charset="0"/>
                </a:endParaRPr>
              </a:p>
            </p:txBody>
          </p:sp>
        </p:grpSp>
        <p:sp>
          <p:nvSpPr>
            <p:cNvPr id="8220" name="Text Box 20"/>
            <p:cNvSpPr txBox="1">
              <a:spLocks noChangeArrowheads="1"/>
            </p:cNvSpPr>
            <p:nvPr/>
          </p:nvSpPr>
          <p:spPr bwMode="auto">
            <a:xfrm>
              <a:off x="3956" y="2368"/>
              <a:ext cx="1344" cy="365"/>
            </a:xfrm>
            <a:prstGeom prst="rect">
              <a:avLst/>
            </a:prstGeom>
            <a:noFill/>
            <a:ln w="9525">
              <a:noFill/>
              <a:miter lim="800000"/>
              <a:headEnd/>
              <a:tailEnd/>
            </a:ln>
          </p:spPr>
          <p:txBody>
            <a:bodyPr>
              <a:spAutoFit/>
            </a:bodyPr>
            <a:lstStyle/>
            <a:p>
              <a:pPr eaLnBrk="1" hangingPunct="1">
                <a:spcBef>
                  <a:spcPct val="50000"/>
                </a:spcBef>
              </a:pPr>
              <a:endParaRPr lang="zh-CN" altLang="zh-CN">
                <a:latin typeface="Times New Roman" pitchFamily="18" charset="0"/>
                <a:cs typeface="Times New Roman" pitchFamily="18" charset="0"/>
              </a:endParaRPr>
            </a:p>
          </p:txBody>
        </p:sp>
      </p:grpSp>
      <p:sp>
        <p:nvSpPr>
          <p:cNvPr id="51221" name="Text Box 21"/>
          <p:cNvSpPr txBox="1">
            <a:spLocks noChangeArrowheads="1"/>
          </p:cNvSpPr>
          <p:nvPr/>
        </p:nvSpPr>
        <p:spPr bwMode="auto">
          <a:xfrm>
            <a:off x="2678113" y="4879975"/>
            <a:ext cx="2954655" cy="584775"/>
          </a:xfrm>
          <a:prstGeom prst="rect">
            <a:avLst/>
          </a:prstGeom>
          <a:noFill/>
          <a:ln w="9525" algn="ctr">
            <a:noFill/>
            <a:miter lim="800000"/>
            <a:headEnd/>
            <a:tailEnd/>
          </a:ln>
          <a:effectLst/>
        </p:spPr>
        <p:txBody>
          <a:bodyPr wrap="none">
            <a:spAutoFit/>
          </a:bodyPr>
          <a:lstStyle/>
          <a:p>
            <a:pPr eaLnBrk="1" hangingPunct="1"/>
            <a:r>
              <a:rPr lang="zh-CN" altLang="en-US">
                <a:solidFill>
                  <a:srgbClr val="800080"/>
                </a:solidFill>
                <a:latin typeface="Times New Roman" pitchFamily="18" charset="0"/>
                <a:ea typeface="华文细黑" pitchFamily="2" charset="-122"/>
                <a:cs typeface="Times New Roman" pitchFamily="18" charset="0"/>
              </a:rPr>
              <a:t>模长为</a:t>
            </a:r>
            <a:r>
              <a:rPr lang="en-US" altLang="zh-CN">
                <a:solidFill>
                  <a:srgbClr val="800080"/>
                </a:solidFill>
                <a:latin typeface="Times New Roman" pitchFamily="18" charset="0"/>
                <a:ea typeface="华文细黑" pitchFamily="2" charset="-122"/>
                <a:cs typeface="Times New Roman" pitchFamily="18" charset="0"/>
              </a:rPr>
              <a:t>1</a:t>
            </a:r>
            <a:r>
              <a:rPr lang="zh-CN" altLang="en-US">
                <a:solidFill>
                  <a:srgbClr val="800080"/>
                </a:solidFill>
                <a:latin typeface="Times New Roman" pitchFamily="18" charset="0"/>
                <a:ea typeface="华文细黑" pitchFamily="2" charset="-122"/>
                <a:cs typeface="Times New Roman" pitchFamily="18" charset="0"/>
              </a:rPr>
              <a:t>的向量</a:t>
            </a:r>
            <a:r>
              <a:rPr lang="en-US" altLang="zh-CN">
                <a:solidFill>
                  <a:srgbClr val="800080"/>
                </a:solidFill>
                <a:latin typeface="Times New Roman" pitchFamily="18" charset="0"/>
                <a:ea typeface="华文细黑" pitchFamily="2" charset="-122"/>
                <a:cs typeface="Times New Roman" pitchFamily="18" charset="0"/>
              </a:rPr>
              <a:t>.</a:t>
            </a:r>
          </a:p>
        </p:txBody>
      </p:sp>
      <p:sp>
        <p:nvSpPr>
          <p:cNvPr id="51230" name="Text Box 30"/>
          <p:cNvSpPr txBox="1">
            <a:spLocks noChangeArrowheads="1"/>
          </p:cNvSpPr>
          <p:nvPr/>
        </p:nvSpPr>
        <p:spPr bwMode="auto">
          <a:xfrm>
            <a:off x="2432050" y="5538788"/>
            <a:ext cx="3057247" cy="584775"/>
          </a:xfrm>
          <a:prstGeom prst="rect">
            <a:avLst/>
          </a:prstGeom>
          <a:noFill/>
          <a:ln w="9525" algn="ctr">
            <a:noFill/>
            <a:miter lim="800000"/>
            <a:headEnd/>
            <a:tailEnd/>
          </a:ln>
          <a:effectLst/>
        </p:spPr>
        <p:txBody>
          <a:bodyPr wrap="none">
            <a:spAutoFit/>
          </a:bodyPr>
          <a:lstStyle/>
          <a:p>
            <a:pPr eaLnBrk="1" hangingPunct="1"/>
            <a:r>
              <a:rPr lang="zh-CN" altLang="en-US">
                <a:solidFill>
                  <a:srgbClr val="800080"/>
                </a:solidFill>
                <a:latin typeface="Times New Roman" pitchFamily="18" charset="0"/>
                <a:ea typeface="华文细黑" pitchFamily="2" charset="-122"/>
                <a:cs typeface="Times New Roman" pitchFamily="18" charset="0"/>
              </a:rPr>
              <a:t>模长为</a:t>
            </a:r>
            <a:r>
              <a:rPr lang="en-US" altLang="zh-CN" i="1">
                <a:solidFill>
                  <a:srgbClr val="800080"/>
                </a:solidFill>
                <a:latin typeface="Times New Roman" pitchFamily="18" charset="0"/>
                <a:ea typeface="华文细黑" pitchFamily="2" charset="-122"/>
                <a:cs typeface="Times New Roman" pitchFamily="18" charset="0"/>
              </a:rPr>
              <a:t>0 </a:t>
            </a:r>
            <a:r>
              <a:rPr lang="zh-CN" altLang="en-US">
                <a:solidFill>
                  <a:srgbClr val="800080"/>
                </a:solidFill>
                <a:latin typeface="Times New Roman" pitchFamily="18" charset="0"/>
                <a:ea typeface="华文细黑" pitchFamily="2" charset="-122"/>
                <a:cs typeface="Times New Roman" pitchFamily="18" charset="0"/>
              </a:rPr>
              <a:t>的向量</a:t>
            </a:r>
            <a:r>
              <a:rPr lang="en-US" altLang="zh-CN">
                <a:solidFill>
                  <a:srgbClr val="800080"/>
                </a:solidFill>
                <a:latin typeface="Times New Roman" pitchFamily="18" charset="0"/>
                <a:ea typeface="华文细黑" pitchFamily="2" charset="-122"/>
                <a:cs typeface="Times New Roman" pitchFamily="18" charset="0"/>
              </a:rPr>
              <a:t>.</a:t>
            </a:r>
          </a:p>
        </p:txBody>
      </p:sp>
      <p:graphicFrame>
        <p:nvGraphicFramePr>
          <p:cNvPr id="51231" name="Object 31"/>
          <p:cNvGraphicFramePr>
            <a:graphicFrameLocks noChangeAspect="1"/>
          </p:cNvGraphicFramePr>
          <p:nvPr/>
        </p:nvGraphicFramePr>
        <p:xfrm>
          <a:off x="5799138" y="5667375"/>
          <a:ext cx="214312" cy="404813"/>
        </p:xfrm>
        <a:graphic>
          <a:graphicData uri="http://schemas.openxmlformats.org/presentationml/2006/ole">
            <p:oleObj spid="_x0000_s8368" name="公式" r:id="rId11" imgW="215713" imgH="406048" progId="Equation.3">
              <p:embed/>
            </p:oleObj>
          </a:graphicData>
        </a:graphic>
      </p:graphicFrame>
      <p:graphicFrame>
        <p:nvGraphicFramePr>
          <p:cNvPr id="51232" name="Object 32"/>
          <p:cNvGraphicFramePr>
            <a:graphicFrameLocks noChangeAspect="1"/>
          </p:cNvGraphicFramePr>
          <p:nvPr/>
        </p:nvGraphicFramePr>
        <p:xfrm>
          <a:off x="4910138" y="4313238"/>
          <a:ext cx="493712" cy="404812"/>
        </p:xfrm>
        <a:graphic>
          <a:graphicData uri="http://schemas.openxmlformats.org/presentationml/2006/ole">
            <p:oleObj spid="_x0000_s8369" name="公式" r:id="rId12" imgW="494870" imgH="406048" progId="Equation.3">
              <p:embed/>
            </p:oleObj>
          </a:graphicData>
        </a:graphic>
      </p:graphicFrame>
      <p:grpSp>
        <p:nvGrpSpPr>
          <p:cNvPr id="51233" name="Group 33"/>
          <p:cNvGrpSpPr>
            <a:grpSpLocks/>
          </p:cNvGrpSpPr>
          <p:nvPr/>
        </p:nvGrpSpPr>
        <p:grpSpPr bwMode="auto">
          <a:xfrm>
            <a:off x="5937250" y="4191000"/>
            <a:ext cx="2133600" cy="579438"/>
            <a:chOff x="4052" y="2648"/>
            <a:chExt cx="1344" cy="365"/>
          </a:xfrm>
        </p:grpSpPr>
        <p:grpSp>
          <p:nvGrpSpPr>
            <p:cNvPr id="8215" name="Group 34"/>
            <p:cNvGrpSpPr>
              <a:grpSpLocks/>
            </p:cNvGrpSpPr>
            <p:nvPr/>
          </p:nvGrpSpPr>
          <p:grpSpPr bwMode="auto">
            <a:xfrm>
              <a:off x="4140" y="2708"/>
              <a:ext cx="648" cy="293"/>
              <a:chOff x="2448" y="1980"/>
              <a:chExt cx="648" cy="293"/>
            </a:xfrm>
          </p:grpSpPr>
          <p:graphicFrame>
            <p:nvGraphicFramePr>
              <p:cNvPr id="8217" name="Object 35"/>
              <p:cNvGraphicFramePr>
                <a:graphicFrameLocks noChangeAspect="1"/>
              </p:cNvGraphicFramePr>
              <p:nvPr/>
            </p:nvGraphicFramePr>
            <p:xfrm>
              <a:off x="2448" y="1985"/>
              <a:ext cx="648" cy="288"/>
            </p:xfrm>
            <a:graphic>
              <a:graphicData uri="http://schemas.openxmlformats.org/presentationml/2006/ole">
                <p:oleObj spid="_x0000_s8370" name="公式" r:id="rId13" imgW="1028700" imgH="457200" progId="Equation.3">
                  <p:embed/>
                </p:oleObj>
              </a:graphicData>
            </a:graphic>
          </p:graphicFrame>
          <p:sp>
            <p:nvSpPr>
              <p:cNvPr id="8218" name="Line 36"/>
              <p:cNvSpPr>
                <a:spLocks noChangeShapeType="1"/>
              </p:cNvSpPr>
              <p:nvPr/>
            </p:nvSpPr>
            <p:spPr bwMode="auto">
              <a:xfrm>
                <a:off x="2469" y="1980"/>
                <a:ext cx="576" cy="0"/>
              </a:xfrm>
              <a:prstGeom prst="line">
                <a:avLst/>
              </a:prstGeom>
              <a:noFill/>
              <a:ln w="9525">
                <a:solidFill>
                  <a:schemeClr val="tx1"/>
                </a:solidFill>
                <a:round/>
                <a:headEnd/>
                <a:tailEnd type="arrow" w="med" len="med"/>
              </a:ln>
            </p:spPr>
            <p:txBody>
              <a:bodyPr wrap="none" anchor="ctr"/>
              <a:lstStyle/>
              <a:p>
                <a:endParaRPr lang="zh-CN" altLang="en-US">
                  <a:latin typeface="Times New Roman" pitchFamily="18" charset="0"/>
                  <a:cs typeface="Times New Roman" pitchFamily="18" charset="0"/>
                </a:endParaRPr>
              </a:p>
            </p:txBody>
          </p:sp>
        </p:grpSp>
        <p:sp>
          <p:nvSpPr>
            <p:cNvPr id="8216" name="Text Box 37"/>
            <p:cNvSpPr txBox="1">
              <a:spLocks noChangeArrowheads="1"/>
            </p:cNvSpPr>
            <p:nvPr/>
          </p:nvSpPr>
          <p:spPr bwMode="auto">
            <a:xfrm>
              <a:off x="4052" y="2648"/>
              <a:ext cx="1344" cy="365"/>
            </a:xfrm>
            <a:prstGeom prst="rect">
              <a:avLst/>
            </a:prstGeom>
            <a:noFill/>
            <a:ln w="9525">
              <a:noFill/>
              <a:miter lim="800000"/>
              <a:headEnd/>
              <a:tailEnd/>
            </a:ln>
          </p:spPr>
          <p:txBody>
            <a:bodyPr>
              <a:spAutoFit/>
            </a:bodyPr>
            <a:lstStyle/>
            <a:p>
              <a:pPr eaLnBrk="1" hangingPunct="1">
                <a:spcBef>
                  <a:spcPct val="50000"/>
                </a:spcBef>
              </a:pPr>
              <a:r>
                <a:rPr lang="en-US" altLang="zh-CN">
                  <a:latin typeface="Times New Roman" pitchFamily="18" charset="0"/>
                  <a:cs typeface="Times New Roman" pitchFamily="18" charset="0"/>
                </a:rPr>
                <a:t>|         |</a:t>
              </a:r>
            </a:p>
          </p:txBody>
        </p:sp>
      </p:grpSp>
      <p:sp>
        <p:nvSpPr>
          <p:cNvPr id="51238" name="Rectangle 38"/>
          <p:cNvSpPr>
            <a:spLocks noChangeArrowheads="1"/>
          </p:cNvSpPr>
          <p:nvPr/>
        </p:nvSpPr>
        <p:spPr bwMode="auto">
          <a:xfrm>
            <a:off x="457200" y="4195763"/>
            <a:ext cx="2646363" cy="584200"/>
          </a:xfrm>
          <a:prstGeom prst="rect">
            <a:avLst/>
          </a:prstGeom>
          <a:noFill/>
          <a:ln w="9525">
            <a:noFill/>
            <a:miter lim="800000"/>
            <a:headEnd/>
            <a:tailEnd/>
          </a:ln>
        </p:spPr>
        <p:txBody>
          <a:bodyPr wrap="none">
            <a:spAutoFit/>
          </a:bodyPr>
          <a:lstStyle/>
          <a:p>
            <a:pPr eaLnBrk="1" hangingPunct="1"/>
            <a:r>
              <a:rPr lang="en-US" altLang="zh-CN">
                <a:solidFill>
                  <a:srgbClr val="0000FF"/>
                </a:solidFill>
                <a:latin typeface="Times New Roman" pitchFamily="18" charset="0"/>
                <a:ea typeface="华文细黑" pitchFamily="2" charset="-122"/>
                <a:cs typeface="Times New Roman" pitchFamily="18" charset="0"/>
              </a:rPr>
              <a:t>⑶</a:t>
            </a:r>
            <a:r>
              <a:rPr lang="zh-CN" altLang="en-US">
                <a:solidFill>
                  <a:srgbClr val="0000FF"/>
                </a:solidFill>
                <a:latin typeface="Times New Roman" pitchFamily="18" charset="0"/>
                <a:ea typeface="黑体" pitchFamily="2" charset="-122"/>
                <a:cs typeface="Times New Roman" pitchFamily="18" charset="0"/>
              </a:rPr>
              <a:t>向量的模</a:t>
            </a:r>
            <a:r>
              <a:rPr lang="zh-CN" altLang="en-US">
                <a:solidFill>
                  <a:srgbClr val="0000FF"/>
                </a:solidFill>
                <a:latin typeface="Times New Roman" pitchFamily="18" charset="0"/>
                <a:ea typeface="华文细黑" pitchFamily="2" charset="-122"/>
                <a:cs typeface="Times New Roman" pitchFamily="18" charset="0"/>
              </a:rPr>
              <a:t>：</a:t>
            </a:r>
          </a:p>
        </p:txBody>
      </p:sp>
      <p:sp>
        <p:nvSpPr>
          <p:cNvPr id="51239" name="Rectangle 39"/>
          <p:cNvSpPr>
            <a:spLocks noChangeArrowheads="1"/>
          </p:cNvSpPr>
          <p:nvPr/>
        </p:nvSpPr>
        <p:spPr bwMode="auto">
          <a:xfrm>
            <a:off x="2619375" y="4197350"/>
            <a:ext cx="2339102" cy="584775"/>
          </a:xfrm>
          <a:prstGeom prst="rect">
            <a:avLst/>
          </a:prstGeom>
          <a:noFill/>
          <a:ln w="9525">
            <a:noFill/>
            <a:miter lim="800000"/>
            <a:headEnd/>
            <a:tailEnd/>
          </a:ln>
        </p:spPr>
        <p:txBody>
          <a:bodyPr wrap="none">
            <a:spAutoFit/>
          </a:bodyPr>
          <a:lstStyle/>
          <a:p>
            <a:pPr eaLnBrk="1" hangingPunct="1"/>
            <a:r>
              <a:rPr lang="zh-CN" altLang="en-US">
                <a:solidFill>
                  <a:srgbClr val="800080"/>
                </a:solidFill>
                <a:latin typeface="Times New Roman" pitchFamily="18" charset="0"/>
                <a:ea typeface="华文细黑" pitchFamily="2" charset="-122"/>
                <a:cs typeface="Times New Roman" pitchFamily="18" charset="0"/>
              </a:rPr>
              <a:t>向量的大小</a:t>
            </a:r>
            <a:r>
              <a:rPr lang="en-US" altLang="zh-CN">
                <a:solidFill>
                  <a:srgbClr val="800080"/>
                </a:solidFill>
                <a:latin typeface="Times New Roman" pitchFamily="18" charset="0"/>
                <a:ea typeface="华文细黑" pitchFamily="2" charset="-122"/>
                <a:cs typeface="Times New Roman" pitchFamily="18" charset="0"/>
              </a:rPr>
              <a:t>.</a:t>
            </a:r>
          </a:p>
        </p:txBody>
      </p:sp>
      <p:sp>
        <p:nvSpPr>
          <p:cNvPr id="51243" name="Text Box 43"/>
          <p:cNvSpPr txBox="1">
            <a:spLocks noChangeArrowheads="1"/>
          </p:cNvSpPr>
          <p:nvPr/>
        </p:nvSpPr>
        <p:spPr bwMode="auto">
          <a:xfrm>
            <a:off x="5403850" y="4197350"/>
            <a:ext cx="685800" cy="584775"/>
          </a:xfrm>
          <a:prstGeom prst="rect">
            <a:avLst/>
          </a:prstGeom>
          <a:noFill/>
          <a:ln w="57150" algn="ctr">
            <a:noFill/>
            <a:miter lim="800000"/>
            <a:headEnd/>
            <a:tailEnd/>
          </a:ln>
          <a:effectLst/>
        </p:spPr>
        <p:txBody>
          <a:bodyPr>
            <a:spAutoFit/>
          </a:bodyPr>
          <a:lstStyle/>
          <a:p>
            <a:pPr eaLnBrk="1" hangingPunct="1">
              <a:spcBef>
                <a:spcPct val="50000"/>
              </a:spcBef>
            </a:pPr>
            <a:r>
              <a:rPr lang="zh-CN" altLang="en-US">
                <a:solidFill>
                  <a:srgbClr val="800080"/>
                </a:solidFill>
                <a:latin typeface="Times New Roman" pitchFamily="18" charset="0"/>
                <a:ea typeface="华文细黑" pitchFamily="2" charset="-122"/>
                <a:cs typeface="Times New Roman" pitchFamily="18" charset="0"/>
              </a:rPr>
              <a:t>或</a:t>
            </a:r>
          </a:p>
        </p:txBody>
      </p:sp>
      <p:sp>
        <p:nvSpPr>
          <p:cNvPr id="51244" name="Text Box 44"/>
          <p:cNvSpPr txBox="1">
            <a:spLocks noChangeArrowheads="1"/>
          </p:cNvSpPr>
          <p:nvPr/>
        </p:nvSpPr>
        <p:spPr bwMode="auto">
          <a:xfrm>
            <a:off x="3886200" y="2971800"/>
            <a:ext cx="685800" cy="584775"/>
          </a:xfrm>
          <a:prstGeom prst="rect">
            <a:avLst/>
          </a:prstGeom>
          <a:noFill/>
          <a:ln w="57150">
            <a:noFill/>
            <a:miter lim="800000"/>
            <a:headEnd/>
            <a:tailEnd/>
          </a:ln>
        </p:spPr>
        <p:txBody>
          <a:bodyPr>
            <a:spAutoFit/>
          </a:bodyPr>
          <a:lstStyle/>
          <a:p>
            <a:pPr eaLnBrk="1" hangingPunct="1">
              <a:spcBef>
                <a:spcPct val="50000"/>
              </a:spcBef>
            </a:pPr>
            <a:r>
              <a:rPr lang="zh-CN" altLang="en-US">
                <a:solidFill>
                  <a:srgbClr val="800080"/>
                </a:solidFill>
                <a:latin typeface="Times New Roman" pitchFamily="18" charset="0"/>
                <a:ea typeface="华文细黑" pitchFamily="2" charset="-122"/>
                <a:cs typeface="Times New Roman" pitchFamily="18" charset="0"/>
              </a:rPr>
              <a:t>或</a:t>
            </a:r>
          </a:p>
        </p:txBody>
      </p:sp>
      <p:sp>
        <p:nvSpPr>
          <p:cNvPr id="8210" name="WordArt 45"/>
          <p:cNvSpPr>
            <a:spLocks noChangeArrowheads="1" noChangeShapeType="1" noTextEdit="1"/>
          </p:cNvSpPr>
          <p:nvPr/>
        </p:nvSpPr>
        <p:spPr bwMode="auto">
          <a:xfrm>
            <a:off x="152400" y="123825"/>
            <a:ext cx="2933700" cy="409575"/>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一、向量的概念</a:t>
            </a:r>
          </a:p>
        </p:txBody>
      </p:sp>
      <p:sp>
        <p:nvSpPr>
          <p:cNvPr id="8211" name="Text Box 47"/>
          <p:cNvSpPr txBox="1">
            <a:spLocks noChangeArrowheads="1"/>
          </p:cNvSpPr>
          <p:nvPr/>
        </p:nvSpPr>
        <p:spPr bwMode="auto">
          <a:xfrm>
            <a:off x="395288" y="762000"/>
            <a:ext cx="1584325" cy="519113"/>
          </a:xfrm>
          <a:prstGeom prst="rect">
            <a:avLst/>
          </a:prstGeom>
          <a:noFill/>
          <a:ln w="9525" algn="ctr">
            <a:noFill/>
            <a:miter lim="800000"/>
            <a:headEnd/>
            <a:tailEnd/>
          </a:ln>
          <a:effectLst/>
        </p:spPr>
        <p:txBody>
          <a:bodyPr>
            <a:spAutoFit/>
          </a:bodyPr>
          <a:lstStyle/>
          <a:p>
            <a:pPr eaLnBrk="1" hangingPunct="1"/>
            <a:r>
              <a:rPr lang="en-US" altLang="zh-CN" sz="2800">
                <a:solidFill>
                  <a:srgbClr val="FF3300"/>
                </a:solidFill>
                <a:latin typeface="华文细黑" pitchFamily="2" charset="-122"/>
                <a:ea typeface="华文细黑" pitchFamily="2" charset="-122"/>
              </a:rPr>
              <a:t>1</a:t>
            </a:r>
            <a:r>
              <a:rPr lang="zh-CN" altLang="en-US" sz="2800">
                <a:solidFill>
                  <a:srgbClr val="FF3300"/>
                </a:solidFill>
                <a:latin typeface="华文细黑" pitchFamily="2" charset="-122"/>
                <a:ea typeface="华文细黑" pitchFamily="2" charset="-122"/>
              </a:rPr>
              <a:t>、概念</a:t>
            </a:r>
          </a:p>
        </p:txBody>
      </p:sp>
      <p:sp>
        <p:nvSpPr>
          <p:cNvPr id="51248" name="Rectangle 48"/>
          <p:cNvSpPr>
            <a:spLocks noChangeArrowheads="1"/>
          </p:cNvSpPr>
          <p:nvPr/>
        </p:nvSpPr>
        <p:spPr bwMode="auto">
          <a:xfrm>
            <a:off x="457200" y="4879975"/>
            <a:ext cx="2646363" cy="584200"/>
          </a:xfrm>
          <a:prstGeom prst="rect">
            <a:avLst/>
          </a:prstGeom>
          <a:noFill/>
          <a:ln w="9525">
            <a:noFill/>
            <a:miter lim="800000"/>
            <a:headEnd/>
            <a:tailEnd/>
          </a:ln>
        </p:spPr>
        <p:txBody>
          <a:bodyPr wrap="none">
            <a:spAutoFit/>
          </a:bodyPr>
          <a:lstStyle/>
          <a:p>
            <a:pPr eaLnBrk="1" hangingPunct="1"/>
            <a:r>
              <a:rPr lang="en-US" altLang="zh-CN">
                <a:solidFill>
                  <a:srgbClr val="0000FF"/>
                </a:solidFill>
                <a:latin typeface="Times New Roman" pitchFamily="18" charset="0"/>
                <a:ea typeface="华文细黑" pitchFamily="2" charset="-122"/>
                <a:cs typeface="Times New Roman" pitchFamily="18" charset="0"/>
              </a:rPr>
              <a:t>⑷</a:t>
            </a:r>
            <a:r>
              <a:rPr lang="zh-CN" altLang="en-US">
                <a:solidFill>
                  <a:srgbClr val="0000FF"/>
                </a:solidFill>
                <a:latin typeface="Times New Roman" pitchFamily="18" charset="0"/>
                <a:ea typeface="黑体" pitchFamily="2" charset="-122"/>
                <a:cs typeface="Times New Roman" pitchFamily="18" charset="0"/>
              </a:rPr>
              <a:t>单位向量</a:t>
            </a:r>
            <a:r>
              <a:rPr lang="zh-CN" altLang="en-US">
                <a:solidFill>
                  <a:srgbClr val="0000FF"/>
                </a:solidFill>
                <a:latin typeface="Times New Roman" pitchFamily="18" charset="0"/>
                <a:ea typeface="华文细黑" pitchFamily="2" charset="-122"/>
                <a:cs typeface="Times New Roman" pitchFamily="18" charset="0"/>
              </a:rPr>
              <a:t>：</a:t>
            </a:r>
          </a:p>
        </p:txBody>
      </p:sp>
      <p:sp>
        <p:nvSpPr>
          <p:cNvPr id="51249" name="Rectangle 49"/>
          <p:cNvSpPr>
            <a:spLocks noChangeArrowheads="1"/>
          </p:cNvSpPr>
          <p:nvPr/>
        </p:nvSpPr>
        <p:spPr bwMode="auto">
          <a:xfrm>
            <a:off x="457200" y="5511800"/>
            <a:ext cx="1939925" cy="584200"/>
          </a:xfrm>
          <a:prstGeom prst="rect">
            <a:avLst/>
          </a:prstGeom>
          <a:noFill/>
          <a:ln w="57150">
            <a:noFill/>
            <a:miter lim="800000"/>
            <a:headEnd/>
            <a:tailEnd/>
          </a:ln>
          <a:effectLst/>
        </p:spPr>
        <p:txBody>
          <a:bodyPr wrap="none">
            <a:spAutoFit/>
          </a:bodyPr>
          <a:lstStyle/>
          <a:p>
            <a:pPr eaLnBrk="1" hangingPunct="1"/>
            <a:r>
              <a:rPr lang="en-US" altLang="zh-CN">
                <a:solidFill>
                  <a:srgbClr val="0000FF"/>
                </a:solidFill>
                <a:latin typeface="Times New Roman" pitchFamily="18" charset="0"/>
                <a:ea typeface="华文细黑" pitchFamily="2" charset="-122"/>
                <a:cs typeface="Times New Roman" pitchFamily="18" charset="0"/>
              </a:rPr>
              <a:t>⑸</a:t>
            </a:r>
            <a:r>
              <a:rPr lang="zh-CN" altLang="en-US">
                <a:solidFill>
                  <a:srgbClr val="0000FF"/>
                </a:solidFill>
                <a:latin typeface="Times New Roman" pitchFamily="18" charset="0"/>
                <a:ea typeface="黑体" pitchFamily="2" charset="-122"/>
                <a:cs typeface="Times New Roman" pitchFamily="18" charset="0"/>
              </a:rPr>
              <a:t>零向量</a:t>
            </a:r>
            <a:r>
              <a:rPr lang="en-US" altLang="zh-CN">
                <a:solidFill>
                  <a:srgbClr val="0000FF"/>
                </a:solidFill>
                <a:latin typeface="Times New Roman" pitchFamily="18" charset="0"/>
                <a:ea typeface="华文细黑" pitchFamily="2" charset="-122"/>
                <a:cs typeface="Times New Roman" pitchFamily="18" charset="0"/>
              </a:rPr>
              <a:t>:</a:t>
            </a:r>
            <a:endParaRPr lang="zh-CN" altLang="en-US">
              <a:solidFill>
                <a:srgbClr val="0000FF"/>
              </a:solidFill>
              <a:latin typeface="Times New Roman" pitchFamily="18" charset="0"/>
              <a:ea typeface="华文细黑" pitchFamily="2" charset="-122"/>
              <a:cs typeface="Times New Roman" pitchFamily="18" charset="0"/>
            </a:endParaRPr>
          </a:p>
        </p:txBody>
      </p:sp>
      <p:graphicFrame>
        <p:nvGraphicFramePr>
          <p:cNvPr id="6168" name="Object 79"/>
          <p:cNvGraphicFramePr>
            <a:graphicFrameLocks noGrp="1" noChangeAspect="1"/>
          </p:cNvGraphicFramePr>
          <p:nvPr>
            <p:ph sz="half" idx="2"/>
          </p:nvPr>
        </p:nvGraphicFramePr>
        <p:xfrm>
          <a:off x="5708650" y="4870450"/>
          <a:ext cx="541338" cy="668338"/>
        </p:xfrm>
        <a:graphic>
          <a:graphicData uri="http://schemas.openxmlformats.org/presentationml/2006/ole">
            <p:oleObj spid="_x0000_s8371" name="Equation" r:id="rId14" imgW="177569" imgH="266353" progId="Equation.DSMT4">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wipe(left)">
                                      <p:cBhvr>
                                        <p:cTn id="7" dur="500"/>
                                        <p:tgtEl>
                                          <p:spTgt spid="5120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205"/>
                                        </p:tgtEl>
                                        <p:attrNameLst>
                                          <p:attrName>style.visibility</p:attrName>
                                        </p:attrNameLst>
                                      </p:cBhvr>
                                      <p:to>
                                        <p:strVal val="visible"/>
                                      </p:to>
                                    </p:set>
                                    <p:animEffect transition="in" filter="wipe(left)">
                                      <p:cBhvr>
                                        <p:cTn id="11" dur="500"/>
                                        <p:tgtEl>
                                          <p:spTgt spid="5120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1206"/>
                                        </p:tgtEl>
                                        <p:attrNameLst>
                                          <p:attrName>style.visibility</p:attrName>
                                        </p:attrNameLst>
                                      </p:cBhvr>
                                      <p:to>
                                        <p:strVal val="visible"/>
                                      </p:to>
                                    </p:set>
                                    <p:animEffect transition="in" filter="wipe(left)">
                                      <p:cBhvr>
                                        <p:cTn id="16" dur="500"/>
                                        <p:tgtEl>
                                          <p:spTgt spid="512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1207"/>
                                        </p:tgtEl>
                                        <p:attrNameLst>
                                          <p:attrName>style.visibility</p:attrName>
                                        </p:attrNameLst>
                                      </p:cBhvr>
                                      <p:to>
                                        <p:strVal val="visible"/>
                                      </p:to>
                                    </p:set>
                                    <p:animEffect transition="in" filter="wipe(left)">
                                      <p:cBhvr>
                                        <p:cTn id="21" dur="500"/>
                                        <p:tgtEl>
                                          <p:spTgt spid="5120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1208"/>
                                        </p:tgtEl>
                                        <p:attrNameLst>
                                          <p:attrName>style.visibility</p:attrName>
                                        </p:attrNameLst>
                                      </p:cBhvr>
                                      <p:to>
                                        <p:strVal val="visible"/>
                                      </p:to>
                                    </p:set>
                                    <p:animEffect transition="in" filter="wipe(left)">
                                      <p:cBhvr>
                                        <p:cTn id="26" dur="500"/>
                                        <p:tgtEl>
                                          <p:spTgt spid="51208"/>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51244"/>
                                        </p:tgtEl>
                                        <p:attrNameLst>
                                          <p:attrName>style.visibility</p:attrName>
                                        </p:attrNameLst>
                                      </p:cBhvr>
                                      <p:to>
                                        <p:strVal val="visible"/>
                                      </p:to>
                                    </p:set>
                                    <p:animEffect transition="in" filter="wipe(left)">
                                      <p:cBhvr>
                                        <p:cTn id="30" dur="500"/>
                                        <p:tgtEl>
                                          <p:spTgt spid="51244"/>
                                        </p:tgtEl>
                                      </p:cBhvr>
                                    </p:animEffect>
                                  </p:childTnLst>
                                </p:cTn>
                              </p:par>
                            </p:childTnLst>
                          </p:cTn>
                        </p:par>
                        <p:par>
                          <p:cTn id="31" fill="hold" nodeType="afterGroup">
                            <p:stCondLst>
                              <p:cond delay="1000"/>
                            </p:stCondLst>
                            <p:childTnLst>
                              <p:par>
                                <p:cTn id="32" presetID="22" presetClass="entr" presetSubtype="8" fill="hold" nodeType="afterEffect">
                                  <p:stCondLst>
                                    <p:cond delay="0"/>
                                  </p:stCondLst>
                                  <p:childTnLst>
                                    <p:set>
                                      <p:cBhvr>
                                        <p:cTn id="33" dur="1" fill="hold">
                                          <p:stCondLst>
                                            <p:cond delay="0"/>
                                          </p:stCondLst>
                                        </p:cTn>
                                        <p:tgtEl>
                                          <p:spTgt spid="51216"/>
                                        </p:tgtEl>
                                        <p:attrNameLst>
                                          <p:attrName>style.visibility</p:attrName>
                                        </p:attrNameLst>
                                      </p:cBhvr>
                                      <p:to>
                                        <p:strVal val="visible"/>
                                      </p:to>
                                    </p:set>
                                    <p:animEffect transition="in" filter="wipe(left)">
                                      <p:cBhvr>
                                        <p:cTn id="34" dur="500"/>
                                        <p:tgtEl>
                                          <p:spTgt spid="51216"/>
                                        </p:tgtEl>
                                      </p:cBhvr>
                                    </p:animEffect>
                                  </p:childTnLst>
                                </p:cTn>
                              </p:par>
                              <p:par>
                                <p:cTn id="35" presetID="22" presetClass="entr" presetSubtype="8" fill="hold" nodeType="withEffect">
                                  <p:stCondLst>
                                    <p:cond delay="0"/>
                                  </p:stCondLst>
                                  <p:childTnLst>
                                    <p:set>
                                      <p:cBhvr>
                                        <p:cTn id="36" dur="1" fill="hold">
                                          <p:stCondLst>
                                            <p:cond delay="0"/>
                                          </p:stCondLst>
                                        </p:cTn>
                                        <p:tgtEl>
                                          <p:spTgt spid="51215"/>
                                        </p:tgtEl>
                                        <p:attrNameLst>
                                          <p:attrName>style.visibility</p:attrName>
                                        </p:attrNameLst>
                                      </p:cBhvr>
                                      <p:to>
                                        <p:strVal val="visible"/>
                                      </p:to>
                                    </p:set>
                                    <p:animEffect transition="in" filter="wipe(left)">
                                      <p:cBhvr>
                                        <p:cTn id="37" dur="500"/>
                                        <p:tgtEl>
                                          <p:spTgt spid="512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238"/>
                                        </p:tgtEl>
                                        <p:attrNameLst>
                                          <p:attrName>style.visibility</p:attrName>
                                        </p:attrNameLst>
                                      </p:cBhvr>
                                      <p:to>
                                        <p:strVal val="visible"/>
                                      </p:to>
                                    </p:set>
                                    <p:animEffect transition="in" filter="wipe(left)">
                                      <p:cBhvr>
                                        <p:cTn id="42" dur="500"/>
                                        <p:tgtEl>
                                          <p:spTgt spid="51238"/>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51239"/>
                                        </p:tgtEl>
                                        <p:attrNameLst>
                                          <p:attrName>style.visibility</p:attrName>
                                        </p:attrNameLst>
                                      </p:cBhvr>
                                      <p:to>
                                        <p:strVal val="visible"/>
                                      </p:to>
                                    </p:set>
                                    <p:animEffect transition="in" filter="wipe(left)">
                                      <p:cBhvr>
                                        <p:cTn id="46" dur="500"/>
                                        <p:tgtEl>
                                          <p:spTgt spid="51239"/>
                                        </p:tgtEl>
                                      </p:cBhvr>
                                    </p:animEffect>
                                  </p:childTnLst>
                                </p:cTn>
                              </p:par>
                            </p:childTnLst>
                          </p:cTn>
                        </p:par>
                        <p:par>
                          <p:cTn id="47" fill="hold" nodeType="afterGroup">
                            <p:stCondLst>
                              <p:cond delay="1000"/>
                            </p:stCondLst>
                            <p:childTnLst>
                              <p:par>
                                <p:cTn id="48" presetID="22" presetClass="entr" presetSubtype="8" fill="hold" nodeType="afterEffect">
                                  <p:stCondLst>
                                    <p:cond delay="0"/>
                                  </p:stCondLst>
                                  <p:childTnLst>
                                    <p:set>
                                      <p:cBhvr>
                                        <p:cTn id="49" dur="1" fill="hold">
                                          <p:stCondLst>
                                            <p:cond delay="0"/>
                                          </p:stCondLst>
                                        </p:cTn>
                                        <p:tgtEl>
                                          <p:spTgt spid="51232"/>
                                        </p:tgtEl>
                                        <p:attrNameLst>
                                          <p:attrName>style.visibility</p:attrName>
                                        </p:attrNameLst>
                                      </p:cBhvr>
                                      <p:to>
                                        <p:strVal val="visible"/>
                                      </p:to>
                                    </p:set>
                                    <p:animEffect transition="in" filter="wipe(left)">
                                      <p:cBhvr>
                                        <p:cTn id="50" dur="500"/>
                                        <p:tgtEl>
                                          <p:spTgt spid="51232"/>
                                        </p:tgtEl>
                                      </p:cBhvr>
                                    </p:animEffect>
                                  </p:childTnLst>
                                </p:cTn>
                              </p:par>
                            </p:childTnLst>
                          </p:cTn>
                        </p:par>
                        <p:par>
                          <p:cTn id="51" fill="hold" nodeType="afterGroup">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51243"/>
                                        </p:tgtEl>
                                        <p:attrNameLst>
                                          <p:attrName>style.visibility</p:attrName>
                                        </p:attrNameLst>
                                      </p:cBhvr>
                                      <p:to>
                                        <p:strVal val="visible"/>
                                      </p:to>
                                    </p:set>
                                    <p:animEffect transition="in" filter="wipe(left)">
                                      <p:cBhvr>
                                        <p:cTn id="54" dur="500"/>
                                        <p:tgtEl>
                                          <p:spTgt spid="51243"/>
                                        </p:tgtEl>
                                      </p:cBhvr>
                                    </p:animEffect>
                                  </p:childTnLst>
                                </p:cTn>
                              </p:par>
                            </p:childTnLst>
                          </p:cTn>
                        </p:par>
                        <p:par>
                          <p:cTn id="55" fill="hold" nodeType="afterGroup">
                            <p:stCondLst>
                              <p:cond delay="2000"/>
                            </p:stCondLst>
                            <p:childTnLst>
                              <p:par>
                                <p:cTn id="56" presetID="22" presetClass="entr" presetSubtype="8" fill="hold" nodeType="afterEffect">
                                  <p:stCondLst>
                                    <p:cond delay="0"/>
                                  </p:stCondLst>
                                  <p:childTnLst>
                                    <p:set>
                                      <p:cBhvr>
                                        <p:cTn id="57" dur="1" fill="hold">
                                          <p:stCondLst>
                                            <p:cond delay="0"/>
                                          </p:stCondLst>
                                        </p:cTn>
                                        <p:tgtEl>
                                          <p:spTgt spid="51233"/>
                                        </p:tgtEl>
                                        <p:attrNameLst>
                                          <p:attrName>style.visibility</p:attrName>
                                        </p:attrNameLst>
                                      </p:cBhvr>
                                      <p:to>
                                        <p:strVal val="visible"/>
                                      </p:to>
                                    </p:set>
                                    <p:animEffect transition="in" filter="wipe(left)">
                                      <p:cBhvr>
                                        <p:cTn id="58" dur="500"/>
                                        <p:tgtEl>
                                          <p:spTgt spid="5123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1248"/>
                                        </p:tgtEl>
                                        <p:attrNameLst>
                                          <p:attrName>style.visibility</p:attrName>
                                        </p:attrNameLst>
                                      </p:cBhvr>
                                      <p:to>
                                        <p:strVal val="visible"/>
                                      </p:to>
                                    </p:set>
                                    <p:animEffect transition="in" filter="wipe(left)">
                                      <p:cBhvr>
                                        <p:cTn id="63" dur="500"/>
                                        <p:tgtEl>
                                          <p:spTgt spid="5124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6168"/>
                                        </p:tgtEl>
                                        <p:attrNameLst>
                                          <p:attrName>style.visibility</p:attrName>
                                        </p:attrNameLst>
                                      </p:cBhvr>
                                      <p:to>
                                        <p:strVal val="visible"/>
                                      </p:to>
                                    </p:set>
                                  </p:childTnLst>
                                </p:cTn>
                              </p:par>
                            </p:childTnLst>
                          </p:cTn>
                        </p:par>
                        <p:par>
                          <p:cTn id="68" fill="hold" nodeType="afterGroup">
                            <p:stCondLst>
                              <p:cond delay="0"/>
                            </p:stCondLst>
                            <p:childTnLst>
                              <p:par>
                                <p:cTn id="69" presetID="22" presetClass="entr" presetSubtype="8" fill="hold" grpId="0" nodeType="afterEffect">
                                  <p:stCondLst>
                                    <p:cond delay="0"/>
                                  </p:stCondLst>
                                  <p:childTnLst>
                                    <p:set>
                                      <p:cBhvr>
                                        <p:cTn id="70" dur="1" fill="hold">
                                          <p:stCondLst>
                                            <p:cond delay="0"/>
                                          </p:stCondLst>
                                        </p:cTn>
                                        <p:tgtEl>
                                          <p:spTgt spid="51221"/>
                                        </p:tgtEl>
                                        <p:attrNameLst>
                                          <p:attrName>style.visibility</p:attrName>
                                        </p:attrNameLst>
                                      </p:cBhvr>
                                      <p:to>
                                        <p:strVal val="visible"/>
                                      </p:to>
                                    </p:set>
                                    <p:animEffect transition="in" filter="wipe(left)">
                                      <p:cBhvr>
                                        <p:cTn id="71" dur="500"/>
                                        <p:tgtEl>
                                          <p:spTgt spid="5122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1249"/>
                                        </p:tgtEl>
                                        <p:attrNameLst>
                                          <p:attrName>style.visibility</p:attrName>
                                        </p:attrNameLst>
                                      </p:cBhvr>
                                      <p:to>
                                        <p:strVal val="visible"/>
                                      </p:to>
                                    </p:set>
                                    <p:animEffect transition="in" filter="wipe(left)">
                                      <p:cBhvr>
                                        <p:cTn id="76" dur="500"/>
                                        <p:tgtEl>
                                          <p:spTgt spid="51249"/>
                                        </p:tgtEl>
                                      </p:cBhvr>
                                    </p:animEffect>
                                  </p:childTnLst>
                                </p:cTn>
                              </p:par>
                            </p:childTnLst>
                          </p:cTn>
                        </p:par>
                        <p:par>
                          <p:cTn id="77" fill="hold" nodeType="afterGroup">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51230"/>
                                        </p:tgtEl>
                                        <p:attrNameLst>
                                          <p:attrName>style.visibility</p:attrName>
                                        </p:attrNameLst>
                                      </p:cBhvr>
                                      <p:to>
                                        <p:strVal val="visible"/>
                                      </p:to>
                                    </p:set>
                                    <p:animEffect transition="in" filter="wipe(left)">
                                      <p:cBhvr>
                                        <p:cTn id="80" dur="500"/>
                                        <p:tgtEl>
                                          <p:spTgt spid="51230"/>
                                        </p:tgtEl>
                                      </p:cBhvr>
                                    </p:animEffect>
                                  </p:childTnLst>
                                </p:cTn>
                              </p:par>
                            </p:childTnLst>
                          </p:cTn>
                        </p:par>
                        <p:par>
                          <p:cTn id="81" fill="hold" nodeType="afterGroup">
                            <p:stCondLst>
                              <p:cond delay="1000"/>
                            </p:stCondLst>
                            <p:childTnLst>
                              <p:par>
                                <p:cTn id="82" presetID="22" presetClass="entr" presetSubtype="8" fill="hold" nodeType="afterEffect">
                                  <p:stCondLst>
                                    <p:cond delay="0"/>
                                  </p:stCondLst>
                                  <p:childTnLst>
                                    <p:set>
                                      <p:cBhvr>
                                        <p:cTn id="83" dur="1" fill="hold">
                                          <p:stCondLst>
                                            <p:cond delay="0"/>
                                          </p:stCondLst>
                                        </p:cTn>
                                        <p:tgtEl>
                                          <p:spTgt spid="51231"/>
                                        </p:tgtEl>
                                        <p:attrNameLst>
                                          <p:attrName>style.visibility</p:attrName>
                                        </p:attrNameLst>
                                      </p:cBhvr>
                                      <p:to>
                                        <p:strVal val="visible"/>
                                      </p:to>
                                    </p:set>
                                    <p:animEffect transition="in" filter="wipe(left)">
                                      <p:cBhvr>
                                        <p:cTn id="84" dur="500"/>
                                        <p:tgtEl>
                                          <p:spTgt spid="51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utoUpdateAnimBg="0"/>
      <p:bldP spid="51205" grpId="0" autoUpdateAnimBg="0"/>
      <p:bldP spid="51206" grpId="0" autoUpdateAnimBg="0"/>
      <p:bldP spid="51221" grpId="0" autoUpdateAnimBg="0"/>
      <p:bldP spid="51230" grpId="0" autoUpdateAnimBg="0"/>
      <p:bldP spid="51238" grpId="0" autoUpdateAnimBg="0"/>
      <p:bldP spid="51239" grpId="0" autoUpdateAnimBg="0"/>
      <p:bldP spid="51243" grpId="0" autoUpdateAnimBg="0"/>
      <p:bldP spid="51244" grpId="0" autoUpdateAnimBg="0"/>
      <p:bldP spid="51248" grpId="0" autoUpdateAnimBg="0"/>
      <p:bldP spid="5124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p:cNvGraphicFramePr>
            <a:graphicFrameLocks noChangeAspect="1"/>
          </p:cNvGraphicFramePr>
          <p:nvPr/>
        </p:nvGraphicFramePr>
        <p:xfrm>
          <a:off x="2120900" y="1676400"/>
          <a:ext cx="1968500" cy="1041400"/>
        </p:xfrm>
        <a:graphic>
          <a:graphicData uri="http://schemas.openxmlformats.org/presentationml/2006/ole">
            <p:oleObj spid="_x0000_s65637" name="公式" r:id="rId3" imgW="1968500" imgH="1041400" progId="Equation.3">
              <p:embed/>
            </p:oleObj>
          </a:graphicData>
        </a:graphic>
      </p:graphicFrame>
      <p:graphicFrame>
        <p:nvGraphicFramePr>
          <p:cNvPr id="44035" name="Object 3"/>
          <p:cNvGraphicFramePr>
            <a:graphicFrameLocks noChangeAspect="1"/>
          </p:cNvGraphicFramePr>
          <p:nvPr/>
        </p:nvGraphicFramePr>
        <p:xfrm>
          <a:off x="4254500" y="1981200"/>
          <a:ext cx="2667000" cy="508000"/>
        </p:xfrm>
        <a:graphic>
          <a:graphicData uri="http://schemas.openxmlformats.org/presentationml/2006/ole">
            <p:oleObj spid="_x0000_s65638" name="公式" r:id="rId4" imgW="2667000" imgH="508000" progId="Equation.3">
              <p:embed/>
            </p:oleObj>
          </a:graphicData>
        </a:graphic>
      </p:graphicFrame>
      <p:sp>
        <p:nvSpPr>
          <p:cNvPr id="44036" name="Text Box 4"/>
          <p:cNvSpPr txBox="1">
            <a:spLocks noChangeArrowheads="1"/>
          </p:cNvSpPr>
          <p:nvPr/>
        </p:nvSpPr>
        <p:spPr bwMode="auto">
          <a:xfrm>
            <a:off x="1066800" y="2971800"/>
            <a:ext cx="1066800" cy="519113"/>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chemeClr val="accent2"/>
                </a:solidFill>
                <a:ea typeface="黑体" pitchFamily="2" charset="-122"/>
              </a:rPr>
              <a:t>补充</a:t>
            </a:r>
          </a:p>
        </p:txBody>
      </p:sp>
      <p:graphicFrame>
        <p:nvGraphicFramePr>
          <p:cNvPr id="44037" name="Object 5"/>
          <p:cNvGraphicFramePr>
            <a:graphicFrameLocks noChangeAspect="1"/>
          </p:cNvGraphicFramePr>
          <p:nvPr/>
        </p:nvGraphicFramePr>
        <p:xfrm>
          <a:off x="1447800" y="3657600"/>
          <a:ext cx="4830763" cy="1200150"/>
        </p:xfrm>
        <a:graphic>
          <a:graphicData uri="http://schemas.openxmlformats.org/presentationml/2006/ole">
            <p:oleObj spid="_x0000_s65639" name="文档" r:id="rId5" imgW="4740240" imgH="1188803" progId="Word.Document.8">
              <p:embed/>
            </p:oleObj>
          </a:graphicData>
        </a:graphic>
      </p:graphicFrame>
      <p:graphicFrame>
        <p:nvGraphicFramePr>
          <p:cNvPr id="65542" name="Object 6"/>
          <p:cNvGraphicFramePr>
            <a:graphicFrameLocks noChangeAspect="1"/>
          </p:cNvGraphicFramePr>
          <p:nvPr/>
        </p:nvGraphicFramePr>
        <p:xfrm>
          <a:off x="990600" y="914400"/>
          <a:ext cx="7086600" cy="989013"/>
        </p:xfrm>
        <a:graphic>
          <a:graphicData uri="http://schemas.openxmlformats.org/presentationml/2006/ole">
            <p:oleObj spid="_x0000_s65640" name="文档" r:id="rId6" imgW="6781800" imgH="952500" progId="Word.Document.8">
              <p:embed/>
            </p:oleObj>
          </a:graphicData>
        </a:graphic>
      </p:graphicFrame>
      <p:sp>
        <p:nvSpPr>
          <p:cNvPr id="44039" name="Text Box 7"/>
          <p:cNvSpPr txBox="1">
            <a:spLocks noChangeArrowheads="1"/>
          </p:cNvSpPr>
          <p:nvPr/>
        </p:nvSpPr>
        <p:spPr bwMode="auto">
          <a:xfrm>
            <a:off x="914400" y="1828800"/>
            <a:ext cx="1752600" cy="519113"/>
          </a:xfrm>
          <a:prstGeom prst="rect">
            <a:avLst/>
          </a:prstGeom>
          <a:noFill/>
          <a:ln w="57150">
            <a:noFill/>
            <a:miter lim="800000"/>
            <a:headEnd/>
            <a:tailEnd/>
          </a:ln>
          <a:effectLst/>
        </p:spPr>
        <p:txBody>
          <a:bodyPr>
            <a:spAutoFit/>
          </a:bodyPr>
          <a:lstStyle/>
          <a:p>
            <a:pPr eaLnBrk="1" hangingPunct="1">
              <a:spcBef>
                <a:spcPct val="50000"/>
              </a:spcBef>
            </a:pPr>
            <a:r>
              <a:rPr lang="zh-CN" altLang="en-US" sz="2800" b="1"/>
              <a:t>例如，</a:t>
            </a:r>
          </a:p>
        </p:txBody>
      </p:sp>
      <p:grpSp>
        <p:nvGrpSpPr>
          <p:cNvPr id="44040" name="Group 8"/>
          <p:cNvGrpSpPr>
            <a:grpSpLocks/>
          </p:cNvGrpSpPr>
          <p:nvPr/>
        </p:nvGrpSpPr>
        <p:grpSpPr bwMode="auto">
          <a:xfrm>
            <a:off x="5867400" y="3124200"/>
            <a:ext cx="2222500" cy="1981200"/>
            <a:chOff x="3696" y="1968"/>
            <a:chExt cx="1400" cy="1248"/>
          </a:xfrm>
        </p:grpSpPr>
        <p:sp>
          <p:nvSpPr>
            <p:cNvPr id="65546" name="AutoShape 9"/>
            <p:cNvSpPr>
              <a:spLocks noChangeArrowheads="1"/>
            </p:cNvSpPr>
            <p:nvPr/>
          </p:nvSpPr>
          <p:spPr bwMode="auto">
            <a:xfrm>
              <a:off x="3696" y="2736"/>
              <a:ext cx="1392" cy="480"/>
            </a:xfrm>
            <a:prstGeom prst="parallelogram">
              <a:avLst>
                <a:gd name="adj" fmla="val 94425"/>
              </a:avLst>
            </a:prstGeom>
            <a:solidFill>
              <a:schemeClr val="accent1"/>
            </a:solidFill>
            <a:ln w="19050">
              <a:solidFill>
                <a:schemeClr val="tx1"/>
              </a:solidFill>
              <a:miter lim="800000"/>
              <a:headEnd/>
              <a:tailEnd/>
            </a:ln>
            <a:effectLst/>
          </p:spPr>
          <p:txBody>
            <a:bodyPr wrap="none" anchor="ctr"/>
            <a:lstStyle/>
            <a:p>
              <a:pPr eaLnBrk="1" hangingPunct="1"/>
              <a:endParaRPr lang="zh-CN" altLang="en-US"/>
            </a:p>
          </p:txBody>
        </p:sp>
        <p:sp>
          <p:nvSpPr>
            <p:cNvPr id="65547" name="Line 10"/>
            <p:cNvSpPr>
              <a:spLocks noChangeShapeType="1"/>
            </p:cNvSpPr>
            <p:nvPr/>
          </p:nvSpPr>
          <p:spPr bwMode="auto">
            <a:xfrm flipH="1">
              <a:off x="3696" y="2736"/>
              <a:ext cx="432" cy="480"/>
            </a:xfrm>
            <a:prstGeom prst="line">
              <a:avLst/>
            </a:prstGeom>
            <a:noFill/>
            <a:ln w="25400">
              <a:solidFill>
                <a:schemeClr val="tx1"/>
              </a:solidFill>
              <a:round/>
              <a:headEnd/>
              <a:tailEnd type="triangle" w="sm" len="lg"/>
            </a:ln>
            <a:effectLst/>
          </p:spPr>
          <p:txBody>
            <a:bodyPr wrap="none" anchor="ctr"/>
            <a:lstStyle/>
            <a:p>
              <a:endParaRPr lang="zh-CN" altLang="en-US"/>
            </a:p>
          </p:txBody>
        </p:sp>
        <p:sp>
          <p:nvSpPr>
            <p:cNvPr id="65548" name="Line 11"/>
            <p:cNvSpPr>
              <a:spLocks noChangeShapeType="1"/>
            </p:cNvSpPr>
            <p:nvPr/>
          </p:nvSpPr>
          <p:spPr bwMode="auto">
            <a:xfrm>
              <a:off x="4136" y="2744"/>
              <a:ext cx="960" cy="0"/>
            </a:xfrm>
            <a:prstGeom prst="line">
              <a:avLst/>
            </a:prstGeom>
            <a:noFill/>
            <a:ln w="25400">
              <a:solidFill>
                <a:schemeClr val="tx1"/>
              </a:solidFill>
              <a:round/>
              <a:headEnd/>
              <a:tailEnd type="triangle" w="sm" len="lg"/>
            </a:ln>
            <a:effectLst/>
          </p:spPr>
          <p:txBody>
            <a:bodyPr wrap="none" anchor="ctr"/>
            <a:lstStyle/>
            <a:p>
              <a:endParaRPr lang="zh-CN" altLang="en-US"/>
            </a:p>
          </p:txBody>
        </p:sp>
        <p:sp>
          <p:nvSpPr>
            <p:cNvPr id="65549" name="Line 12"/>
            <p:cNvSpPr>
              <a:spLocks noChangeShapeType="1"/>
            </p:cNvSpPr>
            <p:nvPr/>
          </p:nvSpPr>
          <p:spPr bwMode="auto">
            <a:xfrm flipV="1">
              <a:off x="4128" y="1968"/>
              <a:ext cx="0" cy="768"/>
            </a:xfrm>
            <a:prstGeom prst="line">
              <a:avLst/>
            </a:prstGeom>
            <a:noFill/>
            <a:ln w="25400">
              <a:solidFill>
                <a:schemeClr val="tx1"/>
              </a:solidFill>
              <a:round/>
              <a:headEnd/>
              <a:tailEnd type="triangle" w="sm" len="lg"/>
            </a:ln>
            <a:effectLst/>
          </p:spPr>
          <p:txBody>
            <a:bodyPr wrap="none" anchor="ctr"/>
            <a:lstStyle/>
            <a:p>
              <a:endParaRPr lang="zh-CN" altLang="en-US"/>
            </a:p>
          </p:txBody>
        </p:sp>
        <p:graphicFrame>
          <p:nvGraphicFramePr>
            <p:cNvPr id="65550" name="Object 13"/>
            <p:cNvGraphicFramePr>
              <a:graphicFrameLocks noChangeAspect="1"/>
            </p:cNvGraphicFramePr>
            <p:nvPr/>
          </p:nvGraphicFramePr>
          <p:xfrm>
            <a:off x="3696" y="2880"/>
            <a:ext cx="144" cy="191"/>
          </p:xfrm>
          <a:graphic>
            <a:graphicData uri="http://schemas.openxmlformats.org/presentationml/2006/ole">
              <p:oleObj spid="_x0000_s65641" name="公式" r:id="rId7" imgW="228501" imgH="304668" progId="Equation.3">
                <p:embed/>
              </p:oleObj>
            </a:graphicData>
          </a:graphic>
        </p:graphicFrame>
        <p:graphicFrame>
          <p:nvGraphicFramePr>
            <p:cNvPr id="65551" name="Object 14"/>
            <p:cNvGraphicFramePr>
              <a:graphicFrameLocks noChangeAspect="1"/>
            </p:cNvGraphicFramePr>
            <p:nvPr/>
          </p:nvGraphicFramePr>
          <p:xfrm>
            <a:off x="4941" y="2472"/>
            <a:ext cx="151" cy="240"/>
          </p:xfrm>
          <a:graphic>
            <a:graphicData uri="http://schemas.openxmlformats.org/presentationml/2006/ole">
              <p:oleObj spid="_x0000_s65642" name="公式" r:id="rId8" imgW="241195" imgH="380835" progId="Equation.3">
                <p:embed/>
              </p:oleObj>
            </a:graphicData>
          </a:graphic>
        </p:graphicFrame>
        <p:graphicFrame>
          <p:nvGraphicFramePr>
            <p:cNvPr id="65552" name="Object 15"/>
            <p:cNvGraphicFramePr>
              <a:graphicFrameLocks noChangeAspect="1"/>
            </p:cNvGraphicFramePr>
            <p:nvPr/>
          </p:nvGraphicFramePr>
          <p:xfrm>
            <a:off x="4176" y="2064"/>
            <a:ext cx="816" cy="240"/>
          </p:xfrm>
          <a:graphic>
            <a:graphicData uri="http://schemas.openxmlformats.org/presentationml/2006/ole">
              <p:oleObj spid="_x0000_s65643" name="公式" r:id="rId9" imgW="1295400" imgH="381000" progId="Equation.3">
                <p:embed/>
              </p:oleObj>
            </a:graphicData>
          </a:graphic>
        </p:graphicFrame>
      </p:grpSp>
      <p:sp>
        <p:nvSpPr>
          <p:cNvPr id="65545"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二、向量的外积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9"/>
                                        </p:tgtEl>
                                        <p:attrNameLst>
                                          <p:attrName>style.visibility</p:attrName>
                                        </p:attrNameLst>
                                      </p:cBhvr>
                                      <p:to>
                                        <p:strVal val="visible"/>
                                      </p:to>
                                    </p:set>
                                    <p:animEffect transition="in" filter="wipe(left)">
                                      <p:cBhvr>
                                        <p:cTn id="7" dur="500"/>
                                        <p:tgtEl>
                                          <p:spTgt spid="4403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4034"/>
                                        </p:tgtEl>
                                        <p:attrNameLst>
                                          <p:attrName>style.visibility</p:attrName>
                                        </p:attrNameLst>
                                      </p:cBhvr>
                                      <p:to>
                                        <p:strVal val="visible"/>
                                      </p:to>
                                    </p:set>
                                    <p:animEffect transition="in" filter="wipe(left)">
                                      <p:cBhvr>
                                        <p:cTn id="11" dur="500"/>
                                        <p:tgtEl>
                                          <p:spTgt spid="440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4035"/>
                                        </p:tgtEl>
                                        <p:attrNameLst>
                                          <p:attrName>style.visibility</p:attrName>
                                        </p:attrNameLst>
                                      </p:cBhvr>
                                      <p:to>
                                        <p:strVal val="visible"/>
                                      </p:to>
                                    </p:set>
                                    <p:animEffect transition="in" filter="wipe(left)">
                                      <p:cBhvr>
                                        <p:cTn id="16" dur="500"/>
                                        <p:tgtEl>
                                          <p:spTgt spid="4403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4036"/>
                                        </p:tgtEl>
                                        <p:attrNameLst>
                                          <p:attrName>style.visibility</p:attrName>
                                        </p:attrNameLst>
                                      </p:cBhvr>
                                      <p:to>
                                        <p:strVal val="visible"/>
                                      </p:to>
                                    </p:set>
                                    <p:animEffect transition="in" filter="wipe(left)">
                                      <p:cBhvr>
                                        <p:cTn id="21" dur="500"/>
                                        <p:tgtEl>
                                          <p:spTgt spid="44036"/>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44037"/>
                                        </p:tgtEl>
                                        <p:attrNameLst>
                                          <p:attrName>style.visibility</p:attrName>
                                        </p:attrNameLst>
                                      </p:cBhvr>
                                      <p:to>
                                        <p:strVal val="visible"/>
                                      </p:to>
                                    </p:set>
                                    <p:animEffect transition="in" filter="wipe(left)">
                                      <p:cBhvr>
                                        <p:cTn id="25" dur="500"/>
                                        <p:tgtEl>
                                          <p:spTgt spid="4403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44040"/>
                                        </p:tgtEl>
                                        <p:attrNameLst>
                                          <p:attrName>style.visibility</p:attrName>
                                        </p:attrNameLst>
                                      </p:cBhvr>
                                      <p:to>
                                        <p:strVal val="visible"/>
                                      </p:to>
                                    </p:set>
                                    <p:animEffect transition="in" filter="wipe(left)">
                                      <p:cBhvr>
                                        <p:cTn id="30" dur="5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9"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nvGraphicFramePr>
        <p:xfrm>
          <a:off x="920750" y="825500"/>
          <a:ext cx="7620000" cy="1206500"/>
        </p:xfrm>
        <a:graphic>
          <a:graphicData uri="http://schemas.openxmlformats.org/presentationml/2006/ole">
            <p:oleObj spid="_x0000_s66656" name="文档" r:id="rId3" imgW="7381875" imgH="1200150" progId="Word.Document.8">
              <p:embed/>
            </p:oleObj>
          </a:graphicData>
        </a:graphic>
      </p:graphicFrame>
      <p:sp>
        <p:nvSpPr>
          <p:cNvPr id="21507" name="Text Box 3"/>
          <p:cNvSpPr txBox="1">
            <a:spLocks noChangeArrowheads="1"/>
          </p:cNvSpPr>
          <p:nvPr/>
        </p:nvSpPr>
        <p:spPr bwMode="auto">
          <a:xfrm>
            <a:off x="850900" y="2133600"/>
            <a:ext cx="1130300" cy="519113"/>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解</a:t>
            </a:r>
          </a:p>
        </p:txBody>
      </p:sp>
      <p:graphicFrame>
        <p:nvGraphicFramePr>
          <p:cNvPr id="21508" name="Object 4"/>
          <p:cNvGraphicFramePr>
            <a:graphicFrameLocks noChangeAspect="1"/>
          </p:cNvGraphicFramePr>
          <p:nvPr/>
        </p:nvGraphicFramePr>
        <p:xfrm>
          <a:off x="990600" y="2159000"/>
          <a:ext cx="3619500" cy="1727200"/>
        </p:xfrm>
        <a:graphic>
          <a:graphicData uri="http://schemas.openxmlformats.org/presentationml/2006/ole">
            <p:oleObj spid="_x0000_s66657" name="公式" r:id="rId4" imgW="3619500" imgH="1727200" progId="Equation.3">
              <p:embed/>
            </p:oleObj>
          </a:graphicData>
        </a:graphic>
      </p:graphicFrame>
      <p:graphicFrame>
        <p:nvGraphicFramePr>
          <p:cNvPr id="21509" name="Object 5"/>
          <p:cNvGraphicFramePr>
            <a:graphicFrameLocks noChangeAspect="1"/>
          </p:cNvGraphicFramePr>
          <p:nvPr/>
        </p:nvGraphicFramePr>
        <p:xfrm>
          <a:off x="4648200" y="2184400"/>
          <a:ext cx="2286000" cy="1701800"/>
        </p:xfrm>
        <a:graphic>
          <a:graphicData uri="http://schemas.openxmlformats.org/presentationml/2006/ole">
            <p:oleObj spid="_x0000_s66658" name="公式" r:id="rId5" imgW="2286000" imgH="1701800" progId="Equation.3">
              <p:embed/>
            </p:oleObj>
          </a:graphicData>
        </a:graphic>
      </p:graphicFrame>
      <p:graphicFrame>
        <p:nvGraphicFramePr>
          <p:cNvPr id="21510" name="Object 6"/>
          <p:cNvGraphicFramePr>
            <a:graphicFrameLocks noChangeAspect="1"/>
          </p:cNvGraphicFramePr>
          <p:nvPr/>
        </p:nvGraphicFramePr>
        <p:xfrm>
          <a:off x="6959600" y="2843213"/>
          <a:ext cx="1689100" cy="457200"/>
        </p:xfrm>
        <a:graphic>
          <a:graphicData uri="http://schemas.openxmlformats.org/presentationml/2006/ole">
            <p:oleObj spid="_x0000_s66659" name="公式" r:id="rId6" imgW="1689100" imgH="457200" progId="Equation.3">
              <p:embed/>
            </p:oleObj>
          </a:graphicData>
        </a:graphic>
      </p:graphicFrame>
      <p:graphicFrame>
        <p:nvGraphicFramePr>
          <p:cNvPr id="21511" name="Object 7"/>
          <p:cNvGraphicFramePr>
            <a:graphicFrameLocks noChangeAspect="1"/>
          </p:cNvGraphicFramePr>
          <p:nvPr/>
        </p:nvGraphicFramePr>
        <p:xfrm>
          <a:off x="1047750" y="4152900"/>
          <a:ext cx="3530600" cy="493713"/>
        </p:xfrm>
        <a:graphic>
          <a:graphicData uri="http://schemas.openxmlformats.org/presentationml/2006/ole">
            <p:oleObj spid="_x0000_s66660" name="公式" r:id="rId7" imgW="3530600" imgH="495300" progId="Equation.3">
              <p:embed/>
            </p:oleObj>
          </a:graphicData>
        </a:graphic>
      </p:graphicFrame>
      <p:grpSp>
        <p:nvGrpSpPr>
          <p:cNvPr id="21514" name="Group 10"/>
          <p:cNvGrpSpPr>
            <a:grpSpLocks/>
          </p:cNvGrpSpPr>
          <p:nvPr/>
        </p:nvGrpSpPr>
        <p:grpSpPr bwMode="auto">
          <a:xfrm>
            <a:off x="990600" y="4826000"/>
            <a:ext cx="1828800" cy="965200"/>
            <a:chOff x="624" y="2976"/>
            <a:chExt cx="1152" cy="608"/>
          </a:xfrm>
        </p:grpSpPr>
        <p:graphicFrame>
          <p:nvGraphicFramePr>
            <p:cNvPr id="66571" name="Object 8"/>
            <p:cNvGraphicFramePr>
              <a:graphicFrameLocks noChangeAspect="1"/>
            </p:cNvGraphicFramePr>
            <p:nvPr/>
          </p:nvGraphicFramePr>
          <p:xfrm>
            <a:off x="624" y="2976"/>
            <a:ext cx="1152" cy="608"/>
          </p:xfrm>
          <a:graphic>
            <a:graphicData uri="http://schemas.openxmlformats.org/presentationml/2006/ole">
              <p:oleObj spid="_x0000_s66661" name="公式" r:id="rId8" imgW="1828800" imgH="965200" progId="Equation.3">
                <p:embed/>
              </p:oleObj>
            </a:graphicData>
          </a:graphic>
        </p:graphicFrame>
        <p:sp>
          <p:nvSpPr>
            <p:cNvPr id="66572" name="Line 9"/>
            <p:cNvSpPr>
              <a:spLocks noChangeShapeType="1"/>
            </p:cNvSpPr>
            <p:nvPr/>
          </p:nvSpPr>
          <p:spPr bwMode="auto">
            <a:xfrm>
              <a:off x="816" y="3072"/>
              <a:ext cx="240"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21515" name="Object 11"/>
          <p:cNvGraphicFramePr>
            <a:graphicFrameLocks noChangeAspect="1"/>
          </p:cNvGraphicFramePr>
          <p:nvPr/>
        </p:nvGraphicFramePr>
        <p:xfrm>
          <a:off x="2965450" y="4857750"/>
          <a:ext cx="2717800" cy="901700"/>
        </p:xfrm>
        <a:graphic>
          <a:graphicData uri="http://schemas.openxmlformats.org/presentationml/2006/ole">
            <p:oleObj spid="_x0000_s66662" name="公式" r:id="rId9" imgW="2717800" imgH="901700" progId="Equation.3">
              <p:embed/>
            </p:oleObj>
          </a:graphicData>
        </a:graphic>
      </p:graphicFrame>
      <p:sp>
        <p:nvSpPr>
          <p:cNvPr id="66570"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二、向量的外积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wipe(left)">
                                      <p:cBhvr>
                                        <p:cTn id="7" dur="500"/>
                                        <p:tgtEl>
                                          <p:spTgt spid="215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508"/>
                                        </p:tgtEl>
                                        <p:attrNameLst>
                                          <p:attrName>style.visibility</p:attrName>
                                        </p:attrNameLst>
                                      </p:cBhvr>
                                      <p:to>
                                        <p:strVal val="visible"/>
                                      </p:to>
                                    </p:set>
                                    <p:animEffect transition="in" filter="wipe(left)">
                                      <p:cBhvr>
                                        <p:cTn id="12" dur="500"/>
                                        <p:tgtEl>
                                          <p:spTgt spid="215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1509"/>
                                        </p:tgtEl>
                                        <p:attrNameLst>
                                          <p:attrName>style.visibility</p:attrName>
                                        </p:attrNameLst>
                                      </p:cBhvr>
                                      <p:to>
                                        <p:strVal val="visible"/>
                                      </p:to>
                                    </p:set>
                                    <p:animEffect transition="in" filter="wipe(left)">
                                      <p:cBhvr>
                                        <p:cTn id="17" dur="500"/>
                                        <p:tgtEl>
                                          <p:spTgt spid="215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1510"/>
                                        </p:tgtEl>
                                        <p:attrNameLst>
                                          <p:attrName>style.visibility</p:attrName>
                                        </p:attrNameLst>
                                      </p:cBhvr>
                                      <p:to>
                                        <p:strVal val="visible"/>
                                      </p:to>
                                    </p:set>
                                    <p:animEffect transition="in" filter="wipe(left)">
                                      <p:cBhvr>
                                        <p:cTn id="22" dur="500"/>
                                        <p:tgtEl>
                                          <p:spTgt spid="215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1511"/>
                                        </p:tgtEl>
                                        <p:attrNameLst>
                                          <p:attrName>style.visibility</p:attrName>
                                        </p:attrNameLst>
                                      </p:cBhvr>
                                      <p:to>
                                        <p:strVal val="visible"/>
                                      </p:to>
                                    </p:set>
                                    <p:animEffect transition="in" filter="wipe(left)">
                                      <p:cBhvr>
                                        <p:cTn id="27" dur="500"/>
                                        <p:tgtEl>
                                          <p:spTgt spid="215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1514"/>
                                        </p:tgtEl>
                                        <p:attrNameLst>
                                          <p:attrName>style.visibility</p:attrName>
                                        </p:attrNameLst>
                                      </p:cBhvr>
                                      <p:to>
                                        <p:strVal val="visible"/>
                                      </p:to>
                                    </p:set>
                                    <p:animEffect transition="in" filter="wipe(left)">
                                      <p:cBhvr>
                                        <p:cTn id="32" dur="500"/>
                                        <p:tgtEl>
                                          <p:spTgt spid="215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1515"/>
                                        </p:tgtEl>
                                        <p:attrNameLst>
                                          <p:attrName>style.visibility</p:attrName>
                                        </p:attrNameLst>
                                      </p:cBhvr>
                                      <p:to>
                                        <p:strVal val="visible"/>
                                      </p:to>
                                    </p:set>
                                    <p:animEffect transition="in" filter="wipe(left)">
                                      <p:cBhvr>
                                        <p:cTn id="37" dur="500"/>
                                        <p:tgtEl>
                                          <p:spTgt spid="21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3"/>
          <p:cNvGraphicFramePr>
            <a:graphicFrameLocks noChangeAspect="1"/>
          </p:cNvGraphicFramePr>
          <p:nvPr/>
        </p:nvGraphicFramePr>
        <p:xfrm>
          <a:off x="914400" y="742950"/>
          <a:ext cx="7219950" cy="1352550"/>
        </p:xfrm>
        <a:graphic>
          <a:graphicData uri="http://schemas.openxmlformats.org/presentationml/2006/ole">
            <p:oleObj spid="_x0000_s67812" name="文档" r:id="rId3" imgW="6953250" imgH="1304925" progId="Word.Document.8">
              <p:embed/>
            </p:oleObj>
          </a:graphicData>
        </a:graphic>
      </p:graphicFrame>
      <p:grpSp>
        <p:nvGrpSpPr>
          <p:cNvPr id="67587" name="Group 7"/>
          <p:cNvGrpSpPr>
            <a:grpSpLocks/>
          </p:cNvGrpSpPr>
          <p:nvPr/>
        </p:nvGrpSpPr>
        <p:grpSpPr bwMode="auto">
          <a:xfrm>
            <a:off x="5334000" y="1981200"/>
            <a:ext cx="2641600" cy="1463675"/>
            <a:chOff x="3500" y="1584"/>
            <a:chExt cx="1664" cy="922"/>
          </a:xfrm>
        </p:grpSpPr>
        <p:sp>
          <p:nvSpPr>
            <p:cNvPr id="67616" name="AutoShape 2" descr="30%"/>
            <p:cNvSpPr>
              <a:spLocks noChangeArrowheads="1"/>
            </p:cNvSpPr>
            <p:nvPr/>
          </p:nvSpPr>
          <p:spPr bwMode="auto">
            <a:xfrm>
              <a:off x="3648" y="1728"/>
              <a:ext cx="1344" cy="672"/>
            </a:xfrm>
            <a:prstGeom prst="triangle">
              <a:avLst>
                <a:gd name="adj" fmla="val 82736"/>
              </a:avLst>
            </a:prstGeom>
            <a:pattFill prst="pct30">
              <a:fgClr>
                <a:schemeClr val="accent1"/>
              </a:fgClr>
              <a:bgClr>
                <a:srgbClr val="FFFFFF"/>
              </a:bgClr>
            </a:pattFill>
            <a:ln w="28575">
              <a:solidFill>
                <a:schemeClr val="tx1"/>
              </a:solidFill>
              <a:miter lim="800000"/>
              <a:headEnd/>
              <a:tailEnd/>
            </a:ln>
          </p:spPr>
          <p:txBody>
            <a:bodyPr wrap="none" anchor="ctr"/>
            <a:lstStyle/>
            <a:p>
              <a:pPr eaLnBrk="1" hangingPunct="1"/>
              <a:endParaRPr lang="zh-CN" altLang="en-US"/>
            </a:p>
          </p:txBody>
        </p:sp>
        <p:graphicFrame>
          <p:nvGraphicFramePr>
            <p:cNvPr id="67617" name="Object 4"/>
            <p:cNvGraphicFramePr>
              <a:graphicFrameLocks noChangeAspect="1"/>
            </p:cNvGraphicFramePr>
            <p:nvPr/>
          </p:nvGraphicFramePr>
          <p:xfrm>
            <a:off x="3500" y="2348"/>
            <a:ext cx="148" cy="148"/>
          </p:xfrm>
          <a:graphic>
            <a:graphicData uri="http://schemas.openxmlformats.org/presentationml/2006/ole">
              <p:oleObj spid="_x0000_s67813" name="公式" r:id="rId4" imgW="317225" imgH="317225" progId="Equation.3">
                <p:embed/>
              </p:oleObj>
            </a:graphicData>
          </a:graphic>
        </p:graphicFrame>
        <p:graphicFrame>
          <p:nvGraphicFramePr>
            <p:cNvPr id="67618" name="Object 5"/>
            <p:cNvGraphicFramePr>
              <a:graphicFrameLocks noChangeAspect="1"/>
            </p:cNvGraphicFramePr>
            <p:nvPr/>
          </p:nvGraphicFramePr>
          <p:xfrm>
            <a:off x="4656" y="1584"/>
            <a:ext cx="148" cy="148"/>
          </p:xfrm>
          <a:graphic>
            <a:graphicData uri="http://schemas.openxmlformats.org/presentationml/2006/ole">
              <p:oleObj spid="_x0000_s67814" name="公式" r:id="rId5" imgW="317225" imgH="317225" progId="Equation.3">
                <p:embed/>
              </p:oleObj>
            </a:graphicData>
          </a:graphic>
        </p:graphicFrame>
        <p:graphicFrame>
          <p:nvGraphicFramePr>
            <p:cNvPr id="67619" name="Object 6"/>
            <p:cNvGraphicFramePr>
              <a:graphicFrameLocks noChangeAspect="1"/>
            </p:cNvGraphicFramePr>
            <p:nvPr/>
          </p:nvGraphicFramePr>
          <p:xfrm>
            <a:off x="5016" y="2352"/>
            <a:ext cx="148" cy="154"/>
          </p:xfrm>
          <a:graphic>
            <a:graphicData uri="http://schemas.openxmlformats.org/presentationml/2006/ole">
              <p:oleObj spid="_x0000_s67815" name="公式" r:id="rId6" imgW="317362" imgH="330057" progId="Equation.3">
                <p:embed/>
              </p:oleObj>
            </a:graphicData>
          </a:graphic>
        </p:graphicFrame>
      </p:grpSp>
      <p:sp>
        <p:nvSpPr>
          <p:cNvPr id="22536" name="Text Box 8"/>
          <p:cNvSpPr txBox="1">
            <a:spLocks noChangeArrowheads="1"/>
          </p:cNvSpPr>
          <p:nvPr/>
        </p:nvSpPr>
        <p:spPr bwMode="auto">
          <a:xfrm>
            <a:off x="850900" y="1974850"/>
            <a:ext cx="1054100" cy="519113"/>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解</a:t>
            </a:r>
          </a:p>
        </p:txBody>
      </p:sp>
      <p:sp>
        <p:nvSpPr>
          <p:cNvPr id="67589" name="Line 9"/>
          <p:cNvSpPr>
            <a:spLocks noChangeShapeType="1"/>
          </p:cNvSpPr>
          <p:nvPr/>
        </p:nvSpPr>
        <p:spPr bwMode="auto">
          <a:xfrm flipH="1">
            <a:off x="7302500" y="2209800"/>
            <a:ext cx="0" cy="1066800"/>
          </a:xfrm>
          <a:prstGeom prst="line">
            <a:avLst/>
          </a:prstGeom>
          <a:noFill/>
          <a:ln w="28575">
            <a:solidFill>
              <a:srgbClr val="930FD5"/>
            </a:solidFill>
            <a:round/>
            <a:headEnd/>
            <a:tailEnd/>
          </a:ln>
        </p:spPr>
        <p:txBody>
          <a:bodyPr wrap="none" anchor="ctr"/>
          <a:lstStyle/>
          <a:p>
            <a:endParaRPr lang="zh-CN" altLang="en-US"/>
          </a:p>
        </p:txBody>
      </p:sp>
      <p:graphicFrame>
        <p:nvGraphicFramePr>
          <p:cNvPr id="67590" name="Object 10"/>
          <p:cNvGraphicFramePr>
            <a:graphicFrameLocks noChangeAspect="1"/>
          </p:cNvGraphicFramePr>
          <p:nvPr/>
        </p:nvGraphicFramePr>
        <p:xfrm>
          <a:off x="7226300" y="3321050"/>
          <a:ext cx="247650" cy="228600"/>
        </p:xfrm>
        <a:graphic>
          <a:graphicData uri="http://schemas.openxmlformats.org/presentationml/2006/ole">
            <p:oleObj spid="_x0000_s67816" name="公式" r:id="rId7" imgW="342603" imgH="317225" progId="Equation.3">
              <p:embed/>
            </p:oleObj>
          </a:graphicData>
        </a:graphic>
      </p:graphicFrame>
      <p:grpSp>
        <p:nvGrpSpPr>
          <p:cNvPr id="22541" name="Group 13"/>
          <p:cNvGrpSpPr>
            <a:grpSpLocks/>
          </p:cNvGrpSpPr>
          <p:nvPr/>
        </p:nvGrpSpPr>
        <p:grpSpPr bwMode="auto">
          <a:xfrm>
            <a:off x="1828800" y="2078038"/>
            <a:ext cx="2028825" cy="436562"/>
            <a:chOff x="1200" y="1372"/>
            <a:chExt cx="1278" cy="275"/>
          </a:xfrm>
        </p:grpSpPr>
        <p:graphicFrame>
          <p:nvGraphicFramePr>
            <p:cNvPr id="67614" name="Object 11"/>
            <p:cNvGraphicFramePr>
              <a:graphicFrameLocks noChangeAspect="1"/>
            </p:cNvGraphicFramePr>
            <p:nvPr/>
          </p:nvGraphicFramePr>
          <p:xfrm>
            <a:off x="1200" y="1373"/>
            <a:ext cx="1278" cy="274"/>
          </p:xfrm>
          <a:graphic>
            <a:graphicData uri="http://schemas.openxmlformats.org/presentationml/2006/ole">
              <p:oleObj spid="_x0000_s67817" name="Equation" r:id="rId8" imgW="939392" imgH="203112" progId="Equation.DSMT4">
                <p:embed/>
              </p:oleObj>
            </a:graphicData>
          </a:graphic>
        </p:graphicFrame>
        <p:sp>
          <p:nvSpPr>
            <p:cNvPr id="67615" name="Line 12"/>
            <p:cNvSpPr>
              <a:spLocks noChangeShapeType="1"/>
            </p:cNvSpPr>
            <p:nvPr/>
          </p:nvSpPr>
          <p:spPr bwMode="auto">
            <a:xfrm>
              <a:off x="1200" y="1372"/>
              <a:ext cx="336" cy="0"/>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22545" name="Group 17"/>
          <p:cNvGrpSpPr>
            <a:grpSpLocks/>
          </p:cNvGrpSpPr>
          <p:nvPr/>
        </p:nvGrpSpPr>
        <p:grpSpPr bwMode="auto">
          <a:xfrm>
            <a:off x="1841501" y="2611444"/>
            <a:ext cx="2120901" cy="512763"/>
            <a:chOff x="1176" y="1741"/>
            <a:chExt cx="1336" cy="323"/>
          </a:xfrm>
        </p:grpSpPr>
        <p:graphicFrame>
          <p:nvGraphicFramePr>
            <p:cNvPr id="67612" name="Object 15"/>
            <p:cNvGraphicFramePr>
              <a:graphicFrameLocks noChangeAspect="1"/>
            </p:cNvGraphicFramePr>
            <p:nvPr/>
          </p:nvGraphicFramePr>
          <p:xfrm>
            <a:off x="1188" y="1776"/>
            <a:ext cx="1324" cy="288"/>
          </p:xfrm>
          <a:graphic>
            <a:graphicData uri="http://schemas.openxmlformats.org/presentationml/2006/ole">
              <p:oleObj spid="_x0000_s67818" name="Equation" r:id="rId9" imgW="926698" imgH="203112" progId="Equation.DSMT4">
                <p:embed/>
              </p:oleObj>
            </a:graphicData>
          </a:graphic>
        </p:graphicFrame>
        <p:sp>
          <p:nvSpPr>
            <p:cNvPr id="67613" name="Line 16"/>
            <p:cNvSpPr>
              <a:spLocks noChangeShapeType="1"/>
            </p:cNvSpPr>
            <p:nvPr/>
          </p:nvSpPr>
          <p:spPr bwMode="auto">
            <a:xfrm>
              <a:off x="1176" y="1741"/>
              <a:ext cx="336"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22546" name="Text Box 18"/>
          <p:cNvSpPr txBox="1">
            <a:spLocks noChangeArrowheads="1"/>
          </p:cNvSpPr>
          <p:nvPr/>
        </p:nvSpPr>
        <p:spPr bwMode="auto">
          <a:xfrm>
            <a:off x="1447800" y="3062288"/>
            <a:ext cx="3886200" cy="519112"/>
          </a:xfrm>
          <a:prstGeom prst="rect">
            <a:avLst/>
          </a:prstGeom>
          <a:noFill/>
          <a:ln w="9525">
            <a:noFill/>
            <a:miter lim="800000"/>
            <a:headEnd/>
            <a:tailEnd/>
          </a:ln>
        </p:spPr>
        <p:txBody>
          <a:bodyPr>
            <a:spAutoFit/>
          </a:bodyPr>
          <a:lstStyle/>
          <a:p>
            <a:pPr eaLnBrk="1" hangingPunct="1">
              <a:spcBef>
                <a:spcPct val="50000"/>
              </a:spcBef>
            </a:pPr>
            <a:r>
              <a:rPr lang="zh-CN" altLang="en-US" sz="2800" b="1"/>
              <a:t>三角形</a:t>
            </a:r>
            <a:r>
              <a:rPr lang="en-US" altLang="zh-CN" sz="2800" b="1" i="1"/>
              <a:t>ABC</a:t>
            </a:r>
            <a:r>
              <a:rPr lang="zh-CN" altLang="en-US" sz="2800" b="1"/>
              <a:t>的面积为</a:t>
            </a:r>
          </a:p>
        </p:txBody>
      </p:sp>
      <p:grpSp>
        <p:nvGrpSpPr>
          <p:cNvPr id="22550" name="Group 22"/>
          <p:cNvGrpSpPr>
            <a:grpSpLocks/>
          </p:cNvGrpSpPr>
          <p:nvPr/>
        </p:nvGrpSpPr>
        <p:grpSpPr bwMode="auto">
          <a:xfrm>
            <a:off x="1524000" y="3683000"/>
            <a:ext cx="2679700" cy="889000"/>
            <a:chOff x="1200" y="2464"/>
            <a:chExt cx="1688" cy="560"/>
          </a:xfrm>
        </p:grpSpPr>
        <p:graphicFrame>
          <p:nvGraphicFramePr>
            <p:cNvPr id="67609" name="Object 19"/>
            <p:cNvGraphicFramePr>
              <a:graphicFrameLocks noChangeAspect="1"/>
            </p:cNvGraphicFramePr>
            <p:nvPr/>
          </p:nvGraphicFramePr>
          <p:xfrm>
            <a:off x="1200" y="2464"/>
            <a:ext cx="1688" cy="560"/>
          </p:xfrm>
          <a:graphic>
            <a:graphicData uri="http://schemas.openxmlformats.org/presentationml/2006/ole">
              <p:oleObj spid="_x0000_s67819" name="公式" r:id="rId10" imgW="2679700" imgH="889000" progId="Equation.3">
                <p:embed/>
              </p:oleObj>
            </a:graphicData>
          </a:graphic>
        </p:graphicFrame>
        <p:sp>
          <p:nvSpPr>
            <p:cNvPr id="67610" name="Line 20"/>
            <p:cNvSpPr>
              <a:spLocks noChangeShapeType="1"/>
            </p:cNvSpPr>
            <p:nvPr/>
          </p:nvSpPr>
          <p:spPr bwMode="auto">
            <a:xfrm>
              <a:off x="1920" y="2592"/>
              <a:ext cx="288"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7611" name="Line 21"/>
            <p:cNvSpPr>
              <a:spLocks noChangeShapeType="1"/>
            </p:cNvSpPr>
            <p:nvPr/>
          </p:nvSpPr>
          <p:spPr bwMode="auto">
            <a:xfrm>
              <a:off x="2496" y="2592"/>
              <a:ext cx="288"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22551" name="Object 23"/>
          <p:cNvGraphicFramePr>
            <a:graphicFrameLocks noChangeAspect="1"/>
          </p:cNvGraphicFramePr>
          <p:nvPr/>
        </p:nvGraphicFramePr>
        <p:xfrm>
          <a:off x="4191000" y="3689350"/>
          <a:ext cx="3136900" cy="889000"/>
        </p:xfrm>
        <a:graphic>
          <a:graphicData uri="http://schemas.openxmlformats.org/presentationml/2006/ole">
            <p:oleObj spid="_x0000_s67820" name="公式" r:id="rId11" imgW="3136900" imgH="889000" progId="Equation.3">
              <p:embed/>
            </p:oleObj>
          </a:graphicData>
        </a:graphic>
      </p:graphicFrame>
      <p:graphicFrame>
        <p:nvGraphicFramePr>
          <p:cNvPr id="22552" name="Object 24"/>
          <p:cNvGraphicFramePr>
            <a:graphicFrameLocks noChangeAspect="1"/>
          </p:cNvGraphicFramePr>
          <p:nvPr/>
        </p:nvGraphicFramePr>
        <p:xfrm>
          <a:off x="7264400" y="3689350"/>
          <a:ext cx="876300" cy="889000"/>
        </p:xfrm>
        <a:graphic>
          <a:graphicData uri="http://schemas.openxmlformats.org/presentationml/2006/ole">
            <p:oleObj spid="_x0000_s67821" name="公式" r:id="rId12" imgW="876300" imgH="889000" progId="Equation.3">
              <p:embed/>
            </p:oleObj>
          </a:graphicData>
        </a:graphic>
      </p:graphicFrame>
      <p:grpSp>
        <p:nvGrpSpPr>
          <p:cNvPr id="22558" name="Group 30"/>
          <p:cNvGrpSpPr>
            <a:grpSpLocks/>
          </p:cNvGrpSpPr>
          <p:nvPr/>
        </p:nvGrpSpPr>
        <p:grpSpPr bwMode="auto">
          <a:xfrm>
            <a:off x="1524000" y="4794250"/>
            <a:ext cx="862013" cy="436563"/>
            <a:chOff x="1181" y="3216"/>
            <a:chExt cx="543" cy="275"/>
          </a:xfrm>
        </p:grpSpPr>
        <p:graphicFrame>
          <p:nvGraphicFramePr>
            <p:cNvPr id="67607" name="Object 28"/>
            <p:cNvGraphicFramePr>
              <a:graphicFrameLocks noChangeAspect="1"/>
            </p:cNvGraphicFramePr>
            <p:nvPr/>
          </p:nvGraphicFramePr>
          <p:xfrm>
            <a:off x="1181" y="3236"/>
            <a:ext cx="543" cy="255"/>
          </p:xfrm>
          <a:graphic>
            <a:graphicData uri="http://schemas.openxmlformats.org/presentationml/2006/ole">
              <p:oleObj spid="_x0000_s67822" name="公式" r:id="rId13" imgW="863225" imgH="406224" progId="Equation.3">
                <p:embed/>
              </p:oleObj>
            </a:graphicData>
          </a:graphic>
        </p:graphicFrame>
        <p:sp>
          <p:nvSpPr>
            <p:cNvPr id="67608" name="Line 29"/>
            <p:cNvSpPr>
              <a:spLocks noChangeShapeType="1"/>
            </p:cNvSpPr>
            <p:nvPr/>
          </p:nvSpPr>
          <p:spPr bwMode="auto">
            <a:xfrm>
              <a:off x="1296" y="3216"/>
              <a:ext cx="336"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22560" name="Object 32"/>
          <p:cNvGraphicFramePr>
            <a:graphicFrameLocks noChangeAspect="1"/>
          </p:cNvGraphicFramePr>
          <p:nvPr/>
        </p:nvGraphicFramePr>
        <p:xfrm>
          <a:off x="2419350" y="4705350"/>
          <a:ext cx="2806700" cy="531813"/>
        </p:xfrm>
        <a:graphic>
          <a:graphicData uri="http://schemas.openxmlformats.org/presentationml/2006/ole">
            <p:oleObj spid="_x0000_s67823" name="公式" r:id="rId14" imgW="2806700" imgH="533400" progId="Equation.3">
              <p:embed/>
            </p:oleObj>
          </a:graphicData>
        </a:graphic>
      </p:graphicFrame>
      <p:grpSp>
        <p:nvGrpSpPr>
          <p:cNvPr id="22565" name="Group 37"/>
          <p:cNvGrpSpPr>
            <a:grpSpLocks/>
          </p:cNvGrpSpPr>
          <p:nvPr/>
        </p:nvGrpSpPr>
        <p:grpSpPr bwMode="auto">
          <a:xfrm>
            <a:off x="5600700" y="4522788"/>
            <a:ext cx="2705100" cy="889000"/>
            <a:chOff x="1360" y="3300"/>
            <a:chExt cx="1704" cy="560"/>
          </a:xfrm>
        </p:grpSpPr>
        <p:graphicFrame>
          <p:nvGraphicFramePr>
            <p:cNvPr id="67603" name="Object 33"/>
            <p:cNvGraphicFramePr>
              <a:graphicFrameLocks noChangeAspect="1"/>
            </p:cNvGraphicFramePr>
            <p:nvPr/>
          </p:nvGraphicFramePr>
          <p:xfrm>
            <a:off x="1360" y="3300"/>
            <a:ext cx="1704" cy="560"/>
          </p:xfrm>
          <a:graphic>
            <a:graphicData uri="http://schemas.openxmlformats.org/presentationml/2006/ole">
              <p:oleObj spid="_x0000_s67824" name="公式" r:id="rId15" imgW="2705100" imgH="889000" progId="Equation.3">
                <p:embed/>
              </p:oleObj>
            </a:graphicData>
          </a:graphic>
        </p:graphicFrame>
        <p:grpSp>
          <p:nvGrpSpPr>
            <p:cNvPr id="67604" name="Group 34"/>
            <p:cNvGrpSpPr>
              <a:grpSpLocks/>
            </p:cNvGrpSpPr>
            <p:nvPr/>
          </p:nvGrpSpPr>
          <p:grpSpPr bwMode="auto">
            <a:xfrm>
              <a:off x="1920" y="3456"/>
              <a:ext cx="543" cy="275"/>
              <a:chOff x="1181" y="3216"/>
              <a:chExt cx="543" cy="275"/>
            </a:xfrm>
          </p:grpSpPr>
          <p:graphicFrame>
            <p:nvGraphicFramePr>
              <p:cNvPr id="67605" name="Object 35"/>
              <p:cNvGraphicFramePr>
                <a:graphicFrameLocks noChangeAspect="1"/>
              </p:cNvGraphicFramePr>
              <p:nvPr/>
            </p:nvGraphicFramePr>
            <p:xfrm>
              <a:off x="1181" y="3236"/>
              <a:ext cx="543" cy="255"/>
            </p:xfrm>
            <a:graphic>
              <a:graphicData uri="http://schemas.openxmlformats.org/presentationml/2006/ole">
                <p:oleObj spid="_x0000_s67825" name="公式" r:id="rId16" imgW="863225" imgH="406224" progId="Equation.3">
                  <p:embed/>
                </p:oleObj>
              </a:graphicData>
            </a:graphic>
          </p:graphicFrame>
          <p:sp>
            <p:nvSpPr>
              <p:cNvPr id="67606" name="Line 36"/>
              <p:cNvSpPr>
                <a:spLocks noChangeShapeType="1"/>
              </p:cNvSpPr>
              <p:nvPr/>
            </p:nvSpPr>
            <p:spPr bwMode="auto">
              <a:xfrm>
                <a:off x="1296" y="3216"/>
                <a:ext cx="336" cy="0"/>
              </a:xfrm>
              <a:prstGeom prst="line">
                <a:avLst/>
              </a:prstGeom>
              <a:noFill/>
              <a:ln w="9525">
                <a:solidFill>
                  <a:schemeClr val="tx1"/>
                </a:solidFill>
                <a:round/>
                <a:headEnd/>
                <a:tailEnd type="triangle" w="med" len="med"/>
              </a:ln>
            </p:spPr>
            <p:txBody>
              <a:bodyPr wrap="none" anchor="ctr"/>
              <a:lstStyle/>
              <a:p>
                <a:endParaRPr lang="zh-CN" altLang="en-US"/>
              </a:p>
            </p:txBody>
          </p:sp>
        </p:grpSp>
      </p:grpSp>
      <p:graphicFrame>
        <p:nvGraphicFramePr>
          <p:cNvPr id="22566" name="Object 38"/>
          <p:cNvGraphicFramePr>
            <a:graphicFrameLocks noChangeAspect="1"/>
          </p:cNvGraphicFramePr>
          <p:nvPr/>
        </p:nvGraphicFramePr>
        <p:xfrm>
          <a:off x="1600200" y="5283200"/>
          <a:ext cx="2400300" cy="889000"/>
        </p:xfrm>
        <a:graphic>
          <a:graphicData uri="http://schemas.openxmlformats.org/presentationml/2006/ole">
            <p:oleObj spid="_x0000_s67826" name="公式" r:id="rId17" imgW="2400300" imgH="889000" progId="Equation.3">
              <p:embed/>
            </p:oleObj>
          </a:graphicData>
        </a:graphic>
      </p:graphicFrame>
      <p:graphicFrame>
        <p:nvGraphicFramePr>
          <p:cNvPr id="22567" name="Object 39"/>
          <p:cNvGraphicFramePr>
            <a:graphicFrameLocks noChangeAspect="1"/>
          </p:cNvGraphicFramePr>
          <p:nvPr/>
        </p:nvGraphicFramePr>
        <p:xfrm>
          <a:off x="5060950" y="5575300"/>
          <a:ext cx="1663700" cy="404813"/>
        </p:xfrm>
        <a:graphic>
          <a:graphicData uri="http://schemas.openxmlformats.org/presentationml/2006/ole">
            <p:oleObj spid="_x0000_s67827" name="公式" r:id="rId18" imgW="1662978" imgH="406224" progId="Equation.3">
              <p:embed/>
            </p:oleObj>
          </a:graphicData>
        </a:graphic>
      </p:graphicFrame>
      <p:sp>
        <p:nvSpPr>
          <p:cNvPr id="67602"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二、向量的外积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6"/>
                                        </p:tgtEl>
                                        <p:attrNameLst>
                                          <p:attrName>style.visibility</p:attrName>
                                        </p:attrNameLst>
                                      </p:cBhvr>
                                      <p:to>
                                        <p:strVal val="visible"/>
                                      </p:to>
                                    </p:set>
                                    <p:animEffect transition="in" filter="wipe(left)">
                                      <p:cBhvr>
                                        <p:cTn id="7" dur="500"/>
                                        <p:tgtEl>
                                          <p:spTgt spid="225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541"/>
                                        </p:tgtEl>
                                        <p:attrNameLst>
                                          <p:attrName>style.visibility</p:attrName>
                                        </p:attrNameLst>
                                      </p:cBhvr>
                                      <p:to>
                                        <p:strVal val="visible"/>
                                      </p:to>
                                    </p:set>
                                    <p:animEffect transition="in" filter="wipe(left)">
                                      <p:cBhvr>
                                        <p:cTn id="12" dur="500"/>
                                        <p:tgtEl>
                                          <p:spTgt spid="225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545"/>
                                        </p:tgtEl>
                                        <p:attrNameLst>
                                          <p:attrName>style.visibility</p:attrName>
                                        </p:attrNameLst>
                                      </p:cBhvr>
                                      <p:to>
                                        <p:strVal val="visible"/>
                                      </p:to>
                                    </p:set>
                                    <p:animEffect transition="in" filter="wipe(left)">
                                      <p:cBhvr>
                                        <p:cTn id="17" dur="500"/>
                                        <p:tgtEl>
                                          <p:spTgt spid="225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46"/>
                                        </p:tgtEl>
                                        <p:attrNameLst>
                                          <p:attrName>style.visibility</p:attrName>
                                        </p:attrNameLst>
                                      </p:cBhvr>
                                      <p:to>
                                        <p:strVal val="visible"/>
                                      </p:to>
                                    </p:set>
                                    <p:animEffect transition="in" filter="wipe(left)">
                                      <p:cBhvr>
                                        <p:cTn id="22" dur="500"/>
                                        <p:tgtEl>
                                          <p:spTgt spid="22546"/>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22550"/>
                                        </p:tgtEl>
                                        <p:attrNameLst>
                                          <p:attrName>style.visibility</p:attrName>
                                        </p:attrNameLst>
                                      </p:cBhvr>
                                      <p:to>
                                        <p:strVal val="visible"/>
                                      </p:to>
                                    </p:set>
                                    <p:animEffect transition="in" filter="wipe(left)">
                                      <p:cBhvr>
                                        <p:cTn id="26" dur="500"/>
                                        <p:tgtEl>
                                          <p:spTgt spid="2255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2551"/>
                                        </p:tgtEl>
                                        <p:attrNameLst>
                                          <p:attrName>style.visibility</p:attrName>
                                        </p:attrNameLst>
                                      </p:cBhvr>
                                      <p:to>
                                        <p:strVal val="visible"/>
                                      </p:to>
                                    </p:set>
                                    <p:animEffect transition="in" filter="wipe(left)">
                                      <p:cBhvr>
                                        <p:cTn id="31" dur="500"/>
                                        <p:tgtEl>
                                          <p:spTgt spid="225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2552"/>
                                        </p:tgtEl>
                                        <p:attrNameLst>
                                          <p:attrName>style.visibility</p:attrName>
                                        </p:attrNameLst>
                                      </p:cBhvr>
                                      <p:to>
                                        <p:strVal val="visible"/>
                                      </p:to>
                                    </p:set>
                                    <p:animEffect transition="in" filter="wipe(left)">
                                      <p:cBhvr>
                                        <p:cTn id="36" dur="500"/>
                                        <p:tgtEl>
                                          <p:spTgt spid="225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2558"/>
                                        </p:tgtEl>
                                        <p:attrNameLst>
                                          <p:attrName>style.visibility</p:attrName>
                                        </p:attrNameLst>
                                      </p:cBhvr>
                                      <p:to>
                                        <p:strVal val="visible"/>
                                      </p:to>
                                    </p:set>
                                    <p:animEffect transition="in" filter="wipe(left)">
                                      <p:cBhvr>
                                        <p:cTn id="41" dur="500"/>
                                        <p:tgtEl>
                                          <p:spTgt spid="22558"/>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22560"/>
                                        </p:tgtEl>
                                        <p:attrNameLst>
                                          <p:attrName>style.visibility</p:attrName>
                                        </p:attrNameLst>
                                      </p:cBhvr>
                                      <p:to>
                                        <p:strVal val="visible"/>
                                      </p:to>
                                    </p:set>
                                    <p:animEffect transition="in" filter="wipe(left)">
                                      <p:cBhvr>
                                        <p:cTn id="45" dur="500"/>
                                        <p:tgtEl>
                                          <p:spTgt spid="2256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22565"/>
                                        </p:tgtEl>
                                        <p:attrNameLst>
                                          <p:attrName>style.visibility</p:attrName>
                                        </p:attrNameLst>
                                      </p:cBhvr>
                                      <p:to>
                                        <p:strVal val="visible"/>
                                      </p:to>
                                    </p:set>
                                    <p:animEffect transition="in" filter="wipe(left)">
                                      <p:cBhvr>
                                        <p:cTn id="50" dur="500"/>
                                        <p:tgtEl>
                                          <p:spTgt spid="2256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2566"/>
                                        </p:tgtEl>
                                        <p:attrNameLst>
                                          <p:attrName>style.visibility</p:attrName>
                                        </p:attrNameLst>
                                      </p:cBhvr>
                                      <p:to>
                                        <p:strVal val="visible"/>
                                      </p:to>
                                    </p:set>
                                    <p:animEffect transition="in" filter="wipe(left)">
                                      <p:cBhvr>
                                        <p:cTn id="55" dur="500"/>
                                        <p:tgtEl>
                                          <p:spTgt spid="2256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22567"/>
                                        </p:tgtEl>
                                        <p:attrNameLst>
                                          <p:attrName>style.visibility</p:attrName>
                                        </p:attrNameLst>
                                      </p:cBhvr>
                                      <p:to>
                                        <p:strVal val="visible"/>
                                      </p:to>
                                    </p:set>
                                    <p:animEffect transition="in" filter="wipe(left)">
                                      <p:cBhvr>
                                        <p:cTn id="60" dur="500"/>
                                        <p:tgtEl>
                                          <p:spTgt spid="22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6" grpId="0" autoUpdateAnimBg="0"/>
      <p:bldP spid="22546"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ct 2"/>
          <p:cNvGraphicFramePr>
            <a:graphicFrameLocks noChangeAspect="1"/>
          </p:cNvGraphicFramePr>
          <p:nvPr/>
        </p:nvGraphicFramePr>
        <p:xfrm>
          <a:off x="993775" y="787400"/>
          <a:ext cx="7599363" cy="1323975"/>
        </p:xfrm>
        <a:graphic>
          <a:graphicData uri="http://schemas.openxmlformats.org/presentationml/2006/ole">
            <p:oleObj spid="_x0000_s68744" name="文档" r:id="rId3" imgW="7806862" imgH="1355518" progId="Word.Document.8">
              <p:embed/>
            </p:oleObj>
          </a:graphicData>
        </a:graphic>
      </p:graphicFrame>
      <p:sp>
        <p:nvSpPr>
          <p:cNvPr id="23555" name="Text Box 3"/>
          <p:cNvSpPr txBox="1">
            <a:spLocks noChangeArrowheads="1"/>
          </p:cNvSpPr>
          <p:nvPr/>
        </p:nvSpPr>
        <p:spPr bwMode="auto">
          <a:xfrm>
            <a:off x="914400" y="2224088"/>
            <a:ext cx="1143000" cy="519112"/>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解</a:t>
            </a:r>
          </a:p>
        </p:txBody>
      </p:sp>
      <p:grpSp>
        <p:nvGrpSpPr>
          <p:cNvPr id="23558" name="Group 6"/>
          <p:cNvGrpSpPr>
            <a:grpSpLocks/>
          </p:cNvGrpSpPr>
          <p:nvPr/>
        </p:nvGrpSpPr>
        <p:grpSpPr bwMode="auto">
          <a:xfrm>
            <a:off x="1663700" y="2133600"/>
            <a:ext cx="3975100" cy="595313"/>
            <a:chOff x="1476" y="1536"/>
            <a:chExt cx="2504" cy="375"/>
          </a:xfrm>
        </p:grpSpPr>
        <p:graphicFrame>
          <p:nvGraphicFramePr>
            <p:cNvPr id="68622" name="Object 4"/>
            <p:cNvGraphicFramePr>
              <a:graphicFrameLocks noChangeAspect="1"/>
            </p:cNvGraphicFramePr>
            <p:nvPr/>
          </p:nvGraphicFramePr>
          <p:xfrm>
            <a:off x="1476" y="1656"/>
            <a:ext cx="2504" cy="255"/>
          </p:xfrm>
          <a:graphic>
            <a:graphicData uri="http://schemas.openxmlformats.org/presentationml/2006/ole">
              <p:oleObj spid="_x0000_s68745" name="公式" r:id="rId4" imgW="3975100" imgH="406400" progId="Equation.3">
                <p:embed/>
              </p:oleObj>
            </a:graphicData>
          </a:graphic>
        </p:graphicFrame>
        <p:graphicFrame>
          <p:nvGraphicFramePr>
            <p:cNvPr id="68623" name="Object 5"/>
            <p:cNvGraphicFramePr>
              <a:graphicFrameLocks noChangeAspect="1"/>
            </p:cNvGraphicFramePr>
            <p:nvPr/>
          </p:nvGraphicFramePr>
          <p:xfrm>
            <a:off x="3600" y="1536"/>
            <a:ext cx="176" cy="144"/>
          </p:xfrm>
          <a:graphic>
            <a:graphicData uri="http://schemas.openxmlformats.org/presentationml/2006/ole">
              <p:oleObj spid="_x0000_s68746" name="公式" r:id="rId5" imgW="279400" imgH="228600" progId="Equation.3">
                <p:embed/>
              </p:oleObj>
            </a:graphicData>
          </a:graphic>
        </p:graphicFrame>
      </p:grpSp>
      <p:graphicFrame>
        <p:nvGraphicFramePr>
          <p:cNvPr id="23559" name="Object 7"/>
          <p:cNvGraphicFramePr>
            <a:graphicFrameLocks noChangeAspect="1"/>
          </p:cNvGraphicFramePr>
          <p:nvPr/>
        </p:nvGraphicFramePr>
        <p:xfrm>
          <a:off x="1625600" y="2916238"/>
          <a:ext cx="2159000" cy="392112"/>
        </p:xfrm>
        <a:graphic>
          <a:graphicData uri="http://schemas.openxmlformats.org/presentationml/2006/ole">
            <p:oleObj spid="_x0000_s68747" name="公式" r:id="rId6" imgW="2159000" imgH="393700" progId="Equation.3">
              <p:embed/>
            </p:oleObj>
          </a:graphicData>
        </a:graphic>
      </p:graphicFrame>
      <p:grpSp>
        <p:nvGrpSpPr>
          <p:cNvPr id="23564" name="Group 12"/>
          <p:cNvGrpSpPr>
            <a:grpSpLocks/>
          </p:cNvGrpSpPr>
          <p:nvPr/>
        </p:nvGrpSpPr>
        <p:grpSpPr bwMode="auto">
          <a:xfrm>
            <a:off x="1600200" y="4076700"/>
            <a:ext cx="3060700" cy="571500"/>
            <a:chOff x="1576" y="2640"/>
            <a:chExt cx="1928" cy="360"/>
          </a:xfrm>
        </p:grpSpPr>
        <p:graphicFrame>
          <p:nvGraphicFramePr>
            <p:cNvPr id="68620" name="Object 9"/>
            <p:cNvGraphicFramePr>
              <a:graphicFrameLocks noChangeAspect="1"/>
            </p:cNvGraphicFramePr>
            <p:nvPr/>
          </p:nvGraphicFramePr>
          <p:xfrm>
            <a:off x="1576" y="2736"/>
            <a:ext cx="1928" cy="264"/>
          </p:xfrm>
          <a:graphic>
            <a:graphicData uri="http://schemas.openxmlformats.org/presentationml/2006/ole">
              <p:oleObj spid="_x0000_s68748" name="公式" r:id="rId7" imgW="3060700" imgH="419100" progId="Equation.3">
                <p:embed/>
              </p:oleObj>
            </a:graphicData>
          </a:graphic>
        </p:graphicFrame>
        <p:graphicFrame>
          <p:nvGraphicFramePr>
            <p:cNvPr id="68621" name="Object 10"/>
            <p:cNvGraphicFramePr>
              <a:graphicFrameLocks noChangeAspect="1"/>
            </p:cNvGraphicFramePr>
            <p:nvPr/>
          </p:nvGraphicFramePr>
          <p:xfrm>
            <a:off x="2780" y="2640"/>
            <a:ext cx="176" cy="144"/>
          </p:xfrm>
          <a:graphic>
            <a:graphicData uri="http://schemas.openxmlformats.org/presentationml/2006/ole">
              <p:oleObj spid="_x0000_s68749" name="公式" r:id="rId8" imgW="279400" imgH="228600" progId="Equation.3">
                <p:embed/>
              </p:oleObj>
            </a:graphicData>
          </a:graphic>
        </p:graphicFrame>
      </p:grpSp>
      <p:graphicFrame>
        <p:nvGraphicFramePr>
          <p:cNvPr id="23565" name="Object 13"/>
          <p:cNvGraphicFramePr>
            <a:graphicFrameLocks noChangeAspect="1"/>
          </p:cNvGraphicFramePr>
          <p:nvPr/>
        </p:nvGraphicFramePr>
        <p:xfrm>
          <a:off x="1676400" y="4922838"/>
          <a:ext cx="1587500" cy="404812"/>
        </p:xfrm>
        <a:graphic>
          <a:graphicData uri="http://schemas.openxmlformats.org/presentationml/2006/ole">
            <p:oleObj spid="_x0000_s68750" name="公式" r:id="rId9" imgW="1586811" imgH="406224" progId="Equation.3">
              <p:embed/>
            </p:oleObj>
          </a:graphicData>
        </a:graphic>
      </p:graphicFrame>
      <p:graphicFrame>
        <p:nvGraphicFramePr>
          <p:cNvPr id="23566" name="Object 14"/>
          <p:cNvGraphicFramePr>
            <a:graphicFrameLocks noChangeAspect="1"/>
          </p:cNvGraphicFramePr>
          <p:nvPr/>
        </p:nvGraphicFramePr>
        <p:xfrm>
          <a:off x="3378200" y="4914900"/>
          <a:ext cx="2959100" cy="419100"/>
        </p:xfrm>
        <a:graphic>
          <a:graphicData uri="http://schemas.openxmlformats.org/presentationml/2006/ole">
            <p:oleObj spid="_x0000_s68751" name="公式" r:id="rId10" imgW="2959100" imgH="419100" progId="Equation.3">
              <p:embed/>
            </p:oleObj>
          </a:graphicData>
        </a:graphic>
      </p:graphicFrame>
      <p:graphicFrame>
        <p:nvGraphicFramePr>
          <p:cNvPr id="23567" name="Object 15"/>
          <p:cNvGraphicFramePr>
            <a:graphicFrameLocks noChangeAspect="1"/>
          </p:cNvGraphicFramePr>
          <p:nvPr/>
        </p:nvGraphicFramePr>
        <p:xfrm>
          <a:off x="6394450" y="4935538"/>
          <a:ext cx="1689100" cy="315912"/>
        </p:xfrm>
        <a:graphic>
          <a:graphicData uri="http://schemas.openxmlformats.org/presentationml/2006/ole">
            <p:oleObj spid="_x0000_s68752" name="公式" r:id="rId11" imgW="1688367" imgH="317362" progId="Equation.3">
              <p:embed/>
            </p:oleObj>
          </a:graphicData>
        </a:graphic>
      </p:graphicFrame>
      <p:graphicFrame>
        <p:nvGraphicFramePr>
          <p:cNvPr id="23570" name="Object 18"/>
          <p:cNvGraphicFramePr>
            <a:graphicFrameLocks noChangeAspect="1"/>
          </p:cNvGraphicFramePr>
          <p:nvPr/>
        </p:nvGraphicFramePr>
        <p:xfrm>
          <a:off x="1524000" y="3429000"/>
          <a:ext cx="4267200" cy="619125"/>
        </p:xfrm>
        <a:graphic>
          <a:graphicData uri="http://schemas.openxmlformats.org/presentationml/2006/ole">
            <p:oleObj spid="_x0000_s68753" name="文档" r:id="rId12" imgW="3916680" imgH="594360" progId="Word.Document.8">
              <p:embed/>
            </p:oleObj>
          </a:graphicData>
        </a:graphic>
      </p:graphicFrame>
      <p:sp>
        <p:nvSpPr>
          <p:cNvPr id="68619" name="WordArt 13"/>
          <p:cNvSpPr>
            <a:spLocks noChangeArrowheads="1" noChangeShapeType="1" noTextEdit="1"/>
          </p:cNvSpPr>
          <p:nvPr/>
        </p:nvSpPr>
        <p:spPr bwMode="auto">
          <a:xfrm>
            <a:off x="76200" y="152400"/>
            <a:ext cx="3352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二、向量的外积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wipe(left)">
                                      <p:cBhvr>
                                        <p:cTn id="7" dur="500"/>
                                        <p:tgtEl>
                                          <p:spTgt spid="23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3558"/>
                                        </p:tgtEl>
                                        <p:attrNameLst>
                                          <p:attrName>style.visibility</p:attrName>
                                        </p:attrNameLst>
                                      </p:cBhvr>
                                      <p:to>
                                        <p:strVal val="visible"/>
                                      </p:to>
                                    </p:set>
                                    <p:animEffect transition="in" filter="wipe(left)">
                                      <p:cBhvr>
                                        <p:cTn id="12" dur="500"/>
                                        <p:tgtEl>
                                          <p:spTgt spid="235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559"/>
                                        </p:tgtEl>
                                        <p:attrNameLst>
                                          <p:attrName>style.visibility</p:attrName>
                                        </p:attrNameLst>
                                      </p:cBhvr>
                                      <p:to>
                                        <p:strVal val="visible"/>
                                      </p:to>
                                    </p:set>
                                    <p:animEffect transition="in" filter="wipe(left)">
                                      <p:cBhvr>
                                        <p:cTn id="17" dur="500"/>
                                        <p:tgtEl>
                                          <p:spTgt spid="235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3570"/>
                                        </p:tgtEl>
                                        <p:attrNameLst>
                                          <p:attrName>style.visibility</p:attrName>
                                        </p:attrNameLst>
                                      </p:cBhvr>
                                      <p:to>
                                        <p:strVal val="visible"/>
                                      </p:to>
                                    </p:set>
                                    <p:animEffect transition="in" filter="wipe(left)">
                                      <p:cBhvr>
                                        <p:cTn id="22" dur="500"/>
                                        <p:tgtEl>
                                          <p:spTgt spid="235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3564"/>
                                        </p:tgtEl>
                                        <p:attrNameLst>
                                          <p:attrName>style.visibility</p:attrName>
                                        </p:attrNameLst>
                                      </p:cBhvr>
                                      <p:to>
                                        <p:strVal val="visible"/>
                                      </p:to>
                                    </p:set>
                                    <p:animEffect transition="in" filter="wipe(left)">
                                      <p:cBhvr>
                                        <p:cTn id="27" dur="500"/>
                                        <p:tgtEl>
                                          <p:spTgt spid="235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3565"/>
                                        </p:tgtEl>
                                        <p:attrNameLst>
                                          <p:attrName>style.visibility</p:attrName>
                                        </p:attrNameLst>
                                      </p:cBhvr>
                                      <p:to>
                                        <p:strVal val="visible"/>
                                      </p:to>
                                    </p:set>
                                    <p:animEffect transition="in" filter="wipe(left)">
                                      <p:cBhvr>
                                        <p:cTn id="32" dur="500"/>
                                        <p:tgtEl>
                                          <p:spTgt spid="2356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3566"/>
                                        </p:tgtEl>
                                        <p:attrNameLst>
                                          <p:attrName>style.visibility</p:attrName>
                                        </p:attrNameLst>
                                      </p:cBhvr>
                                      <p:to>
                                        <p:strVal val="visible"/>
                                      </p:to>
                                    </p:set>
                                    <p:animEffect transition="in" filter="wipe(left)">
                                      <p:cBhvr>
                                        <p:cTn id="37" dur="500"/>
                                        <p:tgtEl>
                                          <p:spTgt spid="2356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3567"/>
                                        </p:tgtEl>
                                        <p:attrNameLst>
                                          <p:attrName>style.visibility</p:attrName>
                                        </p:attrNameLst>
                                      </p:cBhvr>
                                      <p:to>
                                        <p:strVal val="visible"/>
                                      </p:to>
                                    </p:set>
                                    <p:animEffect transition="in" filter="wipe(left)">
                                      <p:cBhvr>
                                        <p:cTn id="42" dur="500"/>
                                        <p:tgtEl>
                                          <p:spTgt spid="23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80" name="Object 4"/>
          <p:cNvGraphicFramePr>
            <a:graphicFrameLocks noChangeAspect="1"/>
          </p:cNvGraphicFramePr>
          <p:nvPr/>
        </p:nvGraphicFramePr>
        <p:xfrm>
          <a:off x="990600" y="1303338"/>
          <a:ext cx="7475537" cy="1363662"/>
        </p:xfrm>
        <a:graphic>
          <a:graphicData uri="http://schemas.openxmlformats.org/presentationml/2006/ole">
            <p:oleObj spid="_x0000_s69727" name="Document" r:id="rId3" imgW="7521528" imgH="1388932" progId="Word.Document.8">
              <p:embed/>
            </p:oleObj>
          </a:graphicData>
        </a:graphic>
      </p:graphicFrame>
      <p:sp>
        <p:nvSpPr>
          <p:cNvPr id="24579" name="Rectangle 3"/>
          <p:cNvSpPr>
            <a:spLocks noChangeArrowheads="1"/>
          </p:cNvSpPr>
          <p:nvPr/>
        </p:nvSpPr>
        <p:spPr bwMode="auto">
          <a:xfrm>
            <a:off x="762000" y="1295400"/>
            <a:ext cx="1143000" cy="519112"/>
          </a:xfrm>
          <a:prstGeom prst="rect">
            <a:avLst/>
          </a:prstGeom>
          <a:noFill/>
          <a:ln w="9525">
            <a:noFill/>
            <a:miter lim="800000"/>
            <a:headEnd/>
            <a:tailEnd/>
          </a:ln>
        </p:spPr>
        <p:txBody>
          <a:bodyPr>
            <a:spAutoFit/>
          </a:bodyPr>
          <a:lstStyle/>
          <a:p>
            <a:pPr eaLnBrk="1" hangingPunct="1"/>
            <a:r>
              <a:rPr lang="zh-CN" altLang="en-US" sz="2800" b="1" dirty="0">
                <a:solidFill>
                  <a:schemeClr val="accent2"/>
                </a:solidFill>
                <a:ea typeface="黑体" pitchFamily="2" charset="-122"/>
              </a:rPr>
              <a:t>定义</a:t>
            </a:r>
          </a:p>
        </p:txBody>
      </p:sp>
      <p:graphicFrame>
        <p:nvGraphicFramePr>
          <p:cNvPr id="24581" name="Object 5"/>
          <p:cNvGraphicFramePr>
            <a:graphicFrameLocks noChangeAspect="1"/>
          </p:cNvGraphicFramePr>
          <p:nvPr/>
        </p:nvGraphicFramePr>
        <p:xfrm>
          <a:off x="1116013" y="4365625"/>
          <a:ext cx="1171575" cy="576263"/>
        </p:xfrm>
        <a:graphic>
          <a:graphicData uri="http://schemas.openxmlformats.org/presentationml/2006/ole">
            <p:oleObj spid="_x0000_s69728" name="公式" r:id="rId4" imgW="561600" imgH="249480" progId="Equation.3">
              <p:embed/>
            </p:oleObj>
          </a:graphicData>
        </a:graphic>
      </p:graphicFrame>
      <p:graphicFrame>
        <p:nvGraphicFramePr>
          <p:cNvPr id="24582" name="Object 6"/>
          <p:cNvGraphicFramePr>
            <a:graphicFrameLocks noChangeAspect="1"/>
          </p:cNvGraphicFramePr>
          <p:nvPr/>
        </p:nvGraphicFramePr>
        <p:xfrm>
          <a:off x="2362200" y="4464050"/>
          <a:ext cx="1739900" cy="481013"/>
        </p:xfrm>
        <a:graphic>
          <a:graphicData uri="http://schemas.openxmlformats.org/presentationml/2006/ole">
            <p:oleObj spid="_x0000_s69729" name="公式" r:id="rId5" imgW="1892880" imgH="519840" progId="Equation.3">
              <p:embed/>
            </p:oleObj>
          </a:graphicData>
        </a:graphic>
      </p:graphicFrame>
      <p:graphicFrame>
        <p:nvGraphicFramePr>
          <p:cNvPr id="24583" name="Object 7"/>
          <p:cNvGraphicFramePr>
            <a:graphicFrameLocks noChangeAspect="1"/>
          </p:cNvGraphicFramePr>
          <p:nvPr/>
        </p:nvGraphicFramePr>
        <p:xfrm>
          <a:off x="4114800" y="3886200"/>
          <a:ext cx="2019300" cy="1727200"/>
        </p:xfrm>
        <a:graphic>
          <a:graphicData uri="http://schemas.openxmlformats.org/presentationml/2006/ole">
            <p:oleObj spid="_x0000_s69730" name="公式" r:id="rId6" imgW="2194560" imgH="1872000" progId="Equation.3">
              <p:embed/>
            </p:oleObj>
          </a:graphicData>
        </a:graphic>
      </p:graphicFrame>
      <p:graphicFrame>
        <p:nvGraphicFramePr>
          <p:cNvPr id="24584" name="Object 8"/>
          <p:cNvGraphicFramePr>
            <a:graphicFrameLocks noChangeAspect="1"/>
          </p:cNvGraphicFramePr>
          <p:nvPr/>
        </p:nvGraphicFramePr>
        <p:xfrm>
          <a:off x="1403350" y="2805113"/>
          <a:ext cx="3073400" cy="544512"/>
        </p:xfrm>
        <a:graphic>
          <a:graphicData uri="http://schemas.openxmlformats.org/presentationml/2006/ole">
            <p:oleObj spid="_x0000_s69731" name="公式" r:id="rId7" imgW="3073400" imgH="546100" progId="Equation.3">
              <p:embed/>
            </p:oleObj>
          </a:graphicData>
        </a:graphic>
      </p:graphicFrame>
      <p:graphicFrame>
        <p:nvGraphicFramePr>
          <p:cNvPr id="24585" name="Object 9"/>
          <p:cNvGraphicFramePr>
            <a:graphicFrameLocks noChangeAspect="1"/>
          </p:cNvGraphicFramePr>
          <p:nvPr/>
        </p:nvGraphicFramePr>
        <p:xfrm>
          <a:off x="4859338" y="2852738"/>
          <a:ext cx="3009900" cy="544512"/>
        </p:xfrm>
        <a:graphic>
          <a:graphicData uri="http://schemas.openxmlformats.org/presentationml/2006/ole">
            <p:oleObj spid="_x0000_s69732" name="公式" r:id="rId8" imgW="3009900" imgH="546100" progId="Equation.3">
              <p:embed/>
            </p:oleObj>
          </a:graphicData>
        </a:graphic>
      </p:graphicFrame>
      <p:sp>
        <p:nvSpPr>
          <p:cNvPr id="24586" name="Text Box 10"/>
          <p:cNvSpPr txBox="1">
            <a:spLocks noChangeArrowheads="1"/>
          </p:cNvSpPr>
          <p:nvPr/>
        </p:nvSpPr>
        <p:spPr bwMode="auto">
          <a:xfrm>
            <a:off x="838200" y="2743200"/>
            <a:ext cx="990600" cy="519113"/>
          </a:xfrm>
          <a:prstGeom prst="rect">
            <a:avLst/>
          </a:prstGeom>
          <a:noFill/>
          <a:ln w="9525">
            <a:noFill/>
            <a:miter lim="800000"/>
            <a:headEnd/>
            <a:tailEnd/>
          </a:ln>
        </p:spPr>
        <p:txBody>
          <a:bodyPr>
            <a:spAutoFit/>
          </a:bodyPr>
          <a:lstStyle/>
          <a:p>
            <a:pPr eaLnBrk="1" hangingPunct="1">
              <a:spcBef>
                <a:spcPct val="50000"/>
              </a:spcBef>
            </a:pPr>
            <a:r>
              <a:rPr lang="zh-CN" altLang="en-US" sz="2800" b="1"/>
              <a:t>设</a:t>
            </a:r>
          </a:p>
        </p:txBody>
      </p:sp>
      <p:graphicFrame>
        <p:nvGraphicFramePr>
          <p:cNvPr id="24587" name="Object 11"/>
          <p:cNvGraphicFramePr>
            <a:graphicFrameLocks noChangeAspect="1"/>
          </p:cNvGraphicFramePr>
          <p:nvPr/>
        </p:nvGraphicFramePr>
        <p:xfrm>
          <a:off x="1339850" y="3398838"/>
          <a:ext cx="2984500" cy="544512"/>
        </p:xfrm>
        <a:graphic>
          <a:graphicData uri="http://schemas.openxmlformats.org/presentationml/2006/ole">
            <p:oleObj spid="_x0000_s69733" name="公式" r:id="rId9" imgW="2984500" imgH="546100" progId="Equation.3">
              <p:embed/>
            </p:oleObj>
          </a:graphicData>
        </a:graphic>
      </p:graphicFrame>
      <p:sp>
        <p:nvSpPr>
          <p:cNvPr id="24588" name="Text Box 12"/>
          <p:cNvSpPr txBox="1">
            <a:spLocks noChangeArrowheads="1"/>
          </p:cNvSpPr>
          <p:nvPr/>
        </p:nvSpPr>
        <p:spPr bwMode="auto">
          <a:xfrm>
            <a:off x="3810000" y="5729287"/>
            <a:ext cx="3657600" cy="519113"/>
          </a:xfrm>
          <a:prstGeom prst="rect">
            <a:avLst/>
          </a:prstGeom>
          <a:noFill/>
          <a:ln w="9525">
            <a:noFill/>
            <a:miter lim="800000"/>
            <a:headEnd/>
            <a:tailEnd/>
          </a:ln>
        </p:spPr>
        <p:txBody>
          <a:bodyPr>
            <a:spAutoFit/>
          </a:bodyPr>
          <a:lstStyle/>
          <a:p>
            <a:pPr eaLnBrk="1" hangingPunct="1">
              <a:spcBef>
                <a:spcPct val="50000"/>
              </a:spcBef>
            </a:pPr>
            <a:r>
              <a:rPr lang="zh-CN" altLang="en-US" sz="2800" b="1" dirty="0">
                <a:ea typeface="黑体" pitchFamily="2" charset="-122"/>
              </a:rPr>
              <a:t>混合积的坐标表达式</a:t>
            </a:r>
          </a:p>
        </p:txBody>
      </p:sp>
      <p:sp>
        <p:nvSpPr>
          <p:cNvPr id="69644" name="WordArt 13"/>
          <p:cNvSpPr>
            <a:spLocks noChangeArrowheads="1" noChangeShapeType="1" noTextEdit="1"/>
          </p:cNvSpPr>
          <p:nvPr/>
        </p:nvSpPr>
        <p:spPr bwMode="auto">
          <a:xfrm>
            <a:off x="76200" y="152400"/>
            <a:ext cx="35052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三、向量的混合积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wipe(left)">
                                      <p:cBhvr>
                                        <p:cTn id="7" dur="500"/>
                                        <p:tgtEl>
                                          <p:spTgt spid="2457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4580"/>
                                        </p:tgtEl>
                                        <p:attrNameLst>
                                          <p:attrName>style.visibility</p:attrName>
                                        </p:attrNameLst>
                                      </p:cBhvr>
                                      <p:to>
                                        <p:strVal val="visible"/>
                                      </p:to>
                                    </p:set>
                                    <p:animEffect transition="in" filter="wipe(left)">
                                      <p:cBhvr>
                                        <p:cTn id="11" dur="500"/>
                                        <p:tgtEl>
                                          <p:spTgt spid="2458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4586"/>
                                        </p:tgtEl>
                                        <p:attrNameLst>
                                          <p:attrName>style.visibility</p:attrName>
                                        </p:attrNameLst>
                                      </p:cBhvr>
                                      <p:to>
                                        <p:strVal val="visible"/>
                                      </p:to>
                                    </p:set>
                                    <p:animEffect transition="in" filter="wipe(left)">
                                      <p:cBhvr>
                                        <p:cTn id="16" dur="500"/>
                                        <p:tgtEl>
                                          <p:spTgt spid="24586"/>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4584"/>
                                        </p:tgtEl>
                                        <p:attrNameLst>
                                          <p:attrName>style.visibility</p:attrName>
                                        </p:attrNameLst>
                                      </p:cBhvr>
                                      <p:to>
                                        <p:strVal val="visible"/>
                                      </p:to>
                                    </p:set>
                                    <p:animEffect transition="in" filter="wipe(left)">
                                      <p:cBhvr>
                                        <p:cTn id="20" dur="500"/>
                                        <p:tgtEl>
                                          <p:spTgt spid="24584"/>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24585"/>
                                        </p:tgtEl>
                                        <p:attrNameLst>
                                          <p:attrName>style.visibility</p:attrName>
                                        </p:attrNameLst>
                                      </p:cBhvr>
                                      <p:to>
                                        <p:strVal val="visible"/>
                                      </p:to>
                                    </p:set>
                                    <p:animEffect transition="in" filter="wipe(left)">
                                      <p:cBhvr>
                                        <p:cTn id="24" dur="500"/>
                                        <p:tgtEl>
                                          <p:spTgt spid="24585"/>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24587"/>
                                        </p:tgtEl>
                                        <p:attrNameLst>
                                          <p:attrName>style.visibility</p:attrName>
                                        </p:attrNameLst>
                                      </p:cBhvr>
                                      <p:to>
                                        <p:strVal val="visible"/>
                                      </p:to>
                                    </p:set>
                                    <p:animEffect transition="in" filter="wipe(left)">
                                      <p:cBhvr>
                                        <p:cTn id="28" dur="500"/>
                                        <p:tgtEl>
                                          <p:spTgt spid="2458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4581"/>
                                        </p:tgtEl>
                                        <p:attrNameLst>
                                          <p:attrName>style.visibility</p:attrName>
                                        </p:attrNameLst>
                                      </p:cBhvr>
                                      <p:to>
                                        <p:strVal val="visible"/>
                                      </p:to>
                                    </p:set>
                                    <p:animEffect transition="in" filter="wipe(left)">
                                      <p:cBhvr>
                                        <p:cTn id="33" dur="500"/>
                                        <p:tgtEl>
                                          <p:spTgt spid="24581"/>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24582"/>
                                        </p:tgtEl>
                                        <p:attrNameLst>
                                          <p:attrName>style.visibility</p:attrName>
                                        </p:attrNameLst>
                                      </p:cBhvr>
                                      <p:to>
                                        <p:strVal val="visible"/>
                                      </p:to>
                                    </p:set>
                                    <p:animEffect transition="in" filter="wipe(left)">
                                      <p:cBhvr>
                                        <p:cTn id="37" dur="500"/>
                                        <p:tgtEl>
                                          <p:spTgt spid="2458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4583"/>
                                        </p:tgtEl>
                                        <p:attrNameLst>
                                          <p:attrName>style.visibility</p:attrName>
                                        </p:attrNameLst>
                                      </p:cBhvr>
                                      <p:to>
                                        <p:strVal val="visible"/>
                                      </p:to>
                                    </p:set>
                                    <p:animEffect transition="in" filter="wipe(left)">
                                      <p:cBhvr>
                                        <p:cTn id="42" dur="500"/>
                                        <p:tgtEl>
                                          <p:spTgt spid="24583"/>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24588"/>
                                        </p:tgtEl>
                                        <p:attrNameLst>
                                          <p:attrName>style.visibility</p:attrName>
                                        </p:attrNameLst>
                                      </p:cBhvr>
                                      <p:to>
                                        <p:strVal val="visible"/>
                                      </p:to>
                                    </p:set>
                                    <p:animEffect transition="in" filter="wipe(left)">
                                      <p:cBhvr>
                                        <p:cTn id="46" dur="500"/>
                                        <p:tgtEl>
                                          <p:spTgt spid="24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utoUpdateAnimBg="0"/>
      <p:bldP spid="24586" grpId="0" autoUpdateAnimBg="0"/>
      <p:bldP spid="24588"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838200" y="1384300"/>
            <a:ext cx="5181600" cy="519113"/>
          </a:xfrm>
          <a:prstGeom prst="rect">
            <a:avLst/>
          </a:prstGeom>
          <a:noFill/>
          <a:ln w="9525">
            <a:noFill/>
            <a:miter lim="800000"/>
            <a:headEnd/>
            <a:tailEnd/>
          </a:ln>
        </p:spPr>
        <p:txBody>
          <a:bodyPr>
            <a:spAutoFit/>
          </a:bodyPr>
          <a:lstStyle/>
          <a:p>
            <a:pPr eaLnBrk="1" hangingPunct="1">
              <a:spcBef>
                <a:spcPct val="50000"/>
              </a:spcBef>
            </a:pPr>
            <a:r>
              <a:rPr lang="en-US" altLang="zh-CN" sz="2800" b="1" dirty="0" smtClean="0">
                <a:latin typeface="Times New Roman" pitchFamily="18" charset="0"/>
                <a:cs typeface="Times New Roman" pitchFamily="18" charset="0"/>
              </a:rPr>
              <a:t>(1)  </a:t>
            </a:r>
            <a:r>
              <a:rPr lang="zh-CN" altLang="en-US" sz="2800" b="1" dirty="0" smtClean="0"/>
              <a:t>向量</a:t>
            </a:r>
            <a:r>
              <a:rPr lang="zh-CN" altLang="en-US" sz="2800" b="1" dirty="0"/>
              <a:t>混合积的几何意义：</a:t>
            </a:r>
          </a:p>
        </p:txBody>
      </p:sp>
      <p:graphicFrame>
        <p:nvGraphicFramePr>
          <p:cNvPr id="25603" name="Object 3"/>
          <p:cNvGraphicFramePr>
            <a:graphicFrameLocks noChangeAspect="1"/>
          </p:cNvGraphicFramePr>
          <p:nvPr/>
        </p:nvGraphicFramePr>
        <p:xfrm>
          <a:off x="900113" y="1989138"/>
          <a:ext cx="4059237" cy="2678112"/>
        </p:xfrm>
        <a:graphic>
          <a:graphicData uri="http://schemas.openxmlformats.org/presentationml/2006/ole">
            <p:oleObj spid="_x0000_s70824" name="Document" r:id="rId3" imgW="4026799" imgH="2665391" progId="Word.Document.8">
              <p:embed/>
            </p:oleObj>
          </a:graphicData>
        </a:graphic>
      </p:graphicFrame>
      <p:grpSp>
        <p:nvGrpSpPr>
          <p:cNvPr id="25624" name="Group 24"/>
          <p:cNvGrpSpPr>
            <a:grpSpLocks/>
          </p:cNvGrpSpPr>
          <p:nvPr/>
        </p:nvGrpSpPr>
        <p:grpSpPr bwMode="auto">
          <a:xfrm>
            <a:off x="5816600" y="2646363"/>
            <a:ext cx="2409825" cy="1328737"/>
            <a:chOff x="1938" y="2551"/>
            <a:chExt cx="1518" cy="837"/>
          </a:xfrm>
        </p:grpSpPr>
        <p:sp>
          <p:nvSpPr>
            <p:cNvPr id="70680" name="AutoShape 17"/>
            <p:cNvSpPr>
              <a:spLocks noChangeArrowheads="1"/>
            </p:cNvSpPr>
            <p:nvPr/>
          </p:nvSpPr>
          <p:spPr bwMode="auto">
            <a:xfrm rot="-4027374">
              <a:off x="1674" y="2842"/>
              <a:ext cx="791" cy="264"/>
            </a:xfrm>
            <a:prstGeom prst="parallelogram">
              <a:avLst>
                <a:gd name="adj" fmla="val 74905"/>
              </a:avLst>
            </a:prstGeom>
            <a:noFill/>
            <a:ln w="28575">
              <a:solidFill>
                <a:schemeClr val="tx1"/>
              </a:solidFill>
              <a:miter lim="800000"/>
              <a:headEnd/>
              <a:tailEnd/>
            </a:ln>
          </p:spPr>
          <p:txBody>
            <a:bodyPr wrap="none" anchor="ctr"/>
            <a:lstStyle/>
            <a:p>
              <a:pPr eaLnBrk="1" hangingPunct="1"/>
              <a:endParaRPr lang="zh-CN" altLang="en-US"/>
            </a:p>
          </p:txBody>
        </p:sp>
        <p:sp>
          <p:nvSpPr>
            <p:cNvPr id="70681" name="AutoShape 18"/>
            <p:cNvSpPr>
              <a:spLocks noChangeArrowheads="1"/>
            </p:cNvSpPr>
            <p:nvPr/>
          </p:nvSpPr>
          <p:spPr bwMode="auto">
            <a:xfrm rot="-4027374">
              <a:off x="2865" y="2842"/>
              <a:ext cx="791" cy="264"/>
            </a:xfrm>
            <a:prstGeom prst="parallelogram">
              <a:avLst>
                <a:gd name="adj" fmla="val 74905"/>
              </a:avLst>
            </a:prstGeom>
            <a:noFill/>
            <a:ln w="19050">
              <a:solidFill>
                <a:schemeClr val="tx1"/>
              </a:solidFill>
              <a:prstDash val="dash"/>
              <a:miter lim="800000"/>
              <a:headEnd/>
              <a:tailEnd/>
            </a:ln>
          </p:spPr>
          <p:txBody>
            <a:bodyPr wrap="none" anchor="ctr"/>
            <a:lstStyle/>
            <a:p>
              <a:pPr eaLnBrk="1" hangingPunct="1"/>
              <a:endParaRPr lang="zh-CN" altLang="en-US"/>
            </a:p>
          </p:txBody>
        </p:sp>
        <p:sp>
          <p:nvSpPr>
            <p:cNvPr id="70682" name="AutoShape 19"/>
            <p:cNvSpPr>
              <a:spLocks noChangeArrowheads="1"/>
            </p:cNvSpPr>
            <p:nvPr/>
          </p:nvSpPr>
          <p:spPr bwMode="auto">
            <a:xfrm>
              <a:off x="2037" y="2842"/>
              <a:ext cx="1416" cy="546"/>
            </a:xfrm>
            <a:prstGeom prst="parallelogram">
              <a:avLst>
                <a:gd name="adj" fmla="val 41843"/>
              </a:avLst>
            </a:prstGeom>
            <a:noFill/>
            <a:ln w="28575">
              <a:solidFill>
                <a:schemeClr val="tx1"/>
              </a:solidFill>
              <a:miter lim="800000"/>
              <a:headEnd/>
              <a:tailEnd/>
            </a:ln>
          </p:spPr>
          <p:txBody>
            <a:bodyPr wrap="none" anchor="ctr"/>
            <a:lstStyle/>
            <a:p>
              <a:pPr eaLnBrk="1" hangingPunct="1"/>
              <a:endParaRPr lang="zh-CN" altLang="en-US"/>
            </a:p>
          </p:txBody>
        </p:sp>
        <p:sp>
          <p:nvSpPr>
            <p:cNvPr id="70683" name="AutoShape 20"/>
            <p:cNvSpPr>
              <a:spLocks noChangeArrowheads="1"/>
            </p:cNvSpPr>
            <p:nvPr/>
          </p:nvSpPr>
          <p:spPr bwMode="auto">
            <a:xfrm flipH="1">
              <a:off x="2103" y="2551"/>
              <a:ext cx="1353" cy="291"/>
            </a:xfrm>
            <a:prstGeom prst="parallelogram">
              <a:avLst>
                <a:gd name="adj" fmla="val 59905"/>
              </a:avLst>
            </a:prstGeom>
            <a:noFill/>
            <a:ln w="28575">
              <a:solidFill>
                <a:schemeClr val="tx1"/>
              </a:solidFill>
              <a:miter lim="800000"/>
              <a:headEnd/>
              <a:tailEnd/>
            </a:ln>
          </p:spPr>
          <p:txBody>
            <a:bodyPr wrap="none" anchor="ctr"/>
            <a:lstStyle/>
            <a:p>
              <a:pPr eaLnBrk="1" hangingPunct="1"/>
              <a:endParaRPr lang="zh-CN" altLang="en-US"/>
            </a:p>
          </p:txBody>
        </p:sp>
      </p:grpSp>
      <p:grpSp>
        <p:nvGrpSpPr>
          <p:cNvPr id="25632" name="Group 32"/>
          <p:cNvGrpSpPr>
            <a:grpSpLocks/>
          </p:cNvGrpSpPr>
          <p:nvPr/>
        </p:nvGrpSpPr>
        <p:grpSpPr bwMode="auto">
          <a:xfrm>
            <a:off x="5562600" y="2614613"/>
            <a:ext cx="2047875" cy="1295400"/>
            <a:chOff x="1776" y="2544"/>
            <a:chExt cx="1290" cy="816"/>
          </a:xfrm>
        </p:grpSpPr>
        <p:sp>
          <p:nvSpPr>
            <p:cNvPr id="70674" name="Line 22"/>
            <p:cNvSpPr>
              <a:spLocks noChangeShapeType="1"/>
            </p:cNvSpPr>
            <p:nvPr/>
          </p:nvSpPr>
          <p:spPr bwMode="auto">
            <a:xfrm>
              <a:off x="1880" y="3100"/>
              <a:ext cx="1186" cy="0"/>
            </a:xfrm>
            <a:prstGeom prst="line">
              <a:avLst/>
            </a:prstGeom>
            <a:noFill/>
            <a:ln w="38100">
              <a:solidFill>
                <a:srgbClr val="930FD5"/>
              </a:solidFill>
              <a:prstDash val="sysDot"/>
              <a:round/>
              <a:headEnd/>
              <a:tailEnd type="triangle" w="med" len="med"/>
            </a:ln>
          </p:spPr>
          <p:txBody>
            <a:bodyPr wrap="none" anchor="ctr"/>
            <a:lstStyle/>
            <a:p>
              <a:endParaRPr lang="zh-CN" altLang="en-US"/>
            </a:p>
          </p:txBody>
        </p:sp>
        <p:sp>
          <p:nvSpPr>
            <p:cNvPr id="70675" name="Line 25"/>
            <p:cNvSpPr>
              <a:spLocks noChangeShapeType="1"/>
            </p:cNvSpPr>
            <p:nvPr/>
          </p:nvSpPr>
          <p:spPr bwMode="auto">
            <a:xfrm flipV="1">
              <a:off x="1872" y="2544"/>
              <a:ext cx="240" cy="576"/>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70676" name="Line 26"/>
            <p:cNvSpPr>
              <a:spLocks noChangeShapeType="1"/>
            </p:cNvSpPr>
            <p:nvPr/>
          </p:nvSpPr>
          <p:spPr bwMode="auto">
            <a:xfrm>
              <a:off x="1872" y="3120"/>
              <a:ext cx="144" cy="240"/>
            </a:xfrm>
            <a:prstGeom prst="line">
              <a:avLst/>
            </a:prstGeom>
            <a:noFill/>
            <a:ln w="38100">
              <a:solidFill>
                <a:srgbClr val="0000FF"/>
              </a:solidFill>
              <a:round/>
              <a:headEnd/>
              <a:tailEnd type="triangle" w="med" len="med"/>
            </a:ln>
          </p:spPr>
          <p:txBody>
            <a:bodyPr wrap="none" anchor="ctr"/>
            <a:lstStyle/>
            <a:p>
              <a:endParaRPr lang="zh-CN" altLang="en-US"/>
            </a:p>
          </p:txBody>
        </p:sp>
        <p:graphicFrame>
          <p:nvGraphicFramePr>
            <p:cNvPr id="70677" name="Object 29"/>
            <p:cNvGraphicFramePr>
              <a:graphicFrameLocks noChangeAspect="1"/>
            </p:cNvGraphicFramePr>
            <p:nvPr/>
          </p:nvGraphicFramePr>
          <p:xfrm>
            <a:off x="1776" y="3168"/>
            <a:ext cx="112" cy="147"/>
          </p:xfrm>
          <a:graphic>
            <a:graphicData uri="http://schemas.openxmlformats.org/presentationml/2006/ole">
              <p:oleObj spid="_x0000_s70825" name="公式" r:id="rId4" imgW="249480" imgH="332640" progId="Equation.3">
                <p:embed/>
              </p:oleObj>
            </a:graphicData>
          </a:graphic>
        </p:graphicFrame>
        <p:graphicFrame>
          <p:nvGraphicFramePr>
            <p:cNvPr id="70678" name="Object 30"/>
            <p:cNvGraphicFramePr>
              <a:graphicFrameLocks noChangeAspect="1"/>
            </p:cNvGraphicFramePr>
            <p:nvPr/>
          </p:nvGraphicFramePr>
          <p:xfrm>
            <a:off x="1884" y="2688"/>
            <a:ext cx="106" cy="147"/>
          </p:xfrm>
          <a:graphic>
            <a:graphicData uri="http://schemas.openxmlformats.org/presentationml/2006/ole">
              <p:oleObj spid="_x0000_s70826" name="公式" r:id="rId5" imgW="239040" imgH="332640" progId="Equation.3">
                <p:embed/>
              </p:oleObj>
            </a:graphicData>
          </a:graphic>
        </p:graphicFrame>
        <p:graphicFrame>
          <p:nvGraphicFramePr>
            <p:cNvPr id="70679" name="Object 31"/>
            <p:cNvGraphicFramePr>
              <a:graphicFrameLocks noChangeAspect="1"/>
            </p:cNvGraphicFramePr>
            <p:nvPr/>
          </p:nvGraphicFramePr>
          <p:xfrm>
            <a:off x="2448" y="3128"/>
            <a:ext cx="117" cy="189"/>
          </p:xfrm>
          <a:graphic>
            <a:graphicData uri="http://schemas.openxmlformats.org/presentationml/2006/ole">
              <p:oleObj spid="_x0000_s70827" name="公式" r:id="rId6" imgW="270360" imgH="436680" progId="Equation.3">
                <p:embed/>
              </p:oleObj>
            </a:graphicData>
          </a:graphic>
        </p:graphicFrame>
      </p:grpSp>
      <p:grpSp>
        <p:nvGrpSpPr>
          <p:cNvPr id="25636" name="Group 36"/>
          <p:cNvGrpSpPr>
            <a:grpSpLocks/>
          </p:cNvGrpSpPr>
          <p:nvPr/>
        </p:nvGrpSpPr>
        <p:grpSpPr bwMode="auto">
          <a:xfrm>
            <a:off x="5029200" y="2405063"/>
            <a:ext cx="685800" cy="1143000"/>
            <a:chOff x="1440" y="2076"/>
            <a:chExt cx="432" cy="720"/>
          </a:xfrm>
        </p:grpSpPr>
        <p:sp>
          <p:nvSpPr>
            <p:cNvPr id="70672" name="Line 34"/>
            <p:cNvSpPr>
              <a:spLocks noChangeShapeType="1"/>
            </p:cNvSpPr>
            <p:nvPr/>
          </p:nvSpPr>
          <p:spPr bwMode="auto">
            <a:xfrm flipV="1">
              <a:off x="1872" y="2076"/>
              <a:ext cx="0" cy="720"/>
            </a:xfrm>
            <a:prstGeom prst="line">
              <a:avLst/>
            </a:prstGeom>
            <a:noFill/>
            <a:ln w="28575">
              <a:solidFill>
                <a:srgbClr val="FF66FF"/>
              </a:solidFill>
              <a:round/>
              <a:headEnd/>
              <a:tailEnd type="triangle" w="med" len="med"/>
            </a:ln>
          </p:spPr>
          <p:txBody>
            <a:bodyPr wrap="none" anchor="ctr"/>
            <a:lstStyle/>
            <a:p>
              <a:endParaRPr lang="zh-CN" altLang="en-US"/>
            </a:p>
          </p:txBody>
        </p:sp>
        <p:graphicFrame>
          <p:nvGraphicFramePr>
            <p:cNvPr id="70673" name="Object 35"/>
            <p:cNvGraphicFramePr>
              <a:graphicFrameLocks noChangeAspect="1"/>
            </p:cNvGraphicFramePr>
            <p:nvPr/>
          </p:nvGraphicFramePr>
          <p:xfrm>
            <a:off x="1440" y="2307"/>
            <a:ext cx="384" cy="204"/>
          </p:xfrm>
          <a:graphic>
            <a:graphicData uri="http://schemas.openxmlformats.org/presentationml/2006/ole">
              <p:oleObj spid="_x0000_s70828" name="公式" r:id="rId7" imgW="821520" imgH="436680" progId="Equation.3">
                <p:embed/>
              </p:oleObj>
            </a:graphicData>
          </a:graphic>
        </p:graphicFrame>
      </p:grpSp>
      <p:sp>
        <p:nvSpPr>
          <p:cNvPr id="70663" name="Text Box 40"/>
          <p:cNvSpPr txBox="1">
            <a:spLocks noChangeArrowheads="1"/>
          </p:cNvSpPr>
          <p:nvPr/>
        </p:nvSpPr>
        <p:spPr bwMode="auto">
          <a:xfrm>
            <a:off x="838200" y="730250"/>
            <a:ext cx="5791200" cy="519113"/>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chemeClr val="accent2"/>
                </a:solidFill>
                <a:ea typeface="黑体" pitchFamily="2" charset="-122"/>
              </a:rPr>
              <a:t>关于混合积的说明：</a:t>
            </a:r>
          </a:p>
        </p:txBody>
      </p:sp>
      <p:graphicFrame>
        <p:nvGraphicFramePr>
          <p:cNvPr id="25641" name="Object 41"/>
          <p:cNvGraphicFramePr>
            <a:graphicFrameLocks noChangeAspect="1"/>
          </p:cNvGraphicFramePr>
          <p:nvPr/>
        </p:nvGraphicFramePr>
        <p:xfrm>
          <a:off x="900113" y="4529138"/>
          <a:ext cx="1871662" cy="628650"/>
        </p:xfrm>
        <a:graphic>
          <a:graphicData uri="http://schemas.openxmlformats.org/presentationml/2006/ole">
            <p:oleObj spid="_x0000_s70829" name="公式" r:id="rId8" imgW="774364" imgH="241195" progId="Equation.3">
              <p:embed/>
            </p:oleObj>
          </a:graphicData>
        </a:graphic>
      </p:graphicFrame>
      <p:graphicFrame>
        <p:nvGraphicFramePr>
          <p:cNvPr id="25642" name="Object 42"/>
          <p:cNvGraphicFramePr>
            <a:graphicFrameLocks noChangeAspect="1"/>
          </p:cNvGraphicFramePr>
          <p:nvPr/>
        </p:nvGraphicFramePr>
        <p:xfrm>
          <a:off x="2843213" y="4581525"/>
          <a:ext cx="1739900" cy="481013"/>
        </p:xfrm>
        <a:graphic>
          <a:graphicData uri="http://schemas.openxmlformats.org/presentationml/2006/ole">
            <p:oleObj spid="_x0000_s70830" name="公式" r:id="rId9" imgW="1739900" imgH="482600" progId="Equation.3">
              <p:embed/>
            </p:oleObj>
          </a:graphicData>
        </a:graphic>
      </p:graphicFrame>
      <p:graphicFrame>
        <p:nvGraphicFramePr>
          <p:cNvPr id="25643" name="Object 43"/>
          <p:cNvGraphicFramePr>
            <a:graphicFrameLocks noChangeAspect="1"/>
          </p:cNvGraphicFramePr>
          <p:nvPr/>
        </p:nvGraphicFramePr>
        <p:xfrm>
          <a:off x="4643438" y="4581525"/>
          <a:ext cx="1739900" cy="481013"/>
        </p:xfrm>
        <a:graphic>
          <a:graphicData uri="http://schemas.openxmlformats.org/presentationml/2006/ole">
            <p:oleObj spid="_x0000_s70831" name="公式" r:id="rId10" imgW="1892880" imgH="519840" progId="Equation.3">
              <p:embed/>
            </p:oleObj>
          </a:graphicData>
        </a:graphic>
      </p:graphicFrame>
      <p:graphicFrame>
        <p:nvGraphicFramePr>
          <p:cNvPr id="25644" name="Object 44"/>
          <p:cNvGraphicFramePr>
            <a:graphicFrameLocks noChangeAspect="1"/>
          </p:cNvGraphicFramePr>
          <p:nvPr/>
        </p:nvGraphicFramePr>
        <p:xfrm>
          <a:off x="6372225" y="4581525"/>
          <a:ext cx="1739900" cy="457200"/>
        </p:xfrm>
        <a:graphic>
          <a:graphicData uri="http://schemas.openxmlformats.org/presentationml/2006/ole">
            <p:oleObj spid="_x0000_s70832" name="公式" r:id="rId11" imgW="1892880" imgH="488880" progId="Equation.3">
              <p:embed/>
            </p:oleObj>
          </a:graphicData>
        </a:graphic>
      </p:graphicFrame>
      <p:graphicFrame>
        <p:nvGraphicFramePr>
          <p:cNvPr id="25645" name="Object 45"/>
          <p:cNvGraphicFramePr>
            <a:graphicFrameLocks noChangeAspect="1"/>
          </p:cNvGraphicFramePr>
          <p:nvPr/>
        </p:nvGraphicFramePr>
        <p:xfrm>
          <a:off x="990600" y="5165725"/>
          <a:ext cx="4541838" cy="960438"/>
        </p:xfrm>
        <a:graphic>
          <a:graphicData uri="http://schemas.openxmlformats.org/presentationml/2006/ole">
            <p:oleObj spid="_x0000_s70833" name="Document" r:id="rId12" imgW="4311137" imgH="915329" progId="Word.Document.8">
              <p:embed/>
            </p:oleObj>
          </a:graphicData>
        </a:graphic>
      </p:graphicFrame>
      <p:graphicFrame>
        <p:nvGraphicFramePr>
          <p:cNvPr id="25646" name="Object 46"/>
          <p:cNvGraphicFramePr>
            <a:graphicFrameLocks noChangeAspect="1"/>
          </p:cNvGraphicFramePr>
          <p:nvPr/>
        </p:nvGraphicFramePr>
        <p:xfrm>
          <a:off x="5181600" y="5334000"/>
          <a:ext cx="800100" cy="252413"/>
        </p:xfrm>
        <a:graphic>
          <a:graphicData uri="http://schemas.openxmlformats.org/presentationml/2006/ole">
            <p:oleObj spid="_x0000_s70834" name="公式" r:id="rId13" imgW="863280" imgH="270360" progId="Equation.3">
              <p:embed/>
            </p:oleObj>
          </a:graphicData>
        </a:graphic>
      </p:graphicFrame>
      <p:graphicFrame>
        <p:nvGraphicFramePr>
          <p:cNvPr id="25647" name="Object 47"/>
          <p:cNvGraphicFramePr>
            <a:graphicFrameLocks noChangeAspect="1"/>
          </p:cNvGraphicFramePr>
          <p:nvPr/>
        </p:nvGraphicFramePr>
        <p:xfrm>
          <a:off x="6156325" y="5084763"/>
          <a:ext cx="2160588" cy="665162"/>
        </p:xfrm>
        <a:graphic>
          <a:graphicData uri="http://schemas.openxmlformats.org/presentationml/2006/ole">
            <p:oleObj spid="_x0000_s70835" name="公式" r:id="rId14" imgW="787400" imgH="241300" progId="Equation.3">
              <p:embed/>
            </p:oleObj>
          </a:graphicData>
        </a:graphic>
      </p:graphicFrame>
      <p:sp>
        <p:nvSpPr>
          <p:cNvPr id="70671" name="WordArt 13"/>
          <p:cNvSpPr>
            <a:spLocks noChangeArrowheads="1" noChangeShapeType="1" noTextEdit="1"/>
          </p:cNvSpPr>
          <p:nvPr/>
        </p:nvSpPr>
        <p:spPr bwMode="auto">
          <a:xfrm>
            <a:off x="76200" y="152400"/>
            <a:ext cx="35052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三、向量的混合积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wipe(left)">
                                      <p:cBhvr>
                                        <p:cTn id="7" dur="500"/>
                                        <p:tgtEl>
                                          <p:spTgt spid="25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603"/>
                                        </p:tgtEl>
                                        <p:attrNameLst>
                                          <p:attrName>style.visibility</p:attrName>
                                        </p:attrNameLst>
                                      </p:cBhvr>
                                      <p:to>
                                        <p:strVal val="visible"/>
                                      </p:to>
                                    </p:set>
                                    <p:animEffect transition="in" filter="wipe(left)">
                                      <p:cBhvr>
                                        <p:cTn id="12" dur="500"/>
                                        <p:tgtEl>
                                          <p:spTgt spid="256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632"/>
                                        </p:tgtEl>
                                        <p:attrNameLst>
                                          <p:attrName>style.visibility</p:attrName>
                                        </p:attrNameLst>
                                      </p:cBhvr>
                                      <p:to>
                                        <p:strVal val="visible"/>
                                      </p:to>
                                    </p:set>
                                    <p:animEffect transition="in" filter="wipe(left)">
                                      <p:cBhvr>
                                        <p:cTn id="17" dur="500"/>
                                        <p:tgtEl>
                                          <p:spTgt spid="256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5636"/>
                                        </p:tgtEl>
                                        <p:attrNameLst>
                                          <p:attrName>style.visibility</p:attrName>
                                        </p:attrNameLst>
                                      </p:cBhvr>
                                      <p:to>
                                        <p:strVal val="visible"/>
                                      </p:to>
                                    </p:set>
                                    <p:animEffect transition="in" filter="wipe(down)">
                                      <p:cBhvr>
                                        <p:cTn id="22" dur="500"/>
                                        <p:tgtEl>
                                          <p:spTgt spid="256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624"/>
                                        </p:tgtEl>
                                        <p:attrNameLst>
                                          <p:attrName>style.visibility</p:attrName>
                                        </p:attrNameLst>
                                      </p:cBhvr>
                                      <p:to>
                                        <p:strVal val="visible"/>
                                      </p:to>
                                    </p:set>
                                    <p:animEffect transition="in" filter="wipe(left)">
                                      <p:cBhvr>
                                        <p:cTn id="27" dur="500"/>
                                        <p:tgtEl>
                                          <p:spTgt spid="256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5641"/>
                                        </p:tgtEl>
                                        <p:attrNameLst>
                                          <p:attrName>style.visibility</p:attrName>
                                        </p:attrNameLst>
                                      </p:cBhvr>
                                      <p:to>
                                        <p:strVal val="visible"/>
                                      </p:to>
                                    </p:set>
                                    <p:animEffect transition="in" filter="wipe(left)">
                                      <p:cBhvr>
                                        <p:cTn id="32" dur="500"/>
                                        <p:tgtEl>
                                          <p:spTgt spid="25641"/>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25642"/>
                                        </p:tgtEl>
                                        <p:attrNameLst>
                                          <p:attrName>style.visibility</p:attrName>
                                        </p:attrNameLst>
                                      </p:cBhvr>
                                      <p:to>
                                        <p:strVal val="visible"/>
                                      </p:to>
                                    </p:set>
                                    <p:animEffect transition="in" filter="wipe(left)">
                                      <p:cBhvr>
                                        <p:cTn id="36" dur="500"/>
                                        <p:tgtEl>
                                          <p:spTgt spid="2564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5643"/>
                                        </p:tgtEl>
                                        <p:attrNameLst>
                                          <p:attrName>style.visibility</p:attrName>
                                        </p:attrNameLst>
                                      </p:cBhvr>
                                      <p:to>
                                        <p:strVal val="visible"/>
                                      </p:to>
                                    </p:set>
                                    <p:animEffect transition="in" filter="wipe(left)">
                                      <p:cBhvr>
                                        <p:cTn id="41" dur="500"/>
                                        <p:tgtEl>
                                          <p:spTgt spid="2564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5644"/>
                                        </p:tgtEl>
                                        <p:attrNameLst>
                                          <p:attrName>style.visibility</p:attrName>
                                        </p:attrNameLst>
                                      </p:cBhvr>
                                      <p:to>
                                        <p:strVal val="visible"/>
                                      </p:to>
                                    </p:set>
                                    <p:animEffect transition="in" filter="wipe(left)">
                                      <p:cBhvr>
                                        <p:cTn id="46" dur="500"/>
                                        <p:tgtEl>
                                          <p:spTgt spid="2564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5645"/>
                                        </p:tgtEl>
                                        <p:attrNameLst>
                                          <p:attrName>style.visibility</p:attrName>
                                        </p:attrNameLst>
                                      </p:cBhvr>
                                      <p:to>
                                        <p:strVal val="visible"/>
                                      </p:to>
                                    </p:set>
                                    <p:animEffect transition="in" filter="wipe(left)">
                                      <p:cBhvr>
                                        <p:cTn id="51" dur="500"/>
                                        <p:tgtEl>
                                          <p:spTgt spid="25645"/>
                                        </p:tgtEl>
                                      </p:cBhvr>
                                    </p:animEffect>
                                  </p:childTnLst>
                                </p:cTn>
                              </p:par>
                            </p:childTnLst>
                          </p:cTn>
                        </p:par>
                        <p:par>
                          <p:cTn id="52" fill="hold" nodeType="afterGroup">
                            <p:stCondLst>
                              <p:cond delay="500"/>
                            </p:stCondLst>
                            <p:childTnLst>
                              <p:par>
                                <p:cTn id="53" presetID="22" presetClass="entr" presetSubtype="8" fill="hold" nodeType="afterEffect">
                                  <p:stCondLst>
                                    <p:cond delay="0"/>
                                  </p:stCondLst>
                                  <p:childTnLst>
                                    <p:set>
                                      <p:cBhvr>
                                        <p:cTn id="54" dur="1" fill="hold">
                                          <p:stCondLst>
                                            <p:cond delay="0"/>
                                          </p:stCondLst>
                                        </p:cTn>
                                        <p:tgtEl>
                                          <p:spTgt spid="25646"/>
                                        </p:tgtEl>
                                        <p:attrNameLst>
                                          <p:attrName>style.visibility</p:attrName>
                                        </p:attrNameLst>
                                      </p:cBhvr>
                                      <p:to>
                                        <p:strVal val="visible"/>
                                      </p:to>
                                    </p:set>
                                    <p:animEffect transition="in" filter="wipe(left)">
                                      <p:cBhvr>
                                        <p:cTn id="55" dur="500"/>
                                        <p:tgtEl>
                                          <p:spTgt spid="25646"/>
                                        </p:tgtEl>
                                      </p:cBhvr>
                                    </p:animEffect>
                                  </p:childTnLst>
                                </p:cTn>
                              </p:par>
                            </p:childTnLst>
                          </p:cTn>
                        </p:par>
                        <p:par>
                          <p:cTn id="56" fill="hold" nodeType="afterGroup">
                            <p:stCondLst>
                              <p:cond delay="1000"/>
                            </p:stCondLst>
                            <p:childTnLst>
                              <p:par>
                                <p:cTn id="57" presetID="22" presetClass="entr" presetSubtype="8" fill="hold" nodeType="afterEffect">
                                  <p:stCondLst>
                                    <p:cond delay="0"/>
                                  </p:stCondLst>
                                  <p:childTnLst>
                                    <p:set>
                                      <p:cBhvr>
                                        <p:cTn id="58" dur="1" fill="hold">
                                          <p:stCondLst>
                                            <p:cond delay="0"/>
                                          </p:stCondLst>
                                        </p:cTn>
                                        <p:tgtEl>
                                          <p:spTgt spid="25647"/>
                                        </p:tgtEl>
                                        <p:attrNameLst>
                                          <p:attrName>style.visibility</p:attrName>
                                        </p:attrNameLst>
                                      </p:cBhvr>
                                      <p:to>
                                        <p:strVal val="visible"/>
                                      </p:to>
                                    </p:set>
                                    <p:animEffect transition="in" filter="wipe(left)">
                                      <p:cBhvr>
                                        <p:cTn id="59" dur="500"/>
                                        <p:tgtEl>
                                          <p:spTgt spid="25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2"/>
          <p:cNvGraphicFramePr>
            <a:graphicFrameLocks noChangeAspect="1"/>
          </p:cNvGraphicFramePr>
          <p:nvPr/>
        </p:nvGraphicFramePr>
        <p:xfrm>
          <a:off x="1074738" y="693738"/>
          <a:ext cx="5967412" cy="1363662"/>
        </p:xfrm>
        <a:graphic>
          <a:graphicData uri="http://schemas.openxmlformats.org/presentationml/2006/ole">
            <p:oleObj spid="_x0000_s71858" name="文档" r:id="rId3" imgW="5995707" imgH="1386457" progId="Word.Document.8">
              <p:embed/>
            </p:oleObj>
          </a:graphicData>
        </a:graphic>
      </p:graphicFrame>
      <p:sp>
        <p:nvSpPr>
          <p:cNvPr id="26627" name="Text Box 3"/>
          <p:cNvSpPr txBox="1">
            <a:spLocks noChangeArrowheads="1"/>
          </p:cNvSpPr>
          <p:nvPr/>
        </p:nvSpPr>
        <p:spPr bwMode="auto">
          <a:xfrm>
            <a:off x="838200" y="2147888"/>
            <a:ext cx="1143000" cy="519112"/>
          </a:xfrm>
          <a:prstGeom prst="rect">
            <a:avLst/>
          </a:prstGeom>
          <a:noFill/>
          <a:ln w="9525">
            <a:noFill/>
            <a:miter lim="800000"/>
            <a:headEnd/>
            <a:tailEnd/>
          </a:ln>
        </p:spPr>
        <p:txBody>
          <a:bodyPr>
            <a:spAutoFit/>
          </a:bodyPr>
          <a:lstStyle/>
          <a:p>
            <a:pPr eaLnBrk="1" hangingPunct="1">
              <a:spcBef>
                <a:spcPct val="50000"/>
              </a:spcBef>
            </a:pPr>
            <a:r>
              <a:rPr lang="zh-CN" altLang="en-US" sz="2800" b="1">
                <a:latin typeface="Times New Roman" pitchFamily="18" charset="0"/>
                <a:ea typeface="黑体" pitchFamily="2" charset="-122"/>
                <a:cs typeface="Times New Roman" pitchFamily="18" charset="0"/>
              </a:rPr>
              <a:t>解</a:t>
            </a:r>
          </a:p>
        </p:txBody>
      </p:sp>
      <p:graphicFrame>
        <p:nvGraphicFramePr>
          <p:cNvPr id="26628" name="Object 4"/>
          <p:cNvGraphicFramePr>
            <a:graphicFrameLocks noChangeAspect="1"/>
          </p:cNvGraphicFramePr>
          <p:nvPr/>
        </p:nvGraphicFramePr>
        <p:xfrm>
          <a:off x="1797050" y="2185988"/>
          <a:ext cx="3860800" cy="481012"/>
        </p:xfrm>
        <a:graphic>
          <a:graphicData uri="http://schemas.openxmlformats.org/presentationml/2006/ole">
            <p:oleObj spid="_x0000_s71859" name="公式" r:id="rId4" imgW="3860800" imgH="482600" progId="Equation.3">
              <p:embed/>
            </p:oleObj>
          </a:graphicData>
        </a:graphic>
      </p:graphicFrame>
      <p:graphicFrame>
        <p:nvGraphicFramePr>
          <p:cNvPr id="26629" name="Object 5"/>
          <p:cNvGraphicFramePr>
            <a:graphicFrameLocks noChangeAspect="1"/>
          </p:cNvGraphicFramePr>
          <p:nvPr/>
        </p:nvGraphicFramePr>
        <p:xfrm>
          <a:off x="1498600" y="2776538"/>
          <a:ext cx="5892800" cy="481012"/>
        </p:xfrm>
        <a:graphic>
          <a:graphicData uri="http://schemas.openxmlformats.org/presentationml/2006/ole">
            <p:oleObj spid="_x0000_s71860" name="公式" r:id="rId5" imgW="5892800" imgH="482600" progId="Equation.3">
              <p:embed/>
            </p:oleObj>
          </a:graphicData>
        </a:graphic>
      </p:graphicFrame>
      <p:graphicFrame>
        <p:nvGraphicFramePr>
          <p:cNvPr id="26630" name="Object 6"/>
          <p:cNvGraphicFramePr>
            <a:graphicFrameLocks noChangeAspect="1"/>
          </p:cNvGraphicFramePr>
          <p:nvPr/>
        </p:nvGraphicFramePr>
        <p:xfrm>
          <a:off x="1492250" y="3506788"/>
          <a:ext cx="6161088" cy="481012"/>
        </p:xfrm>
        <a:graphic>
          <a:graphicData uri="http://schemas.openxmlformats.org/presentationml/2006/ole">
            <p:oleObj spid="_x0000_s71861" name="公式" r:id="rId6" imgW="6159500" imgH="482600" progId="Equation.3">
              <p:embed/>
            </p:oleObj>
          </a:graphicData>
        </a:graphic>
      </p:graphicFrame>
      <p:graphicFrame>
        <p:nvGraphicFramePr>
          <p:cNvPr id="26631" name="Object 7"/>
          <p:cNvGraphicFramePr>
            <a:graphicFrameLocks noChangeAspect="1"/>
          </p:cNvGraphicFramePr>
          <p:nvPr/>
        </p:nvGraphicFramePr>
        <p:xfrm>
          <a:off x="1905000" y="4419600"/>
          <a:ext cx="6199187" cy="481012"/>
        </p:xfrm>
        <a:graphic>
          <a:graphicData uri="http://schemas.openxmlformats.org/presentationml/2006/ole">
            <p:oleObj spid="_x0000_s71862" name="公式" r:id="rId7" imgW="6197600" imgH="482600" progId="Equation.3">
              <p:embed/>
            </p:oleObj>
          </a:graphicData>
        </a:graphic>
      </p:graphicFrame>
      <p:sp>
        <p:nvSpPr>
          <p:cNvPr id="26632" name="Line 8"/>
          <p:cNvSpPr>
            <a:spLocks noChangeShapeType="1"/>
          </p:cNvSpPr>
          <p:nvPr/>
        </p:nvSpPr>
        <p:spPr bwMode="auto">
          <a:xfrm>
            <a:off x="3581400" y="3962400"/>
            <a:ext cx="1371600" cy="0"/>
          </a:xfrm>
          <a:prstGeom prst="line">
            <a:avLst/>
          </a:prstGeom>
          <a:noFill/>
          <a:ln w="38100">
            <a:solidFill>
              <a:srgbClr val="FF66FF"/>
            </a:solidFill>
            <a:round/>
            <a:headEnd/>
            <a:tailEnd/>
          </a:ln>
        </p:spPr>
        <p:txBody>
          <a:bodyPr wrap="none" anchor="ctr"/>
          <a:lstStyle/>
          <a:p>
            <a:endParaRPr lang="zh-CN" altLang="en-US">
              <a:latin typeface="Times New Roman" pitchFamily="18" charset="0"/>
              <a:cs typeface="Times New Roman" pitchFamily="18" charset="0"/>
            </a:endParaRPr>
          </a:p>
        </p:txBody>
      </p:sp>
      <p:graphicFrame>
        <p:nvGraphicFramePr>
          <p:cNvPr id="26633" name="Object 9"/>
          <p:cNvGraphicFramePr>
            <a:graphicFrameLocks noChangeAspect="1"/>
          </p:cNvGraphicFramePr>
          <p:nvPr/>
        </p:nvGraphicFramePr>
        <p:xfrm>
          <a:off x="3962400" y="4013200"/>
          <a:ext cx="520700" cy="330200"/>
        </p:xfrm>
        <a:graphic>
          <a:graphicData uri="http://schemas.openxmlformats.org/presentationml/2006/ole">
            <p:oleObj spid="_x0000_s71863" name="公式" r:id="rId8" imgW="561600" imgH="353520" progId="Equation.3">
              <p:embed/>
            </p:oleObj>
          </a:graphicData>
        </a:graphic>
      </p:graphicFrame>
      <p:sp>
        <p:nvSpPr>
          <p:cNvPr id="26634" name="Line 10"/>
          <p:cNvSpPr>
            <a:spLocks noChangeShapeType="1"/>
          </p:cNvSpPr>
          <p:nvPr/>
        </p:nvSpPr>
        <p:spPr bwMode="auto">
          <a:xfrm>
            <a:off x="6248400" y="3962400"/>
            <a:ext cx="1371600" cy="0"/>
          </a:xfrm>
          <a:prstGeom prst="line">
            <a:avLst/>
          </a:prstGeom>
          <a:noFill/>
          <a:ln w="38100">
            <a:solidFill>
              <a:srgbClr val="FF66FF"/>
            </a:solidFill>
            <a:round/>
            <a:headEnd/>
            <a:tailEnd/>
          </a:ln>
        </p:spPr>
        <p:txBody>
          <a:bodyPr wrap="none" anchor="ctr"/>
          <a:lstStyle/>
          <a:p>
            <a:endParaRPr lang="zh-CN" altLang="en-US">
              <a:latin typeface="Times New Roman" pitchFamily="18" charset="0"/>
              <a:cs typeface="Times New Roman" pitchFamily="18" charset="0"/>
            </a:endParaRPr>
          </a:p>
        </p:txBody>
      </p:sp>
      <p:graphicFrame>
        <p:nvGraphicFramePr>
          <p:cNvPr id="26635" name="Object 11"/>
          <p:cNvGraphicFramePr>
            <a:graphicFrameLocks noChangeAspect="1"/>
          </p:cNvGraphicFramePr>
          <p:nvPr/>
        </p:nvGraphicFramePr>
        <p:xfrm>
          <a:off x="6629400" y="4013200"/>
          <a:ext cx="520700" cy="330200"/>
        </p:xfrm>
        <a:graphic>
          <a:graphicData uri="http://schemas.openxmlformats.org/presentationml/2006/ole">
            <p:oleObj spid="_x0000_s71864" name="公式" r:id="rId9" imgW="561600" imgH="353520" progId="Equation.3">
              <p:embed/>
            </p:oleObj>
          </a:graphicData>
        </a:graphic>
      </p:graphicFrame>
      <p:sp>
        <p:nvSpPr>
          <p:cNvPr id="26636" name="Line 12"/>
          <p:cNvSpPr>
            <a:spLocks noChangeShapeType="1"/>
          </p:cNvSpPr>
          <p:nvPr/>
        </p:nvSpPr>
        <p:spPr bwMode="auto">
          <a:xfrm>
            <a:off x="2236787" y="4824412"/>
            <a:ext cx="1371600" cy="0"/>
          </a:xfrm>
          <a:prstGeom prst="line">
            <a:avLst/>
          </a:prstGeom>
          <a:noFill/>
          <a:ln w="38100">
            <a:solidFill>
              <a:srgbClr val="FF66FF"/>
            </a:solidFill>
            <a:round/>
            <a:headEnd/>
            <a:tailEnd/>
          </a:ln>
        </p:spPr>
        <p:txBody>
          <a:bodyPr wrap="none" anchor="ctr"/>
          <a:lstStyle/>
          <a:p>
            <a:endParaRPr lang="zh-CN" altLang="en-US">
              <a:latin typeface="Times New Roman" pitchFamily="18" charset="0"/>
              <a:cs typeface="Times New Roman" pitchFamily="18" charset="0"/>
            </a:endParaRPr>
          </a:p>
        </p:txBody>
      </p:sp>
      <p:graphicFrame>
        <p:nvGraphicFramePr>
          <p:cNvPr id="26637" name="Object 13"/>
          <p:cNvGraphicFramePr>
            <a:graphicFrameLocks noChangeAspect="1"/>
          </p:cNvGraphicFramePr>
          <p:nvPr/>
        </p:nvGraphicFramePr>
        <p:xfrm>
          <a:off x="2617787" y="4875212"/>
          <a:ext cx="520700" cy="330200"/>
        </p:xfrm>
        <a:graphic>
          <a:graphicData uri="http://schemas.openxmlformats.org/presentationml/2006/ole">
            <p:oleObj spid="_x0000_s71865" name="公式" r:id="rId10" imgW="561600" imgH="353520" progId="Equation.3">
              <p:embed/>
            </p:oleObj>
          </a:graphicData>
        </a:graphic>
      </p:graphicFrame>
      <p:sp>
        <p:nvSpPr>
          <p:cNvPr id="26638" name="Line 14"/>
          <p:cNvSpPr>
            <a:spLocks noChangeShapeType="1"/>
          </p:cNvSpPr>
          <p:nvPr/>
        </p:nvSpPr>
        <p:spPr bwMode="auto">
          <a:xfrm>
            <a:off x="3989387" y="4824412"/>
            <a:ext cx="1371600" cy="0"/>
          </a:xfrm>
          <a:prstGeom prst="line">
            <a:avLst/>
          </a:prstGeom>
          <a:noFill/>
          <a:ln w="38100">
            <a:solidFill>
              <a:srgbClr val="FF66FF"/>
            </a:solidFill>
            <a:round/>
            <a:headEnd/>
            <a:tailEnd/>
          </a:ln>
        </p:spPr>
        <p:txBody>
          <a:bodyPr wrap="none" anchor="ctr"/>
          <a:lstStyle/>
          <a:p>
            <a:endParaRPr lang="zh-CN" altLang="en-US">
              <a:latin typeface="Times New Roman" pitchFamily="18" charset="0"/>
              <a:cs typeface="Times New Roman" pitchFamily="18" charset="0"/>
            </a:endParaRPr>
          </a:p>
        </p:txBody>
      </p:sp>
      <p:graphicFrame>
        <p:nvGraphicFramePr>
          <p:cNvPr id="26639" name="Object 15"/>
          <p:cNvGraphicFramePr>
            <a:graphicFrameLocks noChangeAspect="1"/>
          </p:cNvGraphicFramePr>
          <p:nvPr/>
        </p:nvGraphicFramePr>
        <p:xfrm>
          <a:off x="4370387" y="4875212"/>
          <a:ext cx="520700" cy="330200"/>
        </p:xfrm>
        <a:graphic>
          <a:graphicData uri="http://schemas.openxmlformats.org/presentationml/2006/ole">
            <p:oleObj spid="_x0000_s71866" name="公式" r:id="rId11" imgW="561600" imgH="353520" progId="Equation.3">
              <p:embed/>
            </p:oleObj>
          </a:graphicData>
        </a:graphic>
      </p:graphicFrame>
      <p:sp>
        <p:nvSpPr>
          <p:cNvPr id="26640" name="Line 16"/>
          <p:cNvSpPr>
            <a:spLocks noChangeShapeType="1"/>
          </p:cNvSpPr>
          <p:nvPr/>
        </p:nvSpPr>
        <p:spPr bwMode="auto">
          <a:xfrm>
            <a:off x="6719887" y="4824412"/>
            <a:ext cx="1371600" cy="0"/>
          </a:xfrm>
          <a:prstGeom prst="line">
            <a:avLst/>
          </a:prstGeom>
          <a:noFill/>
          <a:ln w="38100">
            <a:solidFill>
              <a:schemeClr val="accent2"/>
            </a:solidFill>
            <a:round/>
            <a:headEnd/>
            <a:tailEnd/>
          </a:ln>
        </p:spPr>
        <p:txBody>
          <a:bodyPr wrap="none" anchor="ctr"/>
          <a:lstStyle/>
          <a:p>
            <a:endParaRPr lang="zh-CN" altLang="en-US">
              <a:latin typeface="Times New Roman" pitchFamily="18" charset="0"/>
              <a:cs typeface="Times New Roman" pitchFamily="18" charset="0"/>
            </a:endParaRPr>
          </a:p>
        </p:txBody>
      </p:sp>
      <p:graphicFrame>
        <p:nvGraphicFramePr>
          <p:cNvPr id="26642" name="Object 18"/>
          <p:cNvGraphicFramePr>
            <a:graphicFrameLocks noChangeAspect="1"/>
          </p:cNvGraphicFramePr>
          <p:nvPr/>
        </p:nvGraphicFramePr>
        <p:xfrm>
          <a:off x="6656387" y="4900612"/>
          <a:ext cx="1739900" cy="481013"/>
        </p:xfrm>
        <a:graphic>
          <a:graphicData uri="http://schemas.openxmlformats.org/presentationml/2006/ole">
            <p:oleObj spid="_x0000_s71867" name="公式" r:id="rId12" imgW="1892880" imgH="519840" progId="Equation.3">
              <p:embed/>
            </p:oleObj>
          </a:graphicData>
        </a:graphic>
      </p:graphicFrame>
      <p:graphicFrame>
        <p:nvGraphicFramePr>
          <p:cNvPr id="26644" name="Object 20"/>
          <p:cNvGraphicFramePr>
            <a:graphicFrameLocks noChangeAspect="1"/>
          </p:cNvGraphicFramePr>
          <p:nvPr/>
        </p:nvGraphicFramePr>
        <p:xfrm>
          <a:off x="1498600" y="5410200"/>
          <a:ext cx="1930400" cy="481013"/>
        </p:xfrm>
        <a:graphic>
          <a:graphicData uri="http://schemas.openxmlformats.org/presentationml/2006/ole">
            <p:oleObj spid="_x0000_s71868" name="公式" r:id="rId13" imgW="1930400" imgH="482600" progId="Equation.3">
              <p:embed/>
            </p:oleObj>
          </a:graphicData>
        </a:graphic>
      </p:graphicFrame>
      <p:sp>
        <p:nvSpPr>
          <p:cNvPr id="26645" name="Line 21"/>
          <p:cNvSpPr>
            <a:spLocks noChangeShapeType="1"/>
          </p:cNvSpPr>
          <p:nvPr/>
        </p:nvSpPr>
        <p:spPr bwMode="auto">
          <a:xfrm>
            <a:off x="1600200" y="3810000"/>
            <a:ext cx="0" cy="1828800"/>
          </a:xfrm>
          <a:prstGeom prst="line">
            <a:avLst/>
          </a:prstGeom>
          <a:noFill/>
          <a:ln w="28575">
            <a:solidFill>
              <a:srgbClr val="993366"/>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aphicFrame>
        <p:nvGraphicFramePr>
          <p:cNvPr id="26646" name="Object 22"/>
          <p:cNvGraphicFramePr>
            <a:graphicFrameLocks noChangeAspect="1"/>
          </p:cNvGraphicFramePr>
          <p:nvPr/>
        </p:nvGraphicFramePr>
        <p:xfrm>
          <a:off x="3492500" y="5373688"/>
          <a:ext cx="1800225" cy="600075"/>
        </p:xfrm>
        <a:graphic>
          <a:graphicData uri="http://schemas.openxmlformats.org/presentationml/2006/ole">
            <p:oleObj spid="_x0000_s71869" name="公式" r:id="rId14" imgW="723586" imgH="241195" progId="Equation.3">
              <p:embed/>
            </p:oleObj>
          </a:graphicData>
        </a:graphic>
      </p:graphicFrame>
      <p:graphicFrame>
        <p:nvGraphicFramePr>
          <p:cNvPr id="26647" name="Object 23"/>
          <p:cNvGraphicFramePr>
            <a:graphicFrameLocks noChangeAspect="1"/>
          </p:cNvGraphicFramePr>
          <p:nvPr/>
        </p:nvGraphicFramePr>
        <p:xfrm>
          <a:off x="5292725" y="5516563"/>
          <a:ext cx="582613" cy="315912"/>
        </p:xfrm>
        <a:graphic>
          <a:graphicData uri="http://schemas.openxmlformats.org/presentationml/2006/ole">
            <p:oleObj spid="_x0000_s71870" name="公式" r:id="rId15" imgW="583693" imgH="317225" progId="Equation.3">
              <p:embed/>
            </p:oleObj>
          </a:graphicData>
        </a:graphic>
      </p:graphicFrame>
      <p:sp>
        <p:nvSpPr>
          <p:cNvPr id="71702" name="Text Box 24"/>
          <p:cNvSpPr txBox="1">
            <a:spLocks noChangeArrowheads="1"/>
          </p:cNvSpPr>
          <p:nvPr/>
        </p:nvSpPr>
        <p:spPr bwMode="auto">
          <a:xfrm>
            <a:off x="869950" y="852488"/>
            <a:ext cx="1143000" cy="519112"/>
          </a:xfrm>
          <a:prstGeom prst="rect">
            <a:avLst/>
          </a:prstGeom>
          <a:noFill/>
          <a:ln w="57150">
            <a:noFill/>
            <a:miter lim="800000"/>
            <a:headEnd/>
            <a:tailEnd/>
          </a:ln>
        </p:spPr>
        <p:txBody>
          <a:bodyPr>
            <a:spAutoFit/>
          </a:bodyPr>
          <a:lstStyle/>
          <a:p>
            <a:pPr eaLnBrk="1" hangingPunct="1">
              <a:spcBef>
                <a:spcPct val="50000"/>
              </a:spcBef>
            </a:pPr>
            <a:r>
              <a:rPr lang="zh-CN" altLang="en-US" sz="2800" b="1" dirty="0" smtClean="0">
                <a:latin typeface="黑体" pitchFamily="2" charset="-122"/>
                <a:ea typeface="黑体" pitchFamily="2" charset="-122"/>
                <a:cs typeface="Times New Roman" pitchFamily="18" charset="0"/>
              </a:rPr>
              <a:t>例</a:t>
            </a:r>
            <a:r>
              <a:rPr lang="en-US" altLang="zh-CN" sz="2800" b="1" dirty="0" smtClean="0">
                <a:latin typeface="黑体" pitchFamily="2" charset="-122"/>
                <a:ea typeface="黑体" pitchFamily="2" charset="-122"/>
                <a:cs typeface="Times New Roman" pitchFamily="18" charset="0"/>
              </a:rPr>
              <a:t>6</a:t>
            </a:r>
            <a:endParaRPr lang="en-US" altLang="zh-CN" sz="2800" b="1" dirty="0">
              <a:latin typeface="黑体" pitchFamily="2" charset="-122"/>
              <a:ea typeface="黑体" pitchFamily="2" charset="-122"/>
              <a:cs typeface="Times New Roman" pitchFamily="18" charset="0"/>
            </a:endParaRPr>
          </a:p>
        </p:txBody>
      </p:sp>
      <p:sp>
        <p:nvSpPr>
          <p:cNvPr id="71703" name="WordArt 13"/>
          <p:cNvSpPr>
            <a:spLocks noChangeArrowheads="1" noChangeShapeType="1" noTextEdit="1"/>
          </p:cNvSpPr>
          <p:nvPr/>
        </p:nvSpPr>
        <p:spPr bwMode="auto">
          <a:xfrm>
            <a:off x="76200" y="152400"/>
            <a:ext cx="35052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三、向量的混合积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wipe(left)">
                                      <p:cBhvr>
                                        <p:cTn id="7" dur="500"/>
                                        <p:tgtEl>
                                          <p:spTgt spid="266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6628"/>
                                        </p:tgtEl>
                                        <p:attrNameLst>
                                          <p:attrName>style.visibility</p:attrName>
                                        </p:attrNameLst>
                                      </p:cBhvr>
                                      <p:to>
                                        <p:strVal val="visible"/>
                                      </p:to>
                                    </p:set>
                                    <p:animEffect transition="in" filter="wipe(left)">
                                      <p:cBhvr>
                                        <p:cTn id="12" dur="500"/>
                                        <p:tgtEl>
                                          <p:spTgt spid="2662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6629"/>
                                        </p:tgtEl>
                                        <p:attrNameLst>
                                          <p:attrName>style.visibility</p:attrName>
                                        </p:attrNameLst>
                                      </p:cBhvr>
                                      <p:to>
                                        <p:strVal val="visible"/>
                                      </p:to>
                                    </p:set>
                                    <p:animEffect transition="in" filter="wipe(left)">
                                      <p:cBhvr>
                                        <p:cTn id="16" dur="500"/>
                                        <p:tgtEl>
                                          <p:spTgt spid="2662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6630"/>
                                        </p:tgtEl>
                                        <p:attrNameLst>
                                          <p:attrName>style.visibility</p:attrName>
                                        </p:attrNameLst>
                                      </p:cBhvr>
                                      <p:to>
                                        <p:strVal val="visible"/>
                                      </p:to>
                                    </p:set>
                                    <p:animEffect transition="in" filter="wipe(left)">
                                      <p:cBhvr>
                                        <p:cTn id="21" dur="500"/>
                                        <p:tgtEl>
                                          <p:spTgt spid="26630"/>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26631"/>
                                        </p:tgtEl>
                                        <p:attrNameLst>
                                          <p:attrName>style.visibility</p:attrName>
                                        </p:attrNameLst>
                                      </p:cBhvr>
                                      <p:to>
                                        <p:strVal val="visible"/>
                                      </p:to>
                                    </p:set>
                                    <p:animEffect transition="in" filter="wipe(left)">
                                      <p:cBhvr>
                                        <p:cTn id="25" dur="500"/>
                                        <p:tgtEl>
                                          <p:spTgt spid="2663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632"/>
                                        </p:tgtEl>
                                        <p:attrNameLst>
                                          <p:attrName>style.visibility</p:attrName>
                                        </p:attrNameLst>
                                      </p:cBhvr>
                                      <p:to>
                                        <p:strVal val="visible"/>
                                      </p:to>
                                    </p:set>
                                    <p:animEffect transition="in" filter="wipe(left)">
                                      <p:cBhvr>
                                        <p:cTn id="30" dur="500"/>
                                        <p:tgtEl>
                                          <p:spTgt spid="26632"/>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26633"/>
                                        </p:tgtEl>
                                        <p:attrNameLst>
                                          <p:attrName>style.visibility</p:attrName>
                                        </p:attrNameLst>
                                      </p:cBhvr>
                                      <p:to>
                                        <p:strVal val="visible"/>
                                      </p:to>
                                    </p:set>
                                    <p:animEffect transition="in" filter="wipe(left)">
                                      <p:cBhvr>
                                        <p:cTn id="34" dur="500"/>
                                        <p:tgtEl>
                                          <p:spTgt spid="2663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6634"/>
                                        </p:tgtEl>
                                        <p:attrNameLst>
                                          <p:attrName>style.visibility</p:attrName>
                                        </p:attrNameLst>
                                      </p:cBhvr>
                                      <p:to>
                                        <p:strVal val="visible"/>
                                      </p:to>
                                    </p:set>
                                    <p:animEffect transition="in" filter="wipe(left)">
                                      <p:cBhvr>
                                        <p:cTn id="39" dur="500"/>
                                        <p:tgtEl>
                                          <p:spTgt spid="26634"/>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26635"/>
                                        </p:tgtEl>
                                        <p:attrNameLst>
                                          <p:attrName>style.visibility</p:attrName>
                                        </p:attrNameLst>
                                      </p:cBhvr>
                                      <p:to>
                                        <p:strVal val="visible"/>
                                      </p:to>
                                    </p:set>
                                    <p:animEffect transition="in" filter="wipe(left)">
                                      <p:cBhvr>
                                        <p:cTn id="43" dur="500"/>
                                        <p:tgtEl>
                                          <p:spTgt spid="2663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636"/>
                                        </p:tgtEl>
                                        <p:attrNameLst>
                                          <p:attrName>style.visibility</p:attrName>
                                        </p:attrNameLst>
                                      </p:cBhvr>
                                      <p:to>
                                        <p:strVal val="visible"/>
                                      </p:to>
                                    </p:set>
                                    <p:animEffect transition="in" filter="wipe(left)">
                                      <p:cBhvr>
                                        <p:cTn id="48" dur="500"/>
                                        <p:tgtEl>
                                          <p:spTgt spid="26636"/>
                                        </p:tgtEl>
                                      </p:cBhvr>
                                    </p:animEffect>
                                  </p:childTnLst>
                                </p:cTn>
                              </p:par>
                            </p:childTnLst>
                          </p:cTn>
                        </p:par>
                        <p:par>
                          <p:cTn id="49" fill="hold" nodeType="afterGroup">
                            <p:stCondLst>
                              <p:cond delay="500"/>
                            </p:stCondLst>
                            <p:childTnLst>
                              <p:par>
                                <p:cTn id="50" presetID="22" presetClass="entr" presetSubtype="8" fill="hold" nodeType="afterEffect">
                                  <p:stCondLst>
                                    <p:cond delay="0"/>
                                  </p:stCondLst>
                                  <p:childTnLst>
                                    <p:set>
                                      <p:cBhvr>
                                        <p:cTn id="51" dur="1" fill="hold">
                                          <p:stCondLst>
                                            <p:cond delay="0"/>
                                          </p:stCondLst>
                                        </p:cTn>
                                        <p:tgtEl>
                                          <p:spTgt spid="26637"/>
                                        </p:tgtEl>
                                        <p:attrNameLst>
                                          <p:attrName>style.visibility</p:attrName>
                                        </p:attrNameLst>
                                      </p:cBhvr>
                                      <p:to>
                                        <p:strVal val="visible"/>
                                      </p:to>
                                    </p:set>
                                    <p:animEffect transition="in" filter="wipe(left)">
                                      <p:cBhvr>
                                        <p:cTn id="52" dur="500"/>
                                        <p:tgtEl>
                                          <p:spTgt spid="266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638"/>
                                        </p:tgtEl>
                                        <p:attrNameLst>
                                          <p:attrName>style.visibility</p:attrName>
                                        </p:attrNameLst>
                                      </p:cBhvr>
                                      <p:to>
                                        <p:strVal val="visible"/>
                                      </p:to>
                                    </p:set>
                                    <p:animEffect transition="in" filter="wipe(left)">
                                      <p:cBhvr>
                                        <p:cTn id="57" dur="500"/>
                                        <p:tgtEl>
                                          <p:spTgt spid="26638"/>
                                        </p:tgtEl>
                                      </p:cBhvr>
                                    </p:animEffect>
                                  </p:childTnLst>
                                </p:cTn>
                              </p:par>
                            </p:childTnLst>
                          </p:cTn>
                        </p:par>
                        <p:par>
                          <p:cTn id="58" fill="hold" nodeType="afterGroup">
                            <p:stCondLst>
                              <p:cond delay="500"/>
                            </p:stCondLst>
                            <p:childTnLst>
                              <p:par>
                                <p:cTn id="59" presetID="22" presetClass="entr" presetSubtype="8" fill="hold" nodeType="afterEffect">
                                  <p:stCondLst>
                                    <p:cond delay="0"/>
                                  </p:stCondLst>
                                  <p:childTnLst>
                                    <p:set>
                                      <p:cBhvr>
                                        <p:cTn id="60" dur="1" fill="hold">
                                          <p:stCondLst>
                                            <p:cond delay="0"/>
                                          </p:stCondLst>
                                        </p:cTn>
                                        <p:tgtEl>
                                          <p:spTgt spid="26639"/>
                                        </p:tgtEl>
                                        <p:attrNameLst>
                                          <p:attrName>style.visibility</p:attrName>
                                        </p:attrNameLst>
                                      </p:cBhvr>
                                      <p:to>
                                        <p:strVal val="visible"/>
                                      </p:to>
                                    </p:set>
                                    <p:animEffect transition="in" filter="wipe(left)">
                                      <p:cBhvr>
                                        <p:cTn id="61" dur="500"/>
                                        <p:tgtEl>
                                          <p:spTgt spid="2663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6640"/>
                                        </p:tgtEl>
                                        <p:attrNameLst>
                                          <p:attrName>style.visibility</p:attrName>
                                        </p:attrNameLst>
                                      </p:cBhvr>
                                      <p:to>
                                        <p:strVal val="visible"/>
                                      </p:to>
                                    </p:set>
                                    <p:animEffect transition="in" filter="wipe(left)">
                                      <p:cBhvr>
                                        <p:cTn id="66" dur="500"/>
                                        <p:tgtEl>
                                          <p:spTgt spid="26640"/>
                                        </p:tgtEl>
                                      </p:cBhvr>
                                    </p:animEffect>
                                  </p:childTnLst>
                                </p:cTn>
                              </p:par>
                            </p:childTnLst>
                          </p:cTn>
                        </p:par>
                        <p:par>
                          <p:cTn id="67" fill="hold" nodeType="afterGroup">
                            <p:stCondLst>
                              <p:cond delay="500"/>
                            </p:stCondLst>
                            <p:childTnLst>
                              <p:par>
                                <p:cTn id="68" presetID="22" presetClass="entr" presetSubtype="8" fill="hold" nodeType="afterEffect">
                                  <p:stCondLst>
                                    <p:cond delay="0"/>
                                  </p:stCondLst>
                                  <p:childTnLst>
                                    <p:set>
                                      <p:cBhvr>
                                        <p:cTn id="69" dur="1" fill="hold">
                                          <p:stCondLst>
                                            <p:cond delay="0"/>
                                          </p:stCondLst>
                                        </p:cTn>
                                        <p:tgtEl>
                                          <p:spTgt spid="26642"/>
                                        </p:tgtEl>
                                        <p:attrNameLst>
                                          <p:attrName>style.visibility</p:attrName>
                                        </p:attrNameLst>
                                      </p:cBhvr>
                                      <p:to>
                                        <p:strVal val="visible"/>
                                      </p:to>
                                    </p:set>
                                    <p:animEffect transition="in" filter="wipe(left)">
                                      <p:cBhvr>
                                        <p:cTn id="70" dur="500"/>
                                        <p:tgtEl>
                                          <p:spTgt spid="2664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26645"/>
                                        </p:tgtEl>
                                        <p:attrNameLst>
                                          <p:attrName>style.visibility</p:attrName>
                                        </p:attrNameLst>
                                      </p:cBhvr>
                                      <p:to>
                                        <p:strVal val="visible"/>
                                      </p:to>
                                    </p:set>
                                    <p:animEffect transition="in" filter="wipe(up)">
                                      <p:cBhvr>
                                        <p:cTn id="75" dur="500"/>
                                        <p:tgtEl>
                                          <p:spTgt spid="26645"/>
                                        </p:tgtEl>
                                      </p:cBhvr>
                                    </p:animEffect>
                                  </p:childTnLst>
                                </p:cTn>
                              </p:par>
                            </p:childTnLst>
                          </p:cTn>
                        </p:par>
                        <p:par>
                          <p:cTn id="76" fill="hold" nodeType="afterGroup">
                            <p:stCondLst>
                              <p:cond delay="500"/>
                            </p:stCondLst>
                            <p:childTnLst>
                              <p:par>
                                <p:cTn id="77" presetID="22" presetClass="entr" presetSubtype="8" fill="hold" nodeType="afterEffect">
                                  <p:stCondLst>
                                    <p:cond delay="0"/>
                                  </p:stCondLst>
                                  <p:childTnLst>
                                    <p:set>
                                      <p:cBhvr>
                                        <p:cTn id="78" dur="1" fill="hold">
                                          <p:stCondLst>
                                            <p:cond delay="0"/>
                                          </p:stCondLst>
                                        </p:cTn>
                                        <p:tgtEl>
                                          <p:spTgt spid="26644"/>
                                        </p:tgtEl>
                                        <p:attrNameLst>
                                          <p:attrName>style.visibility</p:attrName>
                                        </p:attrNameLst>
                                      </p:cBhvr>
                                      <p:to>
                                        <p:strVal val="visible"/>
                                      </p:to>
                                    </p:set>
                                    <p:animEffect transition="in" filter="wipe(left)">
                                      <p:cBhvr>
                                        <p:cTn id="79" dur="500"/>
                                        <p:tgtEl>
                                          <p:spTgt spid="2664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26646"/>
                                        </p:tgtEl>
                                        <p:attrNameLst>
                                          <p:attrName>style.visibility</p:attrName>
                                        </p:attrNameLst>
                                      </p:cBhvr>
                                      <p:to>
                                        <p:strVal val="visible"/>
                                      </p:to>
                                    </p:set>
                                    <p:animEffect transition="in" filter="wipe(left)">
                                      <p:cBhvr>
                                        <p:cTn id="84" dur="500"/>
                                        <p:tgtEl>
                                          <p:spTgt spid="26646"/>
                                        </p:tgtEl>
                                      </p:cBhvr>
                                    </p:animEffect>
                                  </p:childTnLst>
                                </p:cTn>
                              </p:par>
                            </p:childTnLst>
                          </p:cTn>
                        </p:par>
                        <p:par>
                          <p:cTn id="85" fill="hold" nodeType="afterGroup">
                            <p:stCondLst>
                              <p:cond delay="500"/>
                            </p:stCondLst>
                            <p:childTnLst>
                              <p:par>
                                <p:cTn id="86" presetID="22" presetClass="entr" presetSubtype="8" fill="hold" nodeType="afterEffect">
                                  <p:stCondLst>
                                    <p:cond delay="0"/>
                                  </p:stCondLst>
                                  <p:childTnLst>
                                    <p:set>
                                      <p:cBhvr>
                                        <p:cTn id="87" dur="1" fill="hold">
                                          <p:stCondLst>
                                            <p:cond delay="0"/>
                                          </p:stCondLst>
                                        </p:cTn>
                                        <p:tgtEl>
                                          <p:spTgt spid="26647"/>
                                        </p:tgtEl>
                                        <p:attrNameLst>
                                          <p:attrName>style.visibility</p:attrName>
                                        </p:attrNameLst>
                                      </p:cBhvr>
                                      <p:to>
                                        <p:strVal val="visible"/>
                                      </p:to>
                                    </p:set>
                                    <p:animEffect transition="in" filter="wipe(left)">
                                      <p:cBhvr>
                                        <p:cTn id="88" dur="500"/>
                                        <p:tgtEl>
                                          <p:spTgt spid="26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32" grpId="0" animBg="1"/>
      <p:bldP spid="26634" grpId="0" animBg="1"/>
      <p:bldP spid="26636" grpId="0" animBg="1"/>
      <p:bldP spid="26638" grpId="0" animBg="1"/>
      <p:bldP spid="26640" grpId="0" animBg="1"/>
      <p:bldP spid="2664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Object 2"/>
          <p:cNvGraphicFramePr>
            <a:graphicFrameLocks noChangeAspect="1"/>
          </p:cNvGraphicFramePr>
          <p:nvPr/>
        </p:nvGraphicFramePr>
        <p:xfrm>
          <a:off x="952500" y="762000"/>
          <a:ext cx="7334250" cy="1778000"/>
        </p:xfrm>
        <a:graphic>
          <a:graphicData uri="http://schemas.openxmlformats.org/presentationml/2006/ole">
            <p:oleObj spid="_x0000_s72763" name="Document" r:id="rId3" imgW="7334311" imgH="1785162" progId="Word.Document.8">
              <p:embed/>
            </p:oleObj>
          </a:graphicData>
        </a:graphic>
      </p:graphicFrame>
      <p:sp>
        <p:nvSpPr>
          <p:cNvPr id="27651" name="Text Box 3"/>
          <p:cNvSpPr txBox="1">
            <a:spLocks noChangeArrowheads="1"/>
          </p:cNvSpPr>
          <p:nvPr/>
        </p:nvSpPr>
        <p:spPr bwMode="auto">
          <a:xfrm>
            <a:off x="869950" y="2549525"/>
            <a:ext cx="958850" cy="519113"/>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解</a:t>
            </a:r>
          </a:p>
        </p:txBody>
      </p:sp>
      <p:grpSp>
        <p:nvGrpSpPr>
          <p:cNvPr id="27668" name="Group 20"/>
          <p:cNvGrpSpPr>
            <a:grpSpLocks/>
          </p:cNvGrpSpPr>
          <p:nvPr/>
        </p:nvGrpSpPr>
        <p:grpSpPr bwMode="auto">
          <a:xfrm>
            <a:off x="1536700" y="2525713"/>
            <a:ext cx="7246938" cy="1201737"/>
            <a:chOff x="874" y="1578"/>
            <a:chExt cx="4565" cy="757"/>
          </a:xfrm>
        </p:grpSpPr>
        <p:graphicFrame>
          <p:nvGraphicFramePr>
            <p:cNvPr id="72714" name="Object 4"/>
            <p:cNvGraphicFramePr>
              <a:graphicFrameLocks noChangeAspect="1"/>
            </p:cNvGraphicFramePr>
            <p:nvPr/>
          </p:nvGraphicFramePr>
          <p:xfrm>
            <a:off x="874" y="1578"/>
            <a:ext cx="4565" cy="757"/>
          </p:xfrm>
          <a:graphic>
            <a:graphicData uri="http://schemas.openxmlformats.org/presentationml/2006/ole">
              <p:oleObj spid="_x0000_s72764" name="文档" r:id="rId4" imgW="7448454" imgH="1226858" progId="Word.Document.8">
                <p:embed/>
              </p:oleObj>
            </a:graphicData>
          </a:graphic>
        </p:graphicFrame>
        <p:sp>
          <p:nvSpPr>
            <p:cNvPr id="72715" name="Line 5"/>
            <p:cNvSpPr>
              <a:spLocks noChangeShapeType="1"/>
            </p:cNvSpPr>
            <p:nvPr/>
          </p:nvSpPr>
          <p:spPr bwMode="auto">
            <a:xfrm>
              <a:off x="4861" y="1645"/>
              <a:ext cx="288"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2716" name="Line 6"/>
            <p:cNvSpPr>
              <a:spLocks noChangeShapeType="1"/>
            </p:cNvSpPr>
            <p:nvPr/>
          </p:nvSpPr>
          <p:spPr bwMode="auto">
            <a:xfrm>
              <a:off x="932" y="2031"/>
              <a:ext cx="384"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2717" name="Line 7"/>
            <p:cNvSpPr>
              <a:spLocks noChangeShapeType="1"/>
            </p:cNvSpPr>
            <p:nvPr/>
          </p:nvSpPr>
          <p:spPr bwMode="auto">
            <a:xfrm>
              <a:off x="1556" y="2016"/>
              <a:ext cx="288" cy="0"/>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27665" name="Group 17"/>
          <p:cNvGrpSpPr>
            <a:grpSpLocks/>
          </p:cNvGrpSpPr>
          <p:nvPr/>
        </p:nvGrpSpPr>
        <p:grpSpPr bwMode="auto">
          <a:xfrm>
            <a:off x="1524000" y="4953000"/>
            <a:ext cx="4622800" cy="533400"/>
            <a:chOff x="1056" y="3120"/>
            <a:chExt cx="2912" cy="336"/>
          </a:xfrm>
        </p:grpSpPr>
        <p:graphicFrame>
          <p:nvGraphicFramePr>
            <p:cNvPr id="72712" name="Object 14"/>
            <p:cNvGraphicFramePr>
              <a:graphicFrameLocks noChangeAspect="1"/>
            </p:cNvGraphicFramePr>
            <p:nvPr/>
          </p:nvGraphicFramePr>
          <p:xfrm>
            <a:off x="1056" y="3120"/>
            <a:ext cx="2912" cy="336"/>
          </p:xfrm>
          <a:graphic>
            <a:graphicData uri="http://schemas.openxmlformats.org/presentationml/2006/ole">
              <p:oleObj spid="_x0000_s72765" name="Equation" r:id="rId5" imgW="1981200" imgH="228600" progId="Equation.DSMT4">
                <p:embed/>
              </p:oleObj>
            </a:graphicData>
          </a:graphic>
        </p:graphicFrame>
        <p:sp>
          <p:nvSpPr>
            <p:cNvPr id="72713" name="Line 16"/>
            <p:cNvSpPr>
              <a:spLocks noChangeShapeType="1"/>
            </p:cNvSpPr>
            <p:nvPr/>
          </p:nvSpPr>
          <p:spPr bwMode="auto">
            <a:xfrm>
              <a:off x="1344" y="3120"/>
              <a:ext cx="288"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27674" name="Object 26"/>
          <p:cNvGraphicFramePr>
            <a:graphicFrameLocks noChangeAspect="1"/>
          </p:cNvGraphicFramePr>
          <p:nvPr/>
        </p:nvGraphicFramePr>
        <p:xfrm>
          <a:off x="1979613" y="3644900"/>
          <a:ext cx="3887787" cy="1092200"/>
        </p:xfrm>
        <a:graphic>
          <a:graphicData uri="http://schemas.openxmlformats.org/presentationml/2006/ole">
            <p:oleObj spid="_x0000_s72766" name="公式" r:id="rId6" imgW="1447172" imgH="406224" progId="Equation.3">
              <p:embed/>
            </p:oleObj>
          </a:graphicData>
        </a:graphic>
      </p:graphicFrame>
      <p:sp>
        <p:nvSpPr>
          <p:cNvPr id="72711" name="WordArt 13"/>
          <p:cNvSpPr>
            <a:spLocks noChangeArrowheads="1" noChangeShapeType="1" noTextEdit="1"/>
          </p:cNvSpPr>
          <p:nvPr/>
        </p:nvSpPr>
        <p:spPr bwMode="auto">
          <a:xfrm>
            <a:off x="76200" y="152400"/>
            <a:ext cx="35052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三、向量的混合积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wipe(left)">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668"/>
                                        </p:tgtEl>
                                        <p:attrNameLst>
                                          <p:attrName>style.visibility</p:attrName>
                                        </p:attrNameLst>
                                      </p:cBhvr>
                                      <p:to>
                                        <p:strVal val="visible"/>
                                      </p:to>
                                    </p:set>
                                    <p:animEffect transition="in" filter="wipe(left)">
                                      <p:cBhvr>
                                        <p:cTn id="12" dur="500"/>
                                        <p:tgtEl>
                                          <p:spTgt spid="276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27674"/>
                                        </p:tgtEl>
                                        <p:attrNameLst>
                                          <p:attrName>style.visibility</p:attrName>
                                        </p:attrNameLst>
                                      </p:cBhvr>
                                      <p:to>
                                        <p:strVal val="visible"/>
                                      </p:to>
                                    </p:set>
                                    <p:anim calcmode="lin" valueType="num">
                                      <p:cBhvr additive="base">
                                        <p:cTn id="17" dur="500" fill="hold"/>
                                        <p:tgtEl>
                                          <p:spTgt spid="27674"/>
                                        </p:tgtEl>
                                        <p:attrNameLst>
                                          <p:attrName>ppt_x</p:attrName>
                                        </p:attrNameLst>
                                      </p:cBhvr>
                                      <p:tavLst>
                                        <p:tav tm="0">
                                          <p:val>
                                            <p:strVal val="0-#ppt_w/2"/>
                                          </p:val>
                                        </p:tav>
                                        <p:tav tm="100000">
                                          <p:val>
                                            <p:strVal val="#ppt_x"/>
                                          </p:val>
                                        </p:tav>
                                      </p:tavLst>
                                    </p:anim>
                                    <p:anim calcmode="lin" valueType="num">
                                      <p:cBhvr additive="base">
                                        <p:cTn id="18" dur="500" fill="hold"/>
                                        <p:tgtEl>
                                          <p:spTgt spid="27674"/>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7665"/>
                                        </p:tgtEl>
                                        <p:attrNameLst>
                                          <p:attrName>style.visibility</p:attrName>
                                        </p:attrNameLst>
                                      </p:cBhvr>
                                      <p:to>
                                        <p:strVal val="visible"/>
                                      </p:to>
                                    </p:set>
                                    <p:animEffect transition="in" filter="wipe(left)">
                                      <p:cBhvr>
                                        <p:cTn id="23" dur="500"/>
                                        <p:tgtEl>
                                          <p:spTgt spid="27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Group 3"/>
          <p:cNvGrpSpPr>
            <a:grpSpLocks/>
          </p:cNvGrpSpPr>
          <p:nvPr/>
        </p:nvGrpSpPr>
        <p:grpSpPr bwMode="auto">
          <a:xfrm>
            <a:off x="1322389" y="1219200"/>
            <a:ext cx="4237038" cy="533400"/>
            <a:chOff x="1244" y="3504"/>
            <a:chExt cx="2669" cy="336"/>
          </a:xfrm>
        </p:grpSpPr>
        <p:graphicFrame>
          <p:nvGraphicFramePr>
            <p:cNvPr id="73737" name="Object 4"/>
            <p:cNvGraphicFramePr>
              <a:graphicFrameLocks noChangeAspect="1"/>
            </p:cNvGraphicFramePr>
            <p:nvPr/>
          </p:nvGraphicFramePr>
          <p:xfrm>
            <a:off x="1244" y="3504"/>
            <a:ext cx="2669" cy="336"/>
          </p:xfrm>
          <a:graphic>
            <a:graphicData uri="http://schemas.openxmlformats.org/presentationml/2006/ole">
              <p:oleObj spid="_x0000_s73774" name="Equation" r:id="rId3" imgW="1816100" imgH="228600" progId="Equation.DSMT4">
                <p:embed/>
              </p:oleObj>
            </a:graphicData>
          </a:graphic>
        </p:graphicFrame>
        <p:sp>
          <p:nvSpPr>
            <p:cNvPr id="73738" name="Line 5"/>
            <p:cNvSpPr>
              <a:spLocks noChangeShapeType="1"/>
            </p:cNvSpPr>
            <p:nvPr/>
          </p:nvSpPr>
          <p:spPr bwMode="auto">
            <a:xfrm>
              <a:off x="1296" y="3504"/>
              <a:ext cx="336" cy="0"/>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28679" name="Group 7"/>
          <p:cNvGrpSpPr>
            <a:grpSpLocks/>
          </p:cNvGrpSpPr>
          <p:nvPr/>
        </p:nvGrpSpPr>
        <p:grpSpPr bwMode="auto">
          <a:xfrm>
            <a:off x="1295401" y="1949450"/>
            <a:ext cx="4189413" cy="555625"/>
            <a:chOff x="1143" y="1660"/>
            <a:chExt cx="2639" cy="350"/>
          </a:xfrm>
        </p:grpSpPr>
        <p:graphicFrame>
          <p:nvGraphicFramePr>
            <p:cNvPr id="73735" name="Object 2"/>
            <p:cNvGraphicFramePr>
              <a:graphicFrameLocks noChangeAspect="1"/>
            </p:cNvGraphicFramePr>
            <p:nvPr/>
          </p:nvGraphicFramePr>
          <p:xfrm>
            <a:off x="1143" y="1680"/>
            <a:ext cx="2639" cy="330"/>
          </p:xfrm>
          <a:graphic>
            <a:graphicData uri="http://schemas.openxmlformats.org/presentationml/2006/ole">
              <p:oleObj spid="_x0000_s73775" name="Equation" r:id="rId4" imgW="1828800" imgH="228600" progId="Equation.DSMT4">
                <p:embed/>
              </p:oleObj>
            </a:graphicData>
          </a:graphic>
        </p:graphicFrame>
        <p:sp>
          <p:nvSpPr>
            <p:cNvPr id="73736" name="Line 6"/>
            <p:cNvSpPr>
              <a:spLocks noChangeShapeType="1"/>
            </p:cNvSpPr>
            <p:nvPr/>
          </p:nvSpPr>
          <p:spPr bwMode="auto">
            <a:xfrm>
              <a:off x="1200" y="1660"/>
              <a:ext cx="288" cy="0"/>
            </a:xfrm>
            <a:prstGeom prst="line">
              <a:avLst/>
            </a:prstGeom>
            <a:noFill/>
            <a:ln w="9525">
              <a:solidFill>
                <a:schemeClr val="tx1"/>
              </a:solidFill>
              <a:round/>
              <a:headEnd/>
              <a:tailEnd type="triangle" w="med" len="med"/>
            </a:ln>
          </p:spPr>
          <p:txBody>
            <a:bodyPr wrap="none" anchor="ctr"/>
            <a:lstStyle/>
            <a:p>
              <a:endParaRPr lang="zh-CN" altLang="en-US"/>
            </a:p>
          </p:txBody>
        </p:sp>
      </p:grpSp>
      <p:graphicFrame>
        <p:nvGraphicFramePr>
          <p:cNvPr id="28680" name="Object 8"/>
          <p:cNvGraphicFramePr>
            <a:graphicFrameLocks noChangeAspect="1"/>
          </p:cNvGraphicFramePr>
          <p:nvPr/>
        </p:nvGraphicFramePr>
        <p:xfrm>
          <a:off x="1214438" y="2717800"/>
          <a:ext cx="5473700" cy="1625600"/>
        </p:xfrm>
        <a:graphic>
          <a:graphicData uri="http://schemas.openxmlformats.org/presentationml/2006/ole">
            <p:oleObj spid="_x0000_s73776" name="公式" r:id="rId5" imgW="5473700" imgH="1625600" progId="Equation.3">
              <p:embed/>
            </p:oleObj>
          </a:graphicData>
        </a:graphic>
      </p:graphicFrame>
      <p:sp>
        <p:nvSpPr>
          <p:cNvPr id="28682" name="Rectangle 10"/>
          <p:cNvSpPr>
            <a:spLocks noChangeArrowheads="1"/>
          </p:cNvSpPr>
          <p:nvPr/>
        </p:nvSpPr>
        <p:spPr bwMode="auto">
          <a:xfrm>
            <a:off x="990600" y="4608513"/>
            <a:ext cx="7081838" cy="519112"/>
          </a:xfrm>
          <a:prstGeom prst="rect">
            <a:avLst/>
          </a:prstGeom>
          <a:noFill/>
          <a:ln w="9525">
            <a:noFill/>
            <a:miter lim="800000"/>
            <a:headEnd/>
            <a:tailEnd/>
          </a:ln>
        </p:spPr>
        <p:txBody>
          <a:bodyPr wrap="none">
            <a:spAutoFit/>
          </a:bodyPr>
          <a:lstStyle/>
          <a:p>
            <a:pPr eaLnBrk="1" hangingPunct="1"/>
            <a:r>
              <a:rPr lang="zh-CN" altLang="en-US" sz="2800" b="1"/>
              <a:t>式中正负号的选择必须和行列式的符号一致</a:t>
            </a:r>
            <a:r>
              <a:rPr lang="en-US" altLang="zh-CN" sz="2800" b="1"/>
              <a:t>.</a:t>
            </a:r>
          </a:p>
        </p:txBody>
      </p:sp>
      <p:sp>
        <p:nvSpPr>
          <p:cNvPr id="73734" name="WordArt 13"/>
          <p:cNvSpPr>
            <a:spLocks noChangeArrowheads="1" noChangeShapeType="1" noTextEdit="1"/>
          </p:cNvSpPr>
          <p:nvPr/>
        </p:nvSpPr>
        <p:spPr bwMode="auto">
          <a:xfrm>
            <a:off x="76200" y="152400"/>
            <a:ext cx="3505200" cy="457200"/>
          </a:xfrm>
          <a:prstGeom prst="rect">
            <a:avLst/>
          </a:prstGeom>
        </p:spPr>
        <p:txBody>
          <a:bodyPr wrap="none" fromWordArt="1">
            <a:prstTxWarp prst="textPlain">
              <a:avLst>
                <a:gd name="adj" fmla="val 50000"/>
              </a:avLst>
            </a:prstTxWarp>
          </a:bodyPr>
          <a:lstStyle/>
          <a:p>
            <a:pPr algn="ctr"/>
            <a:r>
              <a:rPr lang="zh-CN" altLang="en-US" sz="36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三、向量的混合积</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679"/>
                                        </p:tgtEl>
                                        <p:attrNameLst>
                                          <p:attrName>style.visibility</p:attrName>
                                        </p:attrNameLst>
                                      </p:cBhvr>
                                      <p:to>
                                        <p:strVal val="visible"/>
                                      </p:to>
                                    </p:set>
                                    <p:animEffect transition="in" filter="wipe(left)">
                                      <p:cBhvr>
                                        <p:cTn id="7" dur="500"/>
                                        <p:tgtEl>
                                          <p:spTgt spid="286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8680"/>
                                        </p:tgtEl>
                                        <p:attrNameLst>
                                          <p:attrName>style.visibility</p:attrName>
                                        </p:attrNameLst>
                                      </p:cBhvr>
                                      <p:to>
                                        <p:strVal val="visible"/>
                                      </p:to>
                                    </p:set>
                                    <p:animEffect transition="in" filter="wipe(left)">
                                      <p:cBhvr>
                                        <p:cTn id="12" dur="500"/>
                                        <p:tgtEl>
                                          <p:spTgt spid="286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82"/>
                                        </p:tgtEl>
                                        <p:attrNameLst>
                                          <p:attrName>style.visibility</p:attrName>
                                        </p:attrNameLst>
                                      </p:cBhvr>
                                      <p:to>
                                        <p:strVal val="visible"/>
                                      </p:to>
                                    </p:set>
                                    <p:animEffect transition="in" filter="wipe(left)">
                                      <p:cBhvr>
                                        <p:cTn id="17" dur="500"/>
                                        <p:tgtEl>
                                          <p:spTgt spid="28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395288" y="795338"/>
            <a:ext cx="8353425" cy="519112"/>
          </a:xfrm>
          <a:prstGeom prst="rect">
            <a:avLst/>
          </a:prstGeom>
          <a:noFill/>
          <a:ln w="9525">
            <a:noFill/>
            <a:miter lim="800000"/>
            <a:headEnd/>
            <a:tailEnd/>
          </a:ln>
          <a:effectLst/>
        </p:spPr>
        <p:txBody>
          <a:bodyPr>
            <a:spAutoFit/>
          </a:bodyPr>
          <a:lstStyle/>
          <a:p>
            <a:pPr eaLnBrk="1" hangingPunct="1">
              <a:spcBef>
                <a:spcPct val="50000"/>
              </a:spcBef>
            </a:pPr>
            <a:r>
              <a:rPr lang="zh-CN" altLang="en-US" sz="2800" b="1">
                <a:ea typeface="黑体" pitchFamily="2" charset="-122"/>
              </a:rPr>
              <a:t>例</a:t>
            </a:r>
            <a:r>
              <a:rPr lang="zh-CN" altLang="en-US" sz="2800" b="1"/>
              <a:t> </a:t>
            </a:r>
            <a:r>
              <a:rPr lang="en-US" altLang="zh-CN" sz="2800" b="1"/>
              <a:t>8   </a:t>
            </a:r>
            <a:r>
              <a:rPr lang="zh-CN" altLang="en-US" sz="2800" b="1"/>
              <a:t>已知向量              </a:t>
            </a:r>
            <a:r>
              <a:rPr lang="en-US" altLang="zh-CN" sz="2800" b="1"/>
              <a:t>,              , </a:t>
            </a:r>
            <a:r>
              <a:rPr lang="en-US" altLang="zh-CN" sz="2800" b="1" i="1"/>
              <a:t>                    </a:t>
            </a:r>
            <a:r>
              <a:rPr lang="en-US" altLang="zh-CN" sz="2800" b="1"/>
              <a:t>, </a:t>
            </a:r>
          </a:p>
        </p:txBody>
      </p:sp>
      <p:graphicFrame>
        <p:nvGraphicFramePr>
          <p:cNvPr id="74755" name="Object 3"/>
          <p:cNvGraphicFramePr>
            <a:graphicFrameLocks noChangeAspect="1"/>
          </p:cNvGraphicFramePr>
          <p:nvPr/>
        </p:nvGraphicFramePr>
        <p:xfrm>
          <a:off x="2895600" y="754063"/>
          <a:ext cx="1257300" cy="560387"/>
        </p:xfrm>
        <a:graphic>
          <a:graphicData uri="http://schemas.openxmlformats.org/presentationml/2006/ole">
            <p:oleObj spid="_x0000_s74894" name="公式" r:id="rId3" imgW="508000" imgH="228600" progId="Equation.3">
              <p:embed/>
            </p:oleObj>
          </a:graphicData>
        </a:graphic>
      </p:graphicFrame>
      <p:sp>
        <p:nvSpPr>
          <p:cNvPr id="106500" name="Text Box 4"/>
          <p:cNvSpPr txBox="1">
            <a:spLocks noChangeArrowheads="1"/>
          </p:cNvSpPr>
          <p:nvPr/>
        </p:nvSpPr>
        <p:spPr bwMode="auto">
          <a:xfrm>
            <a:off x="395288" y="3276600"/>
            <a:ext cx="1008062" cy="519113"/>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rgbClr val="CC3300"/>
                </a:solidFill>
                <a:ea typeface="黑体" pitchFamily="2" charset="-122"/>
              </a:rPr>
              <a:t>解</a:t>
            </a:r>
            <a:endParaRPr lang="zh-CN" altLang="en-US" sz="2800" b="1">
              <a:solidFill>
                <a:srgbClr val="CC3300"/>
              </a:solidFill>
            </a:endParaRPr>
          </a:p>
        </p:txBody>
      </p:sp>
      <p:graphicFrame>
        <p:nvGraphicFramePr>
          <p:cNvPr id="74757" name="Object 5"/>
          <p:cNvGraphicFramePr>
            <a:graphicFrameLocks noChangeAspect="1"/>
          </p:cNvGraphicFramePr>
          <p:nvPr/>
        </p:nvGraphicFramePr>
        <p:xfrm>
          <a:off x="4467225" y="754063"/>
          <a:ext cx="1289050" cy="560387"/>
        </p:xfrm>
        <a:graphic>
          <a:graphicData uri="http://schemas.openxmlformats.org/presentationml/2006/ole">
            <p:oleObj spid="_x0000_s74895" name="公式" r:id="rId4" imgW="520700" imgH="228600" progId="Equation.3">
              <p:embed/>
            </p:oleObj>
          </a:graphicData>
        </a:graphic>
      </p:graphicFrame>
      <p:graphicFrame>
        <p:nvGraphicFramePr>
          <p:cNvPr id="74758" name="Object 6"/>
          <p:cNvGraphicFramePr>
            <a:graphicFrameLocks noChangeAspect="1"/>
          </p:cNvGraphicFramePr>
          <p:nvPr/>
        </p:nvGraphicFramePr>
        <p:xfrm>
          <a:off x="5930900" y="557213"/>
          <a:ext cx="1854200" cy="996950"/>
        </p:xfrm>
        <a:graphic>
          <a:graphicData uri="http://schemas.openxmlformats.org/presentationml/2006/ole">
            <p:oleObj spid="_x0000_s74896" name="公式" r:id="rId5" imgW="748975" imgH="406224" progId="Equation.3">
              <p:embed/>
            </p:oleObj>
          </a:graphicData>
        </a:graphic>
      </p:graphicFrame>
      <p:sp>
        <p:nvSpPr>
          <p:cNvPr id="74759" name="Text Box 7"/>
          <p:cNvSpPr txBox="1">
            <a:spLocks noChangeArrowheads="1"/>
          </p:cNvSpPr>
          <p:nvPr/>
        </p:nvSpPr>
        <p:spPr bwMode="auto">
          <a:xfrm>
            <a:off x="395288" y="1622425"/>
            <a:ext cx="1728787" cy="519113"/>
          </a:xfrm>
          <a:prstGeom prst="rect">
            <a:avLst/>
          </a:prstGeom>
          <a:noFill/>
          <a:ln w="9525">
            <a:noFill/>
            <a:miter lim="800000"/>
            <a:headEnd/>
            <a:tailEnd/>
          </a:ln>
          <a:effectLst/>
        </p:spPr>
        <p:txBody>
          <a:bodyPr>
            <a:spAutoFit/>
          </a:bodyPr>
          <a:lstStyle/>
          <a:p>
            <a:pPr eaLnBrk="1" hangingPunct="1">
              <a:spcBef>
                <a:spcPct val="50000"/>
              </a:spcBef>
            </a:pPr>
            <a:r>
              <a:rPr lang="en-US" altLang="zh-CN" sz="2800" b="1">
                <a:ea typeface="黑体" pitchFamily="2" charset="-122"/>
              </a:rPr>
              <a:t>(1)</a:t>
            </a:r>
            <a:r>
              <a:rPr lang="en-US" altLang="zh-CN" sz="2800" b="1"/>
              <a:t> </a:t>
            </a:r>
            <a:r>
              <a:rPr lang="zh-CN" altLang="en-US" sz="2800" b="1"/>
              <a:t>求证</a:t>
            </a:r>
            <a:endParaRPr lang="zh-CN" altLang="en-US" sz="2800"/>
          </a:p>
        </p:txBody>
      </p:sp>
      <p:graphicFrame>
        <p:nvGraphicFramePr>
          <p:cNvPr id="74760" name="Object 8"/>
          <p:cNvGraphicFramePr>
            <a:graphicFrameLocks noChangeAspect="1"/>
          </p:cNvGraphicFramePr>
          <p:nvPr/>
        </p:nvGraphicFramePr>
        <p:xfrm>
          <a:off x="1763713" y="1422400"/>
          <a:ext cx="3246437" cy="1042988"/>
        </p:xfrm>
        <a:graphic>
          <a:graphicData uri="http://schemas.openxmlformats.org/presentationml/2006/ole">
            <p:oleObj spid="_x0000_s74897" name="公式" r:id="rId6" imgW="1409700" imgH="457200" progId="Equation.3">
              <p:embed/>
            </p:oleObj>
          </a:graphicData>
        </a:graphic>
      </p:graphicFrame>
      <p:sp>
        <p:nvSpPr>
          <p:cNvPr id="74761" name="Text Box 9"/>
          <p:cNvSpPr txBox="1">
            <a:spLocks noChangeArrowheads="1"/>
          </p:cNvSpPr>
          <p:nvPr/>
        </p:nvSpPr>
        <p:spPr bwMode="auto">
          <a:xfrm>
            <a:off x="395288" y="2414588"/>
            <a:ext cx="8318500" cy="519112"/>
          </a:xfrm>
          <a:prstGeom prst="rect">
            <a:avLst/>
          </a:prstGeom>
          <a:noFill/>
          <a:ln w="9525">
            <a:noFill/>
            <a:miter lim="800000"/>
            <a:headEnd/>
            <a:tailEnd/>
          </a:ln>
          <a:effectLst/>
        </p:spPr>
        <p:txBody>
          <a:bodyPr>
            <a:spAutoFit/>
          </a:bodyPr>
          <a:lstStyle/>
          <a:p>
            <a:pPr eaLnBrk="1" hangingPunct="1">
              <a:spcBef>
                <a:spcPct val="50000"/>
              </a:spcBef>
            </a:pPr>
            <a:r>
              <a:rPr lang="en-US" altLang="zh-CN" sz="2800" b="1"/>
              <a:t>(2) </a:t>
            </a:r>
            <a:r>
              <a:rPr lang="zh-CN" altLang="en-US" sz="2800" b="1"/>
              <a:t>当    与    的夹角</a:t>
            </a:r>
            <a:r>
              <a:rPr lang="en-US" altLang="zh-CN" sz="2800" b="1" i="1">
                <a:ea typeface="楷体_GB2312" pitchFamily="49" charset="-122"/>
              </a:rPr>
              <a:t>θ </a:t>
            </a:r>
            <a:r>
              <a:rPr lang="zh-CN" altLang="en-US" sz="2800" b="1"/>
              <a:t>为何值时△</a:t>
            </a:r>
            <a:r>
              <a:rPr lang="en-US" altLang="zh-CN" sz="2800" b="1" i="1"/>
              <a:t>ADB </a:t>
            </a:r>
            <a:r>
              <a:rPr lang="zh-CN" altLang="en-US" sz="2800" b="1"/>
              <a:t>的面积最大</a:t>
            </a:r>
            <a:r>
              <a:rPr lang="en-US" altLang="zh-CN" sz="2800" b="1"/>
              <a:t>?</a:t>
            </a:r>
          </a:p>
        </p:txBody>
      </p:sp>
      <p:graphicFrame>
        <p:nvGraphicFramePr>
          <p:cNvPr id="74762" name="Object 10"/>
          <p:cNvGraphicFramePr>
            <a:graphicFrameLocks noChangeAspect="1"/>
          </p:cNvGraphicFramePr>
          <p:nvPr/>
        </p:nvGraphicFramePr>
        <p:xfrm>
          <a:off x="1370013" y="2471738"/>
          <a:ext cx="311150" cy="433387"/>
        </p:xfrm>
        <a:graphic>
          <a:graphicData uri="http://schemas.openxmlformats.org/presentationml/2006/ole">
            <p:oleObj spid="_x0000_s74898" name="公式" r:id="rId7" imgW="51840" imgH="114480" progId="Equation.3">
              <p:embed/>
            </p:oleObj>
          </a:graphicData>
        </a:graphic>
      </p:graphicFrame>
      <p:graphicFrame>
        <p:nvGraphicFramePr>
          <p:cNvPr id="74763" name="Object 11"/>
          <p:cNvGraphicFramePr>
            <a:graphicFrameLocks noChangeAspect="1"/>
          </p:cNvGraphicFramePr>
          <p:nvPr/>
        </p:nvGraphicFramePr>
        <p:xfrm>
          <a:off x="2089150" y="2386013"/>
          <a:ext cx="311150" cy="525462"/>
        </p:xfrm>
        <a:graphic>
          <a:graphicData uri="http://schemas.openxmlformats.org/presentationml/2006/ole">
            <p:oleObj spid="_x0000_s74899" name="公式" r:id="rId8" imgW="51840" imgH="155880" progId="Equation.3">
              <p:embed/>
            </p:oleObj>
          </a:graphicData>
        </a:graphic>
      </p:graphicFrame>
      <p:grpSp>
        <p:nvGrpSpPr>
          <p:cNvPr id="74764" name="Group 12"/>
          <p:cNvGrpSpPr>
            <a:grpSpLocks/>
          </p:cNvGrpSpPr>
          <p:nvPr/>
        </p:nvGrpSpPr>
        <p:grpSpPr bwMode="auto">
          <a:xfrm>
            <a:off x="5562600" y="3163888"/>
            <a:ext cx="3186113" cy="2578100"/>
            <a:chOff x="3232" y="1784"/>
            <a:chExt cx="2007" cy="1624"/>
          </a:xfrm>
        </p:grpSpPr>
        <p:sp>
          <p:nvSpPr>
            <p:cNvPr id="74769" name="Line 13"/>
            <p:cNvSpPr>
              <a:spLocks noChangeShapeType="1"/>
            </p:cNvSpPr>
            <p:nvPr/>
          </p:nvSpPr>
          <p:spPr bwMode="auto">
            <a:xfrm>
              <a:off x="3464" y="3094"/>
              <a:ext cx="1775" cy="19"/>
            </a:xfrm>
            <a:prstGeom prst="line">
              <a:avLst/>
            </a:prstGeom>
            <a:noFill/>
            <a:ln w="38100">
              <a:solidFill>
                <a:schemeClr val="tx1"/>
              </a:solidFill>
              <a:round/>
              <a:headEnd/>
              <a:tailEnd type="stealth" w="med" len="lg"/>
            </a:ln>
            <a:effectLst/>
          </p:spPr>
          <p:txBody>
            <a:bodyPr/>
            <a:lstStyle/>
            <a:p>
              <a:endParaRPr lang="zh-CN" altLang="en-US"/>
            </a:p>
          </p:txBody>
        </p:sp>
        <p:sp>
          <p:nvSpPr>
            <p:cNvPr id="74770" name="Line 14"/>
            <p:cNvSpPr>
              <a:spLocks noChangeShapeType="1"/>
            </p:cNvSpPr>
            <p:nvPr/>
          </p:nvSpPr>
          <p:spPr bwMode="auto">
            <a:xfrm flipV="1">
              <a:off x="3464" y="2038"/>
              <a:ext cx="1392" cy="1056"/>
            </a:xfrm>
            <a:prstGeom prst="line">
              <a:avLst/>
            </a:prstGeom>
            <a:noFill/>
            <a:ln w="38100">
              <a:solidFill>
                <a:schemeClr val="tx1"/>
              </a:solidFill>
              <a:round/>
              <a:headEnd/>
              <a:tailEnd type="stealth" w="med" len="lg"/>
            </a:ln>
            <a:effectLst/>
          </p:spPr>
          <p:txBody>
            <a:bodyPr/>
            <a:lstStyle/>
            <a:p>
              <a:endParaRPr lang="zh-CN" altLang="en-US"/>
            </a:p>
          </p:txBody>
        </p:sp>
        <p:sp>
          <p:nvSpPr>
            <p:cNvPr id="74771" name="Line 15"/>
            <p:cNvSpPr>
              <a:spLocks noChangeShapeType="1"/>
            </p:cNvSpPr>
            <p:nvPr/>
          </p:nvSpPr>
          <p:spPr bwMode="auto">
            <a:xfrm>
              <a:off x="4830" y="2078"/>
              <a:ext cx="2" cy="1025"/>
            </a:xfrm>
            <a:prstGeom prst="line">
              <a:avLst/>
            </a:prstGeom>
            <a:noFill/>
            <a:ln w="38100">
              <a:solidFill>
                <a:schemeClr val="tx1"/>
              </a:solidFill>
              <a:round/>
              <a:headEnd/>
              <a:tailEnd/>
            </a:ln>
            <a:effectLst/>
          </p:spPr>
          <p:txBody>
            <a:bodyPr/>
            <a:lstStyle/>
            <a:p>
              <a:endParaRPr lang="zh-CN" altLang="en-US"/>
            </a:p>
          </p:txBody>
        </p:sp>
        <p:sp>
          <p:nvSpPr>
            <p:cNvPr id="74772" name="Arc 16"/>
            <p:cNvSpPr>
              <a:spLocks/>
            </p:cNvSpPr>
            <p:nvPr/>
          </p:nvSpPr>
          <p:spPr bwMode="auto">
            <a:xfrm rot="1358499">
              <a:off x="3716" y="2878"/>
              <a:ext cx="227" cy="240"/>
            </a:xfrm>
            <a:custGeom>
              <a:avLst/>
              <a:gdLst>
                <a:gd name="T0" fmla="*/ 0 w 20466"/>
                <a:gd name="T1" fmla="*/ 0 h 21600"/>
                <a:gd name="T2" fmla="*/ 0 w 20466"/>
                <a:gd name="T3" fmla="*/ 0 h 21600"/>
                <a:gd name="T4" fmla="*/ 0 w 20466"/>
                <a:gd name="T5" fmla="*/ 0 h 21600"/>
                <a:gd name="T6" fmla="*/ 0 60000 65536"/>
                <a:gd name="T7" fmla="*/ 0 60000 65536"/>
                <a:gd name="T8" fmla="*/ 0 60000 65536"/>
              </a:gdLst>
              <a:ahLst/>
              <a:cxnLst>
                <a:cxn ang="T6">
                  <a:pos x="T0" y="T1"/>
                </a:cxn>
                <a:cxn ang="T7">
                  <a:pos x="T2" y="T3"/>
                </a:cxn>
                <a:cxn ang="T8">
                  <a:pos x="T4" y="T5"/>
                </a:cxn>
              </a:cxnLst>
              <a:rect l="0" t="0" r="r" b="b"/>
              <a:pathLst>
                <a:path w="20466" h="21600" fill="none" extrusionOk="0">
                  <a:moveTo>
                    <a:pt x="-1" y="0"/>
                  </a:moveTo>
                  <a:cubicBezTo>
                    <a:pt x="9267" y="0"/>
                    <a:pt x="17502" y="5911"/>
                    <a:pt x="20465" y="14693"/>
                  </a:cubicBezTo>
                </a:path>
                <a:path w="20466" h="21600" stroke="0" extrusionOk="0">
                  <a:moveTo>
                    <a:pt x="-1" y="0"/>
                  </a:moveTo>
                  <a:cubicBezTo>
                    <a:pt x="9267" y="0"/>
                    <a:pt x="17502" y="5911"/>
                    <a:pt x="20465" y="14693"/>
                  </a:cubicBezTo>
                  <a:lnTo>
                    <a:pt x="0" y="21600"/>
                  </a:lnTo>
                  <a:lnTo>
                    <a:pt x="-1" y="0"/>
                  </a:lnTo>
                  <a:close/>
                </a:path>
              </a:pathLst>
            </a:custGeom>
            <a:noFill/>
            <a:ln w="28575">
              <a:solidFill>
                <a:srgbClr val="FF3300"/>
              </a:solidFill>
              <a:round/>
              <a:headEnd/>
              <a:tailEnd/>
            </a:ln>
            <a:effectLst/>
          </p:spPr>
          <p:txBody>
            <a:bodyPr wrap="none" anchor="ctr"/>
            <a:lstStyle/>
            <a:p>
              <a:endParaRPr lang="zh-CN" altLang="en-US"/>
            </a:p>
          </p:txBody>
        </p:sp>
        <p:graphicFrame>
          <p:nvGraphicFramePr>
            <p:cNvPr id="74773" name="Object 17"/>
            <p:cNvGraphicFramePr>
              <a:graphicFrameLocks noChangeAspect="1"/>
            </p:cNvGraphicFramePr>
            <p:nvPr/>
          </p:nvGraphicFramePr>
          <p:xfrm>
            <a:off x="3992" y="2806"/>
            <a:ext cx="152" cy="200"/>
          </p:xfrm>
          <a:graphic>
            <a:graphicData uri="http://schemas.openxmlformats.org/presentationml/2006/ole">
              <p:oleObj spid="_x0000_s74900" name="Equation" r:id="rId9" imgW="176760" imgH="259920" progId="Equation.3">
                <p:embed/>
              </p:oleObj>
            </a:graphicData>
          </a:graphic>
        </p:graphicFrame>
        <p:sp>
          <p:nvSpPr>
            <p:cNvPr id="74774" name="Text Box 18"/>
            <p:cNvSpPr txBox="1">
              <a:spLocks noChangeArrowheads="1"/>
            </p:cNvSpPr>
            <p:nvPr/>
          </p:nvSpPr>
          <p:spPr bwMode="auto">
            <a:xfrm>
              <a:off x="3232" y="2928"/>
              <a:ext cx="244" cy="288"/>
            </a:xfrm>
            <a:prstGeom prst="rect">
              <a:avLst/>
            </a:prstGeom>
            <a:noFill/>
            <a:ln w="9525">
              <a:noFill/>
              <a:miter lim="800000"/>
              <a:headEnd/>
              <a:tailEnd/>
            </a:ln>
            <a:effectLst/>
          </p:spPr>
          <p:txBody>
            <a:bodyPr wrap="none">
              <a:spAutoFit/>
            </a:bodyPr>
            <a:lstStyle/>
            <a:p>
              <a:pPr eaLnBrk="1" hangingPunct="1"/>
              <a:r>
                <a:rPr lang="en-US" altLang="zh-CN" b="1" i="1"/>
                <a:t>A</a:t>
              </a:r>
            </a:p>
          </p:txBody>
        </p:sp>
        <p:sp>
          <p:nvSpPr>
            <p:cNvPr id="74775" name="Text Box 19"/>
            <p:cNvSpPr txBox="1">
              <a:spLocks noChangeArrowheads="1"/>
            </p:cNvSpPr>
            <p:nvPr/>
          </p:nvSpPr>
          <p:spPr bwMode="auto">
            <a:xfrm>
              <a:off x="4606" y="3120"/>
              <a:ext cx="255" cy="288"/>
            </a:xfrm>
            <a:prstGeom prst="rect">
              <a:avLst/>
            </a:prstGeom>
            <a:noFill/>
            <a:ln w="9525">
              <a:noFill/>
              <a:miter lim="800000"/>
              <a:headEnd/>
              <a:tailEnd/>
            </a:ln>
            <a:effectLst/>
          </p:spPr>
          <p:txBody>
            <a:bodyPr wrap="none">
              <a:spAutoFit/>
            </a:bodyPr>
            <a:lstStyle/>
            <a:p>
              <a:pPr eaLnBrk="1" hangingPunct="1"/>
              <a:r>
                <a:rPr lang="en-US" altLang="zh-CN" b="1" i="1"/>
                <a:t>D</a:t>
              </a:r>
            </a:p>
          </p:txBody>
        </p:sp>
        <p:sp>
          <p:nvSpPr>
            <p:cNvPr id="74776" name="Text Box 20"/>
            <p:cNvSpPr txBox="1">
              <a:spLocks noChangeArrowheads="1"/>
            </p:cNvSpPr>
            <p:nvPr/>
          </p:nvSpPr>
          <p:spPr bwMode="auto">
            <a:xfrm>
              <a:off x="4967" y="3113"/>
              <a:ext cx="265" cy="288"/>
            </a:xfrm>
            <a:prstGeom prst="rect">
              <a:avLst/>
            </a:prstGeom>
            <a:noFill/>
            <a:ln w="9525">
              <a:noFill/>
              <a:miter lim="800000"/>
              <a:headEnd/>
              <a:tailEnd/>
            </a:ln>
            <a:effectLst/>
          </p:spPr>
          <p:txBody>
            <a:bodyPr>
              <a:spAutoFit/>
            </a:bodyPr>
            <a:lstStyle/>
            <a:p>
              <a:pPr eaLnBrk="1" hangingPunct="1"/>
              <a:r>
                <a:rPr lang="en-US" altLang="zh-CN" b="1" i="1"/>
                <a:t>C</a:t>
              </a:r>
            </a:p>
          </p:txBody>
        </p:sp>
        <p:sp>
          <p:nvSpPr>
            <p:cNvPr id="74777" name="Text Box 21"/>
            <p:cNvSpPr txBox="1">
              <a:spLocks noChangeArrowheads="1"/>
            </p:cNvSpPr>
            <p:nvPr/>
          </p:nvSpPr>
          <p:spPr bwMode="auto">
            <a:xfrm>
              <a:off x="4656" y="1784"/>
              <a:ext cx="244" cy="288"/>
            </a:xfrm>
            <a:prstGeom prst="rect">
              <a:avLst/>
            </a:prstGeom>
            <a:noFill/>
            <a:ln w="9525">
              <a:noFill/>
              <a:miter lim="800000"/>
              <a:headEnd/>
              <a:tailEnd/>
            </a:ln>
            <a:effectLst/>
          </p:spPr>
          <p:txBody>
            <a:bodyPr wrap="none">
              <a:spAutoFit/>
            </a:bodyPr>
            <a:lstStyle/>
            <a:p>
              <a:pPr eaLnBrk="1" hangingPunct="1"/>
              <a:r>
                <a:rPr lang="en-US" altLang="zh-CN" b="1" i="1"/>
                <a:t>B</a:t>
              </a:r>
            </a:p>
          </p:txBody>
        </p:sp>
        <p:sp>
          <p:nvSpPr>
            <p:cNvPr id="74778" name="Line 22"/>
            <p:cNvSpPr>
              <a:spLocks noChangeShapeType="1"/>
            </p:cNvSpPr>
            <p:nvPr/>
          </p:nvSpPr>
          <p:spPr bwMode="auto">
            <a:xfrm>
              <a:off x="4738" y="3001"/>
              <a:ext cx="96" cy="0"/>
            </a:xfrm>
            <a:prstGeom prst="line">
              <a:avLst/>
            </a:prstGeom>
            <a:noFill/>
            <a:ln w="9525">
              <a:solidFill>
                <a:srgbClr val="FF3300"/>
              </a:solidFill>
              <a:round/>
              <a:headEnd/>
              <a:tailEnd/>
            </a:ln>
            <a:effectLst/>
          </p:spPr>
          <p:txBody>
            <a:bodyPr/>
            <a:lstStyle/>
            <a:p>
              <a:endParaRPr lang="zh-CN" altLang="en-US"/>
            </a:p>
          </p:txBody>
        </p:sp>
        <p:sp>
          <p:nvSpPr>
            <p:cNvPr id="74779" name="Line 23"/>
            <p:cNvSpPr>
              <a:spLocks noChangeShapeType="1"/>
            </p:cNvSpPr>
            <p:nvPr/>
          </p:nvSpPr>
          <p:spPr bwMode="auto">
            <a:xfrm>
              <a:off x="4738" y="3001"/>
              <a:ext cx="0" cy="96"/>
            </a:xfrm>
            <a:prstGeom prst="line">
              <a:avLst/>
            </a:prstGeom>
            <a:noFill/>
            <a:ln w="9525">
              <a:solidFill>
                <a:srgbClr val="FF3300"/>
              </a:solidFill>
              <a:round/>
              <a:headEnd/>
              <a:tailEnd/>
            </a:ln>
            <a:effectLst/>
          </p:spPr>
          <p:txBody>
            <a:bodyPr/>
            <a:lstStyle/>
            <a:p>
              <a:endParaRPr lang="zh-CN" altLang="en-US"/>
            </a:p>
          </p:txBody>
        </p:sp>
      </p:grpSp>
      <p:sp>
        <p:nvSpPr>
          <p:cNvPr id="106520" name="Text Box 24"/>
          <p:cNvSpPr txBox="1">
            <a:spLocks noChangeArrowheads="1"/>
          </p:cNvSpPr>
          <p:nvPr/>
        </p:nvSpPr>
        <p:spPr bwMode="auto">
          <a:xfrm>
            <a:off x="971550" y="3260725"/>
            <a:ext cx="792163" cy="519113"/>
          </a:xfrm>
          <a:prstGeom prst="rect">
            <a:avLst/>
          </a:prstGeom>
          <a:noFill/>
          <a:ln w="9525">
            <a:noFill/>
            <a:miter lim="800000"/>
            <a:headEnd/>
            <a:tailEnd/>
          </a:ln>
          <a:effectLst/>
        </p:spPr>
        <p:txBody>
          <a:bodyPr>
            <a:spAutoFit/>
          </a:bodyPr>
          <a:lstStyle/>
          <a:p>
            <a:pPr eaLnBrk="1" hangingPunct="1">
              <a:spcBef>
                <a:spcPct val="50000"/>
              </a:spcBef>
            </a:pPr>
            <a:r>
              <a:rPr lang="en-US" altLang="zh-CN" sz="2800" b="1"/>
              <a:t>(1)</a:t>
            </a:r>
          </a:p>
        </p:txBody>
      </p:sp>
      <p:graphicFrame>
        <p:nvGraphicFramePr>
          <p:cNvPr id="106521" name="Object 25"/>
          <p:cNvGraphicFramePr>
            <a:graphicFrameLocks noChangeAspect="1"/>
          </p:cNvGraphicFramePr>
          <p:nvPr/>
        </p:nvGraphicFramePr>
        <p:xfrm>
          <a:off x="1568450" y="3060700"/>
          <a:ext cx="3219450" cy="954088"/>
        </p:xfrm>
        <a:graphic>
          <a:graphicData uri="http://schemas.openxmlformats.org/presentationml/2006/ole">
            <p:oleObj spid="_x0000_s74901" name="公式" r:id="rId10" imgW="1371600" imgH="406400" progId="Equation.3">
              <p:embed/>
            </p:oleObj>
          </a:graphicData>
        </a:graphic>
      </p:graphicFrame>
      <p:graphicFrame>
        <p:nvGraphicFramePr>
          <p:cNvPr id="106522" name="Object 26"/>
          <p:cNvGraphicFramePr>
            <a:graphicFrameLocks noChangeAspect="1"/>
          </p:cNvGraphicFramePr>
          <p:nvPr/>
        </p:nvGraphicFramePr>
        <p:xfrm>
          <a:off x="2484438" y="4095750"/>
          <a:ext cx="3240087" cy="927100"/>
        </p:xfrm>
        <a:graphic>
          <a:graphicData uri="http://schemas.openxmlformats.org/presentationml/2006/ole">
            <p:oleObj spid="_x0000_s74902" name="公式" r:id="rId11" imgW="1422400" imgH="406400" progId="Equation.3">
              <p:embed/>
            </p:oleObj>
          </a:graphicData>
        </a:graphic>
      </p:graphicFrame>
      <p:graphicFrame>
        <p:nvGraphicFramePr>
          <p:cNvPr id="106523" name="Object 27"/>
          <p:cNvGraphicFramePr>
            <a:graphicFrameLocks noChangeAspect="1"/>
          </p:cNvGraphicFramePr>
          <p:nvPr/>
        </p:nvGraphicFramePr>
        <p:xfrm>
          <a:off x="2498725" y="5165725"/>
          <a:ext cx="2836863" cy="927100"/>
        </p:xfrm>
        <a:graphic>
          <a:graphicData uri="http://schemas.openxmlformats.org/presentationml/2006/ole">
            <p:oleObj spid="_x0000_s74903" name="公式" r:id="rId12" imgW="1244060" imgH="406224" progId="Equation.3">
              <p:embed/>
            </p:oleObj>
          </a:graphicData>
        </a:graphic>
      </p:graphicFrame>
      <p:sp>
        <p:nvSpPr>
          <p:cNvPr id="28" name="WordArt 13"/>
          <p:cNvSpPr>
            <a:spLocks noChangeArrowheads="1" noChangeShapeType="1" noTextEdit="1"/>
          </p:cNvSpPr>
          <p:nvPr/>
        </p:nvSpPr>
        <p:spPr bwMode="auto">
          <a:xfrm>
            <a:off x="76200" y="152400"/>
            <a:ext cx="3505200" cy="457200"/>
          </a:xfrm>
          <a:prstGeom prst="rect">
            <a:avLst/>
          </a:prstGeom>
        </p:spPr>
        <p:txBody>
          <a:bodyPr wrap="none" fromWordArt="1">
            <a:prstTxWarp prst="textPlain">
              <a:avLst>
                <a:gd name="adj" fmla="val 50000"/>
              </a:avLst>
            </a:prstTxWarp>
          </a:bodyPr>
          <a:lstStyle/>
          <a:p>
            <a:pPr algn="ctr"/>
            <a:r>
              <a:rPr lang="zh-CN" altLang="en-US" sz="36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三、向量的混合积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500"/>
                                        </p:tgtEl>
                                        <p:attrNameLst>
                                          <p:attrName>style.visibility</p:attrName>
                                        </p:attrNameLst>
                                      </p:cBhvr>
                                      <p:to>
                                        <p:strVal val="visible"/>
                                      </p:to>
                                    </p:set>
                                    <p:animEffect transition="in" filter="wipe(left)">
                                      <p:cBhvr>
                                        <p:cTn id="7" dur="500"/>
                                        <p:tgtEl>
                                          <p:spTgt spid="1065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520"/>
                                        </p:tgtEl>
                                        <p:attrNameLst>
                                          <p:attrName>style.visibility</p:attrName>
                                        </p:attrNameLst>
                                      </p:cBhvr>
                                      <p:to>
                                        <p:strVal val="visible"/>
                                      </p:to>
                                    </p:set>
                                    <p:animEffect transition="in" filter="wipe(left)">
                                      <p:cBhvr>
                                        <p:cTn id="12" dur="500"/>
                                        <p:tgtEl>
                                          <p:spTgt spid="1065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6521"/>
                                        </p:tgtEl>
                                        <p:attrNameLst>
                                          <p:attrName>style.visibility</p:attrName>
                                        </p:attrNameLst>
                                      </p:cBhvr>
                                      <p:to>
                                        <p:strVal val="visible"/>
                                      </p:to>
                                    </p:set>
                                    <p:animEffect transition="in" filter="wipe(left)">
                                      <p:cBhvr>
                                        <p:cTn id="17" dur="500"/>
                                        <p:tgtEl>
                                          <p:spTgt spid="1065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6522"/>
                                        </p:tgtEl>
                                        <p:attrNameLst>
                                          <p:attrName>style.visibility</p:attrName>
                                        </p:attrNameLst>
                                      </p:cBhvr>
                                      <p:to>
                                        <p:strVal val="visible"/>
                                      </p:to>
                                    </p:set>
                                    <p:animEffect transition="in" filter="wipe(left)">
                                      <p:cBhvr>
                                        <p:cTn id="22" dur="500"/>
                                        <p:tgtEl>
                                          <p:spTgt spid="1065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6523"/>
                                        </p:tgtEl>
                                        <p:attrNameLst>
                                          <p:attrName>style.visibility</p:attrName>
                                        </p:attrNameLst>
                                      </p:cBhvr>
                                      <p:to>
                                        <p:strVal val="visible"/>
                                      </p:to>
                                    </p:set>
                                    <p:animEffect transition="in" filter="wipe(left)">
                                      <p:cBhvr>
                                        <p:cTn id="27" dur="500"/>
                                        <p:tgtEl>
                                          <p:spTgt spid="106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0" grpId="0" autoUpdateAnimBg="0"/>
      <p:bldP spid="1065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WordArt 45"/>
          <p:cNvSpPr>
            <a:spLocks noChangeArrowheads="1" noChangeShapeType="1" noTextEdit="1"/>
          </p:cNvSpPr>
          <p:nvPr/>
        </p:nvSpPr>
        <p:spPr bwMode="auto">
          <a:xfrm>
            <a:off x="228600" y="200025"/>
            <a:ext cx="2933700" cy="409575"/>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一、向量的概念</a:t>
            </a:r>
          </a:p>
        </p:txBody>
      </p:sp>
      <p:sp>
        <p:nvSpPr>
          <p:cNvPr id="10243" name="Text Box 47"/>
          <p:cNvSpPr txBox="1">
            <a:spLocks noChangeArrowheads="1"/>
          </p:cNvSpPr>
          <p:nvPr/>
        </p:nvSpPr>
        <p:spPr bwMode="auto">
          <a:xfrm>
            <a:off x="395288" y="776288"/>
            <a:ext cx="1584325" cy="519112"/>
          </a:xfrm>
          <a:prstGeom prst="rect">
            <a:avLst/>
          </a:prstGeom>
          <a:noFill/>
          <a:ln w="9525" algn="ctr">
            <a:noFill/>
            <a:miter lim="800000"/>
            <a:headEnd/>
            <a:tailEnd/>
          </a:ln>
          <a:effectLst/>
        </p:spPr>
        <p:txBody>
          <a:bodyPr>
            <a:spAutoFit/>
          </a:bodyPr>
          <a:lstStyle/>
          <a:p>
            <a:pPr eaLnBrk="1" hangingPunct="1"/>
            <a:r>
              <a:rPr lang="en-US" altLang="zh-CN" sz="2800">
                <a:solidFill>
                  <a:srgbClr val="FF3300"/>
                </a:solidFill>
                <a:latin typeface="华文细黑" pitchFamily="2" charset="-122"/>
                <a:ea typeface="华文细黑" pitchFamily="2" charset="-122"/>
              </a:rPr>
              <a:t>1</a:t>
            </a:r>
            <a:r>
              <a:rPr lang="zh-CN" altLang="en-US" sz="2800">
                <a:solidFill>
                  <a:srgbClr val="FF3300"/>
                </a:solidFill>
                <a:latin typeface="华文细黑" pitchFamily="2" charset="-122"/>
                <a:ea typeface="华文细黑" pitchFamily="2" charset="-122"/>
              </a:rPr>
              <a:t>、概念</a:t>
            </a:r>
          </a:p>
        </p:txBody>
      </p:sp>
      <p:sp>
        <p:nvSpPr>
          <p:cNvPr id="51250" name="Rectangle 50"/>
          <p:cNvSpPr>
            <a:spLocks noChangeArrowheads="1"/>
          </p:cNvSpPr>
          <p:nvPr/>
        </p:nvSpPr>
        <p:spPr bwMode="auto">
          <a:xfrm>
            <a:off x="539750" y="1447800"/>
            <a:ext cx="2646363" cy="584200"/>
          </a:xfrm>
          <a:prstGeom prst="rect">
            <a:avLst/>
          </a:prstGeom>
          <a:noFill/>
          <a:ln w="57150" algn="ctr">
            <a:noFill/>
            <a:miter lim="800000"/>
            <a:headEnd/>
            <a:tailEnd/>
          </a:ln>
          <a:effectLst/>
        </p:spPr>
        <p:txBody>
          <a:bodyPr wrap="none">
            <a:spAutoFit/>
          </a:bodyPr>
          <a:lstStyle/>
          <a:p>
            <a:pPr eaLnBrk="1" hangingPunct="1"/>
            <a:r>
              <a:rPr lang="en-US" altLang="zh-CN" dirty="0">
                <a:solidFill>
                  <a:srgbClr val="0000FF"/>
                </a:solidFill>
                <a:latin typeface="Times New Roman" pitchFamily="18" charset="0"/>
                <a:ea typeface="华文细黑" pitchFamily="2" charset="-122"/>
                <a:cs typeface="Times New Roman" pitchFamily="18" charset="0"/>
              </a:rPr>
              <a:t>⑹</a:t>
            </a:r>
            <a:r>
              <a:rPr lang="zh-CN" altLang="en-US" dirty="0">
                <a:solidFill>
                  <a:srgbClr val="0000FF"/>
                </a:solidFill>
                <a:latin typeface="Times New Roman" pitchFamily="18" charset="0"/>
                <a:ea typeface="黑体" pitchFamily="2" charset="-122"/>
                <a:cs typeface="Times New Roman" pitchFamily="18" charset="0"/>
              </a:rPr>
              <a:t>自由向量</a:t>
            </a:r>
            <a:r>
              <a:rPr lang="zh-CN" altLang="en-US" dirty="0">
                <a:solidFill>
                  <a:srgbClr val="0000FF"/>
                </a:solidFill>
                <a:latin typeface="Times New Roman" pitchFamily="18" charset="0"/>
                <a:ea typeface="华文细黑" pitchFamily="2" charset="-122"/>
                <a:cs typeface="Times New Roman" pitchFamily="18" charset="0"/>
              </a:rPr>
              <a:t>：</a:t>
            </a:r>
          </a:p>
        </p:txBody>
      </p:sp>
      <p:sp>
        <p:nvSpPr>
          <p:cNvPr id="51251" name="Rectangle 51"/>
          <p:cNvSpPr>
            <a:spLocks noChangeArrowheads="1"/>
          </p:cNvSpPr>
          <p:nvPr/>
        </p:nvSpPr>
        <p:spPr bwMode="auto">
          <a:xfrm>
            <a:off x="2819400" y="1460500"/>
            <a:ext cx="4390946" cy="584775"/>
          </a:xfrm>
          <a:prstGeom prst="rect">
            <a:avLst/>
          </a:prstGeom>
          <a:noFill/>
          <a:ln w="9525" algn="ctr">
            <a:noFill/>
            <a:miter lim="800000"/>
            <a:headEnd/>
            <a:tailEnd/>
          </a:ln>
          <a:effectLst/>
        </p:spPr>
        <p:txBody>
          <a:bodyPr wrap="none">
            <a:spAutoFit/>
          </a:bodyPr>
          <a:lstStyle/>
          <a:p>
            <a:pPr eaLnBrk="1" hangingPunct="1"/>
            <a:r>
              <a:rPr lang="zh-CN" altLang="en-US">
                <a:solidFill>
                  <a:srgbClr val="800080"/>
                </a:solidFill>
                <a:latin typeface="Times New Roman" pitchFamily="18" charset="0"/>
                <a:ea typeface="华文细黑" pitchFamily="2" charset="-122"/>
                <a:cs typeface="Times New Roman" pitchFamily="18" charset="0"/>
              </a:rPr>
              <a:t>不考虑起点位置的向量</a:t>
            </a:r>
            <a:r>
              <a:rPr lang="en-US" altLang="zh-CN">
                <a:solidFill>
                  <a:srgbClr val="800080"/>
                </a:solidFill>
                <a:latin typeface="Times New Roman" pitchFamily="18" charset="0"/>
                <a:ea typeface="华文细黑" pitchFamily="2" charset="-122"/>
                <a:cs typeface="Times New Roman" pitchFamily="18" charset="0"/>
              </a:rPr>
              <a:t>.</a:t>
            </a:r>
          </a:p>
        </p:txBody>
      </p:sp>
      <p:sp>
        <p:nvSpPr>
          <p:cNvPr id="51253" name="Rectangle 53"/>
          <p:cNvSpPr>
            <a:spLocks noChangeArrowheads="1"/>
          </p:cNvSpPr>
          <p:nvPr/>
        </p:nvSpPr>
        <p:spPr bwMode="auto">
          <a:xfrm>
            <a:off x="539750" y="2286000"/>
            <a:ext cx="2646363" cy="584200"/>
          </a:xfrm>
          <a:prstGeom prst="rect">
            <a:avLst/>
          </a:prstGeom>
          <a:noFill/>
          <a:ln w="9525">
            <a:noFill/>
            <a:miter lim="800000"/>
            <a:headEnd/>
            <a:tailEnd/>
          </a:ln>
        </p:spPr>
        <p:txBody>
          <a:bodyPr wrap="none">
            <a:spAutoFit/>
          </a:bodyPr>
          <a:lstStyle/>
          <a:p>
            <a:pPr eaLnBrk="1" hangingPunct="1"/>
            <a:r>
              <a:rPr lang="en-US" altLang="zh-CN" dirty="0">
                <a:solidFill>
                  <a:srgbClr val="0000FF"/>
                </a:solidFill>
                <a:latin typeface="Times New Roman" pitchFamily="18" charset="0"/>
                <a:ea typeface="华文细黑" pitchFamily="2" charset="-122"/>
                <a:cs typeface="Times New Roman" pitchFamily="18" charset="0"/>
              </a:rPr>
              <a:t>⑺</a:t>
            </a:r>
            <a:r>
              <a:rPr lang="zh-CN" altLang="en-US" dirty="0">
                <a:solidFill>
                  <a:srgbClr val="0000FF"/>
                </a:solidFill>
                <a:latin typeface="Times New Roman" pitchFamily="18" charset="0"/>
                <a:ea typeface="黑体" pitchFamily="2" charset="-122"/>
                <a:cs typeface="Times New Roman" pitchFamily="18" charset="0"/>
              </a:rPr>
              <a:t>相等向量</a:t>
            </a:r>
            <a:r>
              <a:rPr lang="zh-CN" altLang="en-US" dirty="0">
                <a:solidFill>
                  <a:srgbClr val="0000FF"/>
                </a:solidFill>
                <a:latin typeface="Times New Roman" pitchFamily="18" charset="0"/>
                <a:ea typeface="华文细黑" pitchFamily="2" charset="-122"/>
                <a:cs typeface="Times New Roman" pitchFamily="18" charset="0"/>
              </a:rPr>
              <a:t>：</a:t>
            </a:r>
          </a:p>
        </p:txBody>
      </p:sp>
      <p:sp>
        <p:nvSpPr>
          <p:cNvPr id="51254" name="Rectangle 54"/>
          <p:cNvSpPr>
            <a:spLocks noChangeArrowheads="1"/>
          </p:cNvSpPr>
          <p:nvPr/>
        </p:nvSpPr>
        <p:spPr bwMode="auto">
          <a:xfrm>
            <a:off x="2819400" y="2286000"/>
            <a:ext cx="5211683" cy="584775"/>
          </a:xfrm>
          <a:prstGeom prst="rect">
            <a:avLst/>
          </a:prstGeom>
          <a:noFill/>
          <a:ln w="9525" algn="ctr">
            <a:noFill/>
            <a:miter lim="800000"/>
            <a:headEnd/>
            <a:tailEnd/>
          </a:ln>
          <a:effectLst/>
        </p:spPr>
        <p:txBody>
          <a:bodyPr wrap="none">
            <a:spAutoFit/>
          </a:bodyPr>
          <a:lstStyle/>
          <a:p>
            <a:pPr eaLnBrk="1" hangingPunct="1"/>
            <a:r>
              <a:rPr lang="zh-CN" altLang="en-US">
                <a:solidFill>
                  <a:srgbClr val="800080"/>
                </a:solidFill>
                <a:latin typeface="Times New Roman" pitchFamily="18" charset="0"/>
                <a:ea typeface="华文细黑" pitchFamily="2" charset="-122"/>
                <a:cs typeface="Times New Roman" pitchFamily="18" charset="0"/>
              </a:rPr>
              <a:t>大小相等且方向相同的向量</a:t>
            </a:r>
            <a:r>
              <a:rPr lang="en-US" altLang="zh-CN">
                <a:solidFill>
                  <a:srgbClr val="800080"/>
                </a:solidFill>
                <a:latin typeface="Times New Roman" pitchFamily="18" charset="0"/>
                <a:ea typeface="华文细黑" pitchFamily="2" charset="-122"/>
                <a:cs typeface="Times New Roman" pitchFamily="18" charset="0"/>
              </a:rPr>
              <a:t>.</a:t>
            </a:r>
          </a:p>
        </p:txBody>
      </p:sp>
      <p:grpSp>
        <p:nvGrpSpPr>
          <p:cNvPr id="51255" name="Group 55"/>
          <p:cNvGrpSpPr>
            <a:grpSpLocks/>
          </p:cNvGrpSpPr>
          <p:nvPr/>
        </p:nvGrpSpPr>
        <p:grpSpPr bwMode="auto">
          <a:xfrm>
            <a:off x="4556125" y="2965450"/>
            <a:ext cx="1611313" cy="315913"/>
            <a:chOff x="1865" y="1632"/>
            <a:chExt cx="1015" cy="199"/>
          </a:xfrm>
        </p:grpSpPr>
        <p:sp>
          <p:nvSpPr>
            <p:cNvPr id="10263" name="Line 56"/>
            <p:cNvSpPr>
              <a:spLocks noChangeShapeType="1"/>
            </p:cNvSpPr>
            <p:nvPr/>
          </p:nvSpPr>
          <p:spPr bwMode="auto">
            <a:xfrm>
              <a:off x="2016" y="1728"/>
              <a:ext cx="864" cy="0"/>
            </a:xfrm>
            <a:prstGeom prst="line">
              <a:avLst/>
            </a:prstGeom>
            <a:noFill/>
            <a:ln w="28575">
              <a:solidFill>
                <a:srgbClr val="FF33CC"/>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aphicFrame>
          <p:nvGraphicFramePr>
            <p:cNvPr id="10264" name="Object 57"/>
            <p:cNvGraphicFramePr>
              <a:graphicFrameLocks noChangeAspect="1"/>
            </p:cNvGraphicFramePr>
            <p:nvPr/>
          </p:nvGraphicFramePr>
          <p:xfrm>
            <a:off x="1865" y="1632"/>
            <a:ext cx="151" cy="199"/>
          </p:xfrm>
          <a:graphic>
            <a:graphicData uri="http://schemas.openxmlformats.org/presentationml/2006/ole">
              <p:oleObj spid="_x0000_s10325" name="公式" r:id="rId3" imgW="249480" imgH="332640" progId="Equation.3">
                <p:embed/>
              </p:oleObj>
            </a:graphicData>
          </a:graphic>
        </p:graphicFrame>
      </p:grpSp>
      <p:grpSp>
        <p:nvGrpSpPr>
          <p:cNvPr id="51258" name="Group 58"/>
          <p:cNvGrpSpPr>
            <a:grpSpLocks/>
          </p:cNvGrpSpPr>
          <p:nvPr/>
        </p:nvGrpSpPr>
        <p:grpSpPr bwMode="auto">
          <a:xfrm>
            <a:off x="6902450" y="2895600"/>
            <a:ext cx="1600200" cy="404813"/>
            <a:chOff x="3408" y="1776"/>
            <a:chExt cx="1008" cy="255"/>
          </a:xfrm>
        </p:grpSpPr>
        <p:sp>
          <p:nvSpPr>
            <p:cNvPr id="10261" name="Line 59"/>
            <p:cNvSpPr>
              <a:spLocks noChangeShapeType="1"/>
            </p:cNvSpPr>
            <p:nvPr/>
          </p:nvSpPr>
          <p:spPr bwMode="auto">
            <a:xfrm>
              <a:off x="3552" y="1920"/>
              <a:ext cx="864" cy="0"/>
            </a:xfrm>
            <a:prstGeom prst="line">
              <a:avLst/>
            </a:prstGeom>
            <a:noFill/>
            <a:ln w="28575">
              <a:solidFill>
                <a:schemeClr val="accent2"/>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aphicFrame>
          <p:nvGraphicFramePr>
            <p:cNvPr id="10262" name="Object 60"/>
            <p:cNvGraphicFramePr>
              <a:graphicFrameLocks noChangeAspect="1"/>
            </p:cNvGraphicFramePr>
            <p:nvPr/>
          </p:nvGraphicFramePr>
          <p:xfrm>
            <a:off x="3408" y="1776"/>
            <a:ext cx="159" cy="255"/>
          </p:xfrm>
          <a:graphic>
            <a:graphicData uri="http://schemas.openxmlformats.org/presentationml/2006/ole">
              <p:oleObj spid="_x0000_s10326" name="公式" r:id="rId4" imgW="270360" imgH="436680" progId="Equation.3">
                <p:embed/>
              </p:oleObj>
            </a:graphicData>
          </a:graphic>
        </p:graphicFrame>
      </p:grpSp>
      <p:sp>
        <p:nvSpPr>
          <p:cNvPr id="51261" name="Rectangle 61"/>
          <p:cNvSpPr>
            <a:spLocks noChangeArrowheads="1"/>
          </p:cNvSpPr>
          <p:nvPr/>
        </p:nvSpPr>
        <p:spPr bwMode="auto">
          <a:xfrm>
            <a:off x="539750" y="3635375"/>
            <a:ext cx="2236788" cy="584200"/>
          </a:xfrm>
          <a:prstGeom prst="rect">
            <a:avLst/>
          </a:prstGeom>
          <a:noFill/>
          <a:ln w="9525">
            <a:noFill/>
            <a:miter lim="800000"/>
            <a:headEnd/>
            <a:tailEnd/>
          </a:ln>
        </p:spPr>
        <p:txBody>
          <a:bodyPr wrap="none">
            <a:spAutoFit/>
          </a:bodyPr>
          <a:lstStyle/>
          <a:p>
            <a:pPr eaLnBrk="1" hangingPunct="1"/>
            <a:r>
              <a:rPr lang="en-US" altLang="zh-CN" dirty="0">
                <a:solidFill>
                  <a:srgbClr val="0000FF"/>
                </a:solidFill>
                <a:latin typeface="Times New Roman" pitchFamily="18" charset="0"/>
                <a:ea typeface="华文细黑" pitchFamily="2" charset="-122"/>
                <a:cs typeface="Times New Roman" pitchFamily="18" charset="0"/>
              </a:rPr>
              <a:t>⑻</a:t>
            </a:r>
            <a:r>
              <a:rPr lang="zh-CN" altLang="en-US" dirty="0">
                <a:solidFill>
                  <a:srgbClr val="0000FF"/>
                </a:solidFill>
                <a:latin typeface="Times New Roman" pitchFamily="18" charset="0"/>
                <a:ea typeface="黑体" pitchFamily="2" charset="-122"/>
                <a:cs typeface="Times New Roman" pitchFamily="18" charset="0"/>
              </a:rPr>
              <a:t>负向量：</a:t>
            </a:r>
          </a:p>
        </p:txBody>
      </p:sp>
      <p:sp>
        <p:nvSpPr>
          <p:cNvPr id="51262" name="Rectangle 62"/>
          <p:cNvSpPr>
            <a:spLocks noChangeArrowheads="1"/>
          </p:cNvSpPr>
          <p:nvPr/>
        </p:nvSpPr>
        <p:spPr bwMode="auto">
          <a:xfrm>
            <a:off x="2320925" y="3608388"/>
            <a:ext cx="5211683" cy="584775"/>
          </a:xfrm>
          <a:prstGeom prst="rect">
            <a:avLst/>
          </a:prstGeom>
          <a:noFill/>
          <a:ln w="9525" algn="ctr">
            <a:noFill/>
            <a:miter lim="800000"/>
            <a:headEnd/>
            <a:tailEnd/>
          </a:ln>
          <a:effectLst/>
        </p:spPr>
        <p:txBody>
          <a:bodyPr wrap="none">
            <a:spAutoFit/>
          </a:bodyPr>
          <a:lstStyle/>
          <a:p>
            <a:pPr eaLnBrk="1" hangingPunct="1"/>
            <a:r>
              <a:rPr lang="zh-CN" altLang="en-US">
                <a:solidFill>
                  <a:srgbClr val="800080"/>
                </a:solidFill>
                <a:latin typeface="Times New Roman" pitchFamily="18" charset="0"/>
                <a:ea typeface="华文细黑" pitchFamily="2" charset="-122"/>
                <a:cs typeface="Times New Roman" pitchFamily="18" charset="0"/>
              </a:rPr>
              <a:t>大小相等但方向相反的向量</a:t>
            </a:r>
            <a:r>
              <a:rPr lang="en-US" altLang="zh-CN">
                <a:solidFill>
                  <a:srgbClr val="800080"/>
                </a:solidFill>
                <a:latin typeface="Times New Roman" pitchFamily="18" charset="0"/>
                <a:ea typeface="华文细黑" pitchFamily="2" charset="-122"/>
                <a:cs typeface="Times New Roman" pitchFamily="18" charset="0"/>
              </a:rPr>
              <a:t>.</a:t>
            </a:r>
          </a:p>
        </p:txBody>
      </p:sp>
      <p:graphicFrame>
        <p:nvGraphicFramePr>
          <p:cNvPr id="51263" name="Object 63"/>
          <p:cNvGraphicFramePr>
            <a:graphicFrameLocks noChangeAspect="1"/>
          </p:cNvGraphicFramePr>
          <p:nvPr/>
        </p:nvGraphicFramePr>
        <p:xfrm>
          <a:off x="7550150" y="3798888"/>
          <a:ext cx="531813" cy="315912"/>
        </p:xfrm>
        <a:graphic>
          <a:graphicData uri="http://schemas.openxmlformats.org/presentationml/2006/ole">
            <p:oleObj spid="_x0000_s10327" name="公式" r:id="rId5" imgW="532937" imgH="317225" progId="Equation.3">
              <p:embed/>
            </p:oleObj>
          </a:graphicData>
        </a:graphic>
      </p:graphicFrame>
      <p:grpSp>
        <p:nvGrpSpPr>
          <p:cNvPr id="51264" name="Group 64"/>
          <p:cNvGrpSpPr>
            <a:grpSpLocks/>
          </p:cNvGrpSpPr>
          <p:nvPr/>
        </p:nvGrpSpPr>
        <p:grpSpPr bwMode="auto">
          <a:xfrm>
            <a:off x="5105400" y="4495800"/>
            <a:ext cx="1873250" cy="315913"/>
            <a:chOff x="1604" y="2688"/>
            <a:chExt cx="1180" cy="199"/>
          </a:xfrm>
        </p:grpSpPr>
        <p:sp>
          <p:nvSpPr>
            <p:cNvPr id="10259" name="Line 65"/>
            <p:cNvSpPr>
              <a:spLocks noChangeShapeType="1"/>
            </p:cNvSpPr>
            <p:nvPr/>
          </p:nvSpPr>
          <p:spPr bwMode="auto">
            <a:xfrm flipH="1">
              <a:off x="1968" y="2784"/>
              <a:ext cx="816" cy="0"/>
            </a:xfrm>
            <a:prstGeom prst="line">
              <a:avLst/>
            </a:prstGeom>
            <a:noFill/>
            <a:ln w="28575">
              <a:solidFill>
                <a:srgbClr val="FF33CC"/>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aphicFrame>
          <p:nvGraphicFramePr>
            <p:cNvPr id="10260" name="Object 66"/>
            <p:cNvGraphicFramePr>
              <a:graphicFrameLocks noChangeAspect="1"/>
            </p:cNvGraphicFramePr>
            <p:nvPr/>
          </p:nvGraphicFramePr>
          <p:xfrm>
            <a:off x="1604" y="2688"/>
            <a:ext cx="335" cy="199"/>
          </p:xfrm>
          <a:graphic>
            <a:graphicData uri="http://schemas.openxmlformats.org/presentationml/2006/ole">
              <p:oleObj spid="_x0000_s10328" name="公式" r:id="rId6" imgW="572040" imgH="332640" progId="Equation.3">
                <p:embed/>
              </p:oleObj>
            </a:graphicData>
          </a:graphic>
        </p:graphicFrame>
      </p:grpSp>
      <p:grpSp>
        <p:nvGrpSpPr>
          <p:cNvPr id="51267" name="Group 67"/>
          <p:cNvGrpSpPr>
            <a:grpSpLocks/>
          </p:cNvGrpSpPr>
          <p:nvPr/>
        </p:nvGrpSpPr>
        <p:grpSpPr bwMode="auto">
          <a:xfrm>
            <a:off x="2819400" y="4481513"/>
            <a:ext cx="1579563" cy="315912"/>
            <a:chOff x="2784" y="2668"/>
            <a:chExt cx="995" cy="199"/>
          </a:xfrm>
        </p:grpSpPr>
        <p:sp>
          <p:nvSpPr>
            <p:cNvPr id="10257" name="Line 68"/>
            <p:cNvSpPr>
              <a:spLocks noChangeShapeType="1"/>
            </p:cNvSpPr>
            <p:nvPr/>
          </p:nvSpPr>
          <p:spPr bwMode="auto">
            <a:xfrm>
              <a:off x="2784" y="2784"/>
              <a:ext cx="816" cy="0"/>
            </a:xfrm>
            <a:prstGeom prst="line">
              <a:avLst/>
            </a:prstGeom>
            <a:noFill/>
            <a:ln w="28575">
              <a:solidFill>
                <a:schemeClr val="accent2"/>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aphicFrame>
          <p:nvGraphicFramePr>
            <p:cNvPr id="10258" name="Object 69"/>
            <p:cNvGraphicFramePr>
              <a:graphicFrameLocks noChangeAspect="1"/>
            </p:cNvGraphicFramePr>
            <p:nvPr/>
          </p:nvGraphicFramePr>
          <p:xfrm>
            <a:off x="3628" y="2668"/>
            <a:ext cx="151" cy="199"/>
          </p:xfrm>
          <a:graphic>
            <a:graphicData uri="http://schemas.openxmlformats.org/presentationml/2006/ole">
              <p:oleObj spid="_x0000_s10329" name="公式" r:id="rId7" imgW="249480" imgH="332640" progId="Equation.3">
                <p:embed/>
              </p:oleObj>
            </a:graphicData>
          </a:graphic>
        </p:graphicFrame>
      </p:grpSp>
      <p:sp>
        <p:nvSpPr>
          <p:cNvPr id="51270" name="Rectangle 70"/>
          <p:cNvSpPr>
            <a:spLocks noChangeArrowheads="1"/>
          </p:cNvSpPr>
          <p:nvPr/>
        </p:nvSpPr>
        <p:spPr bwMode="auto">
          <a:xfrm>
            <a:off x="539750" y="4951413"/>
            <a:ext cx="1825625" cy="584200"/>
          </a:xfrm>
          <a:prstGeom prst="rect">
            <a:avLst/>
          </a:prstGeom>
          <a:noFill/>
          <a:ln w="9525">
            <a:noFill/>
            <a:miter lim="800000"/>
            <a:headEnd/>
            <a:tailEnd/>
          </a:ln>
        </p:spPr>
        <p:txBody>
          <a:bodyPr wrap="none">
            <a:spAutoFit/>
          </a:bodyPr>
          <a:lstStyle/>
          <a:p>
            <a:pPr eaLnBrk="1" hangingPunct="1"/>
            <a:r>
              <a:rPr lang="en-US" altLang="zh-CN" dirty="0">
                <a:solidFill>
                  <a:srgbClr val="0000FF"/>
                </a:solidFill>
                <a:latin typeface="Times New Roman" pitchFamily="18" charset="0"/>
                <a:ea typeface="华文细黑" pitchFamily="2" charset="-122"/>
                <a:cs typeface="Times New Roman" pitchFamily="18" charset="0"/>
              </a:rPr>
              <a:t>⑼</a:t>
            </a:r>
            <a:r>
              <a:rPr lang="zh-CN" altLang="en-US" dirty="0">
                <a:solidFill>
                  <a:srgbClr val="0000FF"/>
                </a:solidFill>
                <a:latin typeface="Times New Roman" pitchFamily="18" charset="0"/>
                <a:ea typeface="黑体" pitchFamily="2" charset="-122"/>
                <a:cs typeface="Times New Roman" pitchFamily="18" charset="0"/>
              </a:rPr>
              <a:t>向径：</a:t>
            </a:r>
          </a:p>
        </p:txBody>
      </p:sp>
      <p:sp>
        <p:nvSpPr>
          <p:cNvPr id="51272" name="Rectangle 72"/>
          <p:cNvSpPr>
            <a:spLocks noChangeArrowheads="1"/>
          </p:cNvSpPr>
          <p:nvPr/>
        </p:nvSpPr>
        <p:spPr bwMode="auto">
          <a:xfrm>
            <a:off x="2044700" y="4953000"/>
            <a:ext cx="6337300" cy="1077218"/>
          </a:xfrm>
          <a:prstGeom prst="rect">
            <a:avLst/>
          </a:prstGeom>
          <a:noFill/>
          <a:ln w="9525" algn="ctr">
            <a:noFill/>
            <a:miter lim="800000"/>
            <a:headEnd/>
            <a:tailEnd/>
          </a:ln>
          <a:effectLst/>
        </p:spPr>
        <p:txBody>
          <a:bodyPr>
            <a:spAutoFit/>
          </a:bodyPr>
          <a:lstStyle/>
          <a:p>
            <a:pPr eaLnBrk="1" hangingPunct="1"/>
            <a:r>
              <a:rPr lang="zh-CN" altLang="en-US" dirty="0">
                <a:solidFill>
                  <a:srgbClr val="800080"/>
                </a:solidFill>
                <a:latin typeface="Times New Roman" pitchFamily="18" charset="0"/>
                <a:ea typeface="华文细黑" pitchFamily="2" charset="-122"/>
                <a:cs typeface="Times New Roman" pitchFamily="18" charset="0"/>
              </a:rPr>
              <a:t>空间直角坐标系中任一点</a:t>
            </a:r>
            <a:r>
              <a:rPr lang="en-US" altLang="zh-CN" i="1" dirty="0">
                <a:latin typeface="Times New Roman" pitchFamily="18" charset="0"/>
                <a:ea typeface="华文细黑" pitchFamily="2" charset="-122"/>
                <a:cs typeface="Times New Roman" pitchFamily="18" charset="0"/>
              </a:rPr>
              <a:t>M</a:t>
            </a:r>
            <a:r>
              <a:rPr lang="zh-CN" altLang="en-US" dirty="0">
                <a:solidFill>
                  <a:srgbClr val="800080"/>
                </a:solidFill>
                <a:latin typeface="Times New Roman" pitchFamily="18" charset="0"/>
                <a:ea typeface="华文细黑" pitchFamily="2" charset="-122"/>
                <a:cs typeface="Times New Roman" pitchFamily="18" charset="0"/>
              </a:rPr>
              <a:t>与原点构成的向量</a:t>
            </a:r>
            <a:r>
              <a:rPr lang="en-US" altLang="zh-CN" dirty="0">
                <a:solidFill>
                  <a:srgbClr val="800080"/>
                </a:solidFill>
                <a:latin typeface="Times New Roman" pitchFamily="18" charset="0"/>
                <a:ea typeface="华文细黑" pitchFamily="2" charset="-122"/>
                <a:cs typeface="Times New Roman"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50"/>
                                        </p:tgtEl>
                                        <p:attrNameLst>
                                          <p:attrName>style.visibility</p:attrName>
                                        </p:attrNameLst>
                                      </p:cBhvr>
                                      <p:to>
                                        <p:strVal val="visible"/>
                                      </p:to>
                                    </p:set>
                                    <p:animEffect transition="in" filter="wipe(left)">
                                      <p:cBhvr>
                                        <p:cTn id="7" dur="500"/>
                                        <p:tgtEl>
                                          <p:spTgt spid="5125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251"/>
                                        </p:tgtEl>
                                        <p:attrNameLst>
                                          <p:attrName>style.visibility</p:attrName>
                                        </p:attrNameLst>
                                      </p:cBhvr>
                                      <p:to>
                                        <p:strVal val="visible"/>
                                      </p:to>
                                    </p:set>
                                    <p:animEffect transition="in" filter="wipe(left)">
                                      <p:cBhvr>
                                        <p:cTn id="11" dur="500"/>
                                        <p:tgtEl>
                                          <p:spTgt spid="5125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1253"/>
                                        </p:tgtEl>
                                        <p:attrNameLst>
                                          <p:attrName>style.visibility</p:attrName>
                                        </p:attrNameLst>
                                      </p:cBhvr>
                                      <p:to>
                                        <p:strVal val="visible"/>
                                      </p:to>
                                    </p:set>
                                    <p:animEffect transition="in" filter="wipe(left)">
                                      <p:cBhvr>
                                        <p:cTn id="16" dur="500"/>
                                        <p:tgtEl>
                                          <p:spTgt spid="51253"/>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1254"/>
                                        </p:tgtEl>
                                        <p:attrNameLst>
                                          <p:attrName>style.visibility</p:attrName>
                                        </p:attrNameLst>
                                      </p:cBhvr>
                                      <p:to>
                                        <p:strVal val="visible"/>
                                      </p:to>
                                    </p:set>
                                    <p:animEffect transition="in" filter="wipe(left)">
                                      <p:cBhvr>
                                        <p:cTn id="20" dur="500"/>
                                        <p:tgtEl>
                                          <p:spTgt spid="5125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1255"/>
                                        </p:tgtEl>
                                        <p:attrNameLst>
                                          <p:attrName>style.visibility</p:attrName>
                                        </p:attrNameLst>
                                      </p:cBhvr>
                                      <p:to>
                                        <p:strVal val="visible"/>
                                      </p:to>
                                    </p:set>
                                    <p:animEffect transition="in" filter="wipe(left)">
                                      <p:cBhvr>
                                        <p:cTn id="25" dur="500"/>
                                        <p:tgtEl>
                                          <p:spTgt spid="51255"/>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51258"/>
                                        </p:tgtEl>
                                        <p:attrNameLst>
                                          <p:attrName>style.visibility</p:attrName>
                                        </p:attrNameLst>
                                      </p:cBhvr>
                                      <p:to>
                                        <p:strVal val="visible"/>
                                      </p:to>
                                    </p:set>
                                    <p:animEffect transition="in" filter="wipe(left)">
                                      <p:cBhvr>
                                        <p:cTn id="29" dur="500"/>
                                        <p:tgtEl>
                                          <p:spTgt spid="5125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1261"/>
                                        </p:tgtEl>
                                        <p:attrNameLst>
                                          <p:attrName>style.visibility</p:attrName>
                                        </p:attrNameLst>
                                      </p:cBhvr>
                                      <p:to>
                                        <p:strVal val="visible"/>
                                      </p:to>
                                    </p:set>
                                    <p:animEffect transition="in" filter="wipe(left)">
                                      <p:cBhvr>
                                        <p:cTn id="34" dur="500"/>
                                        <p:tgtEl>
                                          <p:spTgt spid="51261"/>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1262"/>
                                        </p:tgtEl>
                                        <p:attrNameLst>
                                          <p:attrName>style.visibility</p:attrName>
                                        </p:attrNameLst>
                                      </p:cBhvr>
                                      <p:to>
                                        <p:strVal val="visible"/>
                                      </p:to>
                                    </p:set>
                                    <p:animEffect transition="in" filter="wipe(left)">
                                      <p:cBhvr>
                                        <p:cTn id="38" dur="500"/>
                                        <p:tgtEl>
                                          <p:spTgt spid="51262"/>
                                        </p:tgtEl>
                                      </p:cBhvr>
                                    </p:animEffect>
                                  </p:childTnLst>
                                </p:cTn>
                              </p:par>
                            </p:childTnLst>
                          </p:cTn>
                        </p:par>
                        <p:par>
                          <p:cTn id="39" fill="hold" nodeType="afterGroup">
                            <p:stCondLst>
                              <p:cond delay="1000"/>
                            </p:stCondLst>
                            <p:childTnLst>
                              <p:par>
                                <p:cTn id="40" presetID="22" presetClass="entr" presetSubtype="8" fill="hold" nodeType="afterEffect">
                                  <p:stCondLst>
                                    <p:cond delay="0"/>
                                  </p:stCondLst>
                                  <p:childTnLst>
                                    <p:set>
                                      <p:cBhvr>
                                        <p:cTn id="41" dur="1" fill="hold">
                                          <p:stCondLst>
                                            <p:cond delay="0"/>
                                          </p:stCondLst>
                                        </p:cTn>
                                        <p:tgtEl>
                                          <p:spTgt spid="51263"/>
                                        </p:tgtEl>
                                        <p:attrNameLst>
                                          <p:attrName>style.visibility</p:attrName>
                                        </p:attrNameLst>
                                      </p:cBhvr>
                                      <p:to>
                                        <p:strVal val="visible"/>
                                      </p:to>
                                    </p:set>
                                    <p:animEffect transition="in" filter="wipe(left)">
                                      <p:cBhvr>
                                        <p:cTn id="42" dur="500"/>
                                        <p:tgtEl>
                                          <p:spTgt spid="5126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1267"/>
                                        </p:tgtEl>
                                        <p:attrNameLst>
                                          <p:attrName>style.visibility</p:attrName>
                                        </p:attrNameLst>
                                      </p:cBhvr>
                                      <p:to>
                                        <p:strVal val="visible"/>
                                      </p:to>
                                    </p:set>
                                    <p:animEffect transition="in" filter="wipe(left)">
                                      <p:cBhvr>
                                        <p:cTn id="47" dur="500"/>
                                        <p:tgtEl>
                                          <p:spTgt spid="51267"/>
                                        </p:tgtEl>
                                      </p:cBhvr>
                                    </p:animEffect>
                                  </p:childTnLst>
                                </p:cTn>
                              </p:par>
                            </p:childTnLst>
                          </p:cTn>
                        </p:par>
                        <p:par>
                          <p:cTn id="48" fill="hold" nodeType="afterGroup">
                            <p:stCondLst>
                              <p:cond delay="500"/>
                            </p:stCondLst>
                            <p:childTnLst>
                              <p:par>
                                <p:cTn id="49" presetID="22" presetClass="entr" presetSubtype="2" fill="hold" nodeType="afterEffect">
                                  <p:stCondLst>
                                    <p:cond delay="0"/>
                                  </p:stCondLst>
                                  <p:childTnLst>
                                    <p:set>
                                      <p:cBhvr>
                                        <p:cTn id="50" dur="1" fill="hold">
                                          <p:stCondLst>
                                            <p:cond delay="0"/>
                                          </p:stCondLst>
                                        </p:cTn>
                                        <p:tgtEl>
                                          <p:spTgt spid="51264"/>
                                        </p:tgtEl>
                                        <p:attrNameLst>
                                          <p:attrName>style.visibility</p:attrName>
                                        </p:attrNameLst>
                                      </p:cBhvr>
                                      <p:to>
                                        <p:strVal val="visible"/>
                                      </p:to>
                                    </p:set>
                                    <p:animEffect transition="in" filter="wipe(right)">
                                      <p:cBhvr>
                                        <p:cTn id="51" dur="500"/>
                                        <p:tgtEl>
                                          <p:spTgt spid="5126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1270"/>
                                        </p:tgtEl>
                                        <p:attrNameLst>
                                          <p:attrName>style.visibility</p:attrName>
                                        </p:attrNameLst>
                                      </p:cBhvr>
                                      <p:to>
                                        <p:strVal val="visible"/>
                                      </p:to>
                                    </p:set>
                                    <p:animEffect transition="in" filter="wipe(left)">
                                      <p:cBhvr>
                                        <p:cTn id="56" dur="500"/>
                                        <p:tgtEl>
                                          <p:spTgt spid="5127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1272"/>
                                        </p:tgtEl>
                                        <p:attrNameLst>
                                          <p:attrName>style.visibility</p:attrName>
                                        </p:attrNameLst>
                                      </p:cBhvr>
                                      <p:to>
                                        <p:strVal val="visible"/>
                                      </p:to>
                                    </p:set>
                                    <p:animEffect transition="in" filter="wipe(left)">
                                      <p:cBhvr>
                                        <p:cTn id="61" dur="500"/>
                                        <p:tgtEl>
                                          <p:spTgt spid="5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0" grpId="0"/>
      <p:bldP spid="51251" grpId="0" autoUpdateAnimBg="0"/>
      <p:bldP spid="51253" grpId="0" autoUpdateAnimBg="0"/>
      <p:bldP spid="51254" grpId="0" autoUpdateAnimBg="0"/>
      <p:bldP spid="51261" grpId="0" autoUpdateAnimBg="0"/>
      <p:bldP spid="51262" grpId="0" autoUpdateAnimBg="0"/>
      <p:bldP spid="51270" grpId="0" autoUpdateAnimBg="0"/>
      <p:bldP spid="5127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p:cNvGraphicFramePr>
            <a:graphicFrameLocks noChangeAspect="1"/>
          </p:cNvGraphicFramePr>
          <p:nvPr/>
        </p:nvGraphicFramePr>
        <p:xfrm>
          <a:off x="827088" y="765175"/>
          <a:ext cx="3243262" cy="546100"/>
        </p:xfrm>
        <a:graphic>
          <a:graphicData uri="http://schemas.openxmlformats.org/presentationml/2006/ole">
            <p:oleObj spid="_x0000_s75911" name="公式" r:id="rId3" imgW="1435100" imgH="241300" progId="Equation.3">
              <p:embed/>
            </p:oleObj>
          </a:graphicData>
        </a:graphic>
      </p:graphicFrame>
      <p:graphicFrame>
        <p:nvGraphicFramePr>
          <p:cNvPr id="107523" name="Object 3"/>
          <p:cNvGraphicFramePr>
            <a:graphicFrameLocks noChangeAspect="1"/>
          </p:cNvGraphicFramePr>
          <p:nvPr/>
        </p:nvGraphicFramePr>
        <p:xfrm>
          <a:off x="4138613" y="765175"/>
          <a:ext cx="3101975" cy="555625"/>
        </p:xfrm>
        <a:graphic>
          <a:graphicData uri="http://schemas.openxmlformats.org/presentationml/2006/ole">
            <p:oleObj spid="_x0000_s75912" name="公式" r:id="rId4" imgW="1346200" imgH="241300" progId="Equation.3">
              <p:embed/>
            </p:oleObj>
          </a:graphicData>
        </a:graphic>
      </p:graphicFrame>
      <p:graphicFrame>
        <p:nvGraphicFramePr>
          <p:cNvPr id="107524" name="Object 4"/>
          <p:cNvGraphicFramePr>
            <a:graphicFrameLocks noChangeAspect="1"/>
          </p:cNvGraphicFramePr>
          <p:nvPr/>
        </p:nvGraphicFramePr>
        <p:xfrm>
          <a:off x="827088" y="1412875"/>
          <a:ext cx="2525712" cy="1035050"/>
        </p:xfrm>
        <a:graphic>
          <a:graphicData uri="http://schemas.openxmlformats.org/presentationml/2006/ole">
            <p:oleObj spid="_x0000_s75913" name="公式" r:id="rId5" imgW="1117600" imgH="457200" progId="Equation.3">
              <p:embed/>
            </p:oleObj>
          </a:graphicData>
        </a:graphic>
      </p:graphicFrame>
      <p:graphicFrame>
        <p:nvGraphicFramePr>
          <p:cNvPr id="107525" name="Object 5"/>
          <p:cNvGraphicFramePr>
            <a:graphicFrameLocks noChangeAspect="1"/>
          </p:cNvGraphicFramePr>
          <p:nvPr/>
        </p:nvGraphicFramePr>
        <p:xfrm>
          <a:off x="3524250" y="1428750"/>
          <a:ext cx="2209800" cy="1035050"/>
        </p:xfrm>
        <a:graphic>
          <a:graphicData uri="http://schemas.openxmlformats.org/presentationml/2006/ole">
            <p:oleObj spid="_x0000_s75914" name="公式" r:id="rId6" imgW="977900" imgH="457200" progId="Equation.3">
              <p:embed/>
            </p:oleObj>
          </a:graphicData>
        </a:graphic>
      </p:graphicFrame>
      <p:graphicFrame>
        <p:nvGraphicFramePr>
          <p:cNvPr id="107526" name="Object 6"/>
          <p:cNvGraphicFramePr>
            <a:graphicFrameLocks noChangeAspect="1"/>
          </p:cNvGraphicFramePr>
          <p:nvPr/>
        </p:nvGraphicFramePr>
        <p:xfrm>
          <a:off x="827088" y="2492375"/>
          <a:ext cx="4706937" cy="1035050"/>
        </p:xfrm>
        <a:graphic>
          <a:graphicData uri="http://schemas.openxmlformats.org/presentationml/2006/ole">
            <p:oleObj spid="_x0000_s75915" name="公式" r:id="rId7" imgW="2082800" imgH="457200" progId="Equation.3">
              <p:embed/>
            </p:oleObj>
          </a:graphicData>
        </a:graphic>
      </p:graphicFrame>
      <p:graphicFrame>
        <p:nvGraphicFramePr>
          <p:cNvPr id="107527" name="Object 7"/>
          <p:cNvGraphicFramePr>
            <a:graphicFrameLocks noChangeAspect="1"/>
          </p:cNvGraphicFramePr>
          <p:nvPr/>
        </p:nvGraphicFramePr>
        <p:xfrm>
          <a:off x="5514975" y="2538413"/>
          <a:ext cx="2297113" cy="1035050"/>
        </p:xfrm>
        <a:graphic>
          <a:graphicData uri="http://schemas.openxmlformats.org/presentationml/2006/ole">
            <p:oleObj spid="_x0000_s75916" name="公式" r:id="rId8" imgW="1016000" imgH="457200" progId="Equation.3">
              <p:embed/>
            </p:oleObj>
          </a:graphicData>
        </a:graphic>
      </p:graphicFrame>
      <p:sp>
        <p:nvSpPr>
          <p:cNvPr id="107528" name="Text Box 8"/>
          <p:cNvSpPr txBox="1">
            <a:spLocks noChangeArrowheads="1"/>
          </p:cNvSpPr>
          <p:nvPr/>
        </p:nvSpPr>
        <p:spPr bwMode="auto">
          <a:xfrm>
            <a:off x="395288" y="3702050"/>
            <a:ext cx="792162" cy="519113"/>
          </a:xfrm>
          <a:prstGeom prst="rect">
            <a:avLst/>
          </a:prstGeom>
          <a:noFill/>
          <a:ln w="9525">
            <a:noFill/>
            <a:miter lim="800000"/>
            <a:headEnd/>
            <a:tailEnd/>
          </a:ln>
          <a:effectLst/>
        </p:spPr>
        <p:txBody>
          <a:bodyPr>
            <a:spAutoFit/>
          </a:bodyPr>
          <a:lstStyle/>
          <a:p>
            <a:pPr eaLnBrk="1" hangingPunct="1">
              <a:spcBef>
                <a:spcPct val="50000"/>
              </a:spcBef>
            </a:pPr>
            <a:r>
              <a:rPr lang="en-US" altLang="zh-CN" sz="2800" b="1"/>
              <a:t>(2)</a:t>
            </a:r>
          </a:p>
        </p:txBody>
      </p:sp>
      <p:graphicFrame>
        <p:nvGraphicFramePr>
          <p:cNvPr id="107529" name="Object 9"/>
          <p:cNvGraphicFramePr>
            <a:graphicFrameLocks noChangeAspect="1"/>
          </p:cNvGraphicFramePr>
          <p:nvPr/>
        </p:nvGraphicFramePr>
        <p:xfrm>
          <a:off x="1042988" y="3509963"/>
          <a:ext cx="3937000" cy="927100"/>
        </p:xfrm>
        <a:graphic>
          <a:graphicData uri="http://schemas.openxmlformats.org/presentationml/2006/ole">
            <p:oleObj spid="_x0000_s75917" name="公式" r:id="rId9" imgW="1726451" imgH="406224" progId="Equation.3">
              <p:embed/>
            </p:oleObj>
          </a:graphicData>
        </a:graphic>
      </p:graphicFrame>
      <p:graphicFrame>
        <p:nvGraphicFramePr>
          <p:cNvPr id="107530" name="Object 10"/>
          <p:cNvGraphicFramePr>
            <a:graphicFrameLocks noChangeAspect="1"/>
          </p:cNvGraphicFramePr>
          <p:nvPr/>
        </p:nvGraphicFramePr>
        <p:xfrm>
          <a:off x="5003800" y="3500438"/>
          <a:ext cx="2287588" cy="927100"/>
        </p:xfrm>
        <a:graphic>
          <a:graphicData uri="http://schemas.openxmlformats.org/presentationml/2006/ole">
            <p:oleObj spid="_x0000_s75918" name="公式" r:id="rId10" imgW="1002865" imgH="406224" progId="Equation.3">
              <p:embed/>
            </p:oleObj>
          </a:graphicData>
        </a:graphic>
      </p:graphicFrame>
      <p:grpSp>
        <p:nvGrpSpPr>
          <p:cNvPr id="107531" name="Group 11"/>
          <p:cNvGrpSpPr>
            <a:grpSpLocks/>
          </p:cNvGrpSpPr>
          <p:nvPr/>
        </p:nvGrpSpPr>
        <p:grpSpPr bwMode="auto">
          <a:xfrm>
            <a:off x="395288" y="4275138"/>
            <a:ext cx="7848600" cy="996950"/>
            <a:chOff x="249" y="2693"/>
            <a:chExt cx="4944" cy="628"/>
          </a:xfrm>
        </p:grpSpPr>
        <p:sp>
          <p:nvSpPr>
            <p:cNvPr id="75788" name="Text Box 12"/>
            <p:cNvSpPr txBox="1">
              <a:spLocks noChangeArrowheads="1"/>
            </p:cNvSpPr>
            <p:nvPr/>
          </p:nvSpPr>
          <p:spPr bwMode="auto">
            <a:xfrm>
              <a:off x="249" y="2840"/>
              <a:ext cx="4944" cy="327"/>
            </a:xfrm>
            <a:prstGeom prst="rect">
              <a:avLst/>
            </a:prstGeom>
            <a:noFill/>
            <a:ln w="9525">
              <a:noFill/>
              <a:miter lim="800000"/>
              <a:headEnd/>
              <a:tailEnd/>
            </a:ln>
            <a:effectLst/>
          </p:spPr>
          <p:txBody>
            <a:bodyPr>
              <a:spAutoFit/>
            </a:bodyPr>
            <a:lstStyle/>
            <a:p>
              <a:pPr eaLnBrk="1" hangingPunct="1">
                <a:spcBef>
                  <a:spcPct val="50000"/>
                </a:spcBef>
              </a:pPr>
              <a:r>
                <a:rPr lang="en-US" altLang="zh-CN" sz="2800" b="1"/>
                <a:t>∴</a:t>
              </a:r>
              <a:r>
                <a:rPr lang="zh-CN" altLang="en-US" sz="2800" b="1"/>
                <a:t>当                 </a:t>
              </a:r>
              <a:r>
                <a:rPr lang="en-US" altLang="zh-CN" sz="2800" b="1"/>
                <a:t>, </a:t>
              </a:r>
              <a:r>
                <a:rPr lang="zh-CN" altLang="en-US" sz="2800" b="1"/>
                <a:t>即         时</a:t>
              </a:r>
              <a:r>
                <a:rPr lang="en-US" altLang="zh-CN" sz="2800" b="1"/>
                <a:t>, △</a:t>
              </a:r>
              <a:r>
                <a:rPr lang="en-US" altLang="zh-CN" sz="2800" b="1" i="1"/>
                <a:t>ADB </a:t>
              </a:r>
              <a:r>
                <a:rPr lang="zh-CN" altLang="en-US" sz="2800" b="1"/>
                <a:t>的面积最大</a:t>
              </a:r>
              <a:r>
                <a:rPr lang="en-US" altLang="zh-CN" sz="2800" b="1"/>
                <a:t>.</a:t>
              </a:r>
            </a:p>
          </p:txBody>
        </p:sp>
        <p:graphicFrame>
          <p:nvGraphicFramePr>
            <p:cNvPr id="75789" name="Object 13"/>
            <p:cNvGraphicFramePr>
              <a:graphicFrameLocks noChangeAspect="1"/>
            </p:cNvGraphicFramePr>
            <p:nvPr/>
          </p:nvGraphicFramePr>
          <p:xfrm>
            <a:off x="2066" y="2693"/>
            <a:ext cx="633" cy="628"/>
          </p:xfrm>
          <a:graphic>
            <a:graphicData uri="http://schemas.openxmlformats.org/presentationml/2006/ole">
              <p:oleObj spid="_x0000_s75919" name="公式" r:id="rId11" imgW="406048" imgH="406048" progId="Equation.3">
                <p:embed/>
              </p:oleObj>
            </a:graphicData>
          </a:graphic>
        </p:graphicFrame>
        <p:graphicFrame>
          <p:nvGraphicFramePr>
            <p:cNvPr id="75790" name="Object 14"/>
            <p:cNvGraphicFramePr>
              <a:graphicFrameLocks noChangeAspect="1"/>
            </p:cNvGraphicFramePr>
            <p:nvPr/>
          </p:nvGraphicFramePr>
          <p:xfrm>
            <a:off x="793" y="2886"/>
            <a:ext cx="912" cy="256"/>
          </p:xfrm>
          <a:graphic>
            <a:graphicData uri="http://schemas.openxmlformats.org/presentationml/2006/ole">
              <p:oleObj spid="_x0000_s75920" name="公式" r:id="rId12" imgW="634449" imgH="177646" progId="Equation.3">
                <p:embed/>
              </p:oleObj>
            </a:graphicData>
          </a:graphic>
        </p:graphicFrame>
      </p:grpSp>
      <p:sp>
        <p:nvSpPr>
          <p:cNvPr id="15" name="WordArt 13"/>
          <p:cNvSpPr>
            <a:spLocks noChangeArrowheads="1" noChangeShapeType="1" noTextEdit="1"/>
          </p:cNvSpPr>
          <p:nvPr/>
        </p:nvSpPr>
        <p:spPr bwMode="auto">
          <a:xfrm>
            <a:off x="76200" y="152400"/>
            <a:ext cx="3505200" cy="457200"/>
          </a:xfrm>
          <a:prstGeom prst="rect">
            <a:avLst/>
          </a:prstGeom>
        </p:spPr>
        <p:txBody>
          <a:bodyPr wrap="none" fromWordArt="1">
            <a:prstTxWarp prst="textPlain">
              <a:avLst>
                <a:gd name="adj" fmla="val 50000"/>
              </a:avLst>
            </a:prstTxWarp>
          </a:bodyPr>
          <a:lstStyle/>
          <a:p>
            <a:pPr algn="ctr"/>
            <a:r>
              <a:rPr lang="zh-CN" altLang="en-US" sz="36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三、向量的混合积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7523"/>
                                        </p:tgtEl>
                                        <p:attrNameLst>
                                          <p:attrName>style.visibility</p:attrName>
                                        </p:attrNameLst>
                                      </p:cBhvr>
                                      <p:to>
                                        <p:strVal val="visible"/>
                                      </p:to>
                                    </p:set>
                                    <p:animEffect transition="in" filter="wipe(left)">
                                      <p:cBhvr>
                                        <p:cTn id="7" dur="500"/>
                                        <p:tgtEl>
                                          <p:spTgt spid="107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7524"/>
                                        </p:tgtEl>
                                        <p:attrNameLst>
                                          <p:attrName>style.visibility</p:attrName>
                                        </p:attrNameLst>
                                      </p:cBhvr>
                                      <p:to>
                                        <p:strVal val="visible"/>
                                      </p:to>
                                    </p:set>
                                    <p:animEffect transition="in" filter="wipe(left)">
                                      <p:cBhvr>
                                        <p:cTn id="12" dur="500"/>
                                        <p:tgtEl>
                                          <p:spTgt spid="1075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7525"/>
                                        </p:tgtEl>
                                        <p:attrNameLst>
                                          <p:attrName>style.visibility</p:attrName>
                                        </p:attrNameLst>
                                      </p:cBhvr>
                                      <p:to>
                                        <p:strVal val="visible"/>
                                      </p:to>
                                    </p:set>
                                    <p:animEffect transition="in" filter="wipe(left)">
                                      <p:cBhvr>
                                        <p:cTn id="17" dur="500"/>
                                        <p:tgtEl>
                                          <p:spTgt spid="1075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7526"/>
                                        </p:tgtEl>
                                        <p:attrNameLst>
                                          <p:attrName>style.visibility</p:attrName>
                                        </p:attrNameLst>
                                      </p:cBhvr>
                                      <p:to>
                                        <p:strVal val="visible"/>
                                      </p:to>
                                    </p:set>
                                    <p:animEffect transition="in" filter="wipe(left)">
                                      <p:cBhvr>
                                        <p:cTn id="22" dur="500"/>
                                        <p:tgtEl>
                                          <p:spTgt spid="1075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7527"/>
                                        </p:tgtEl>
                                        <p:attrNameLst>
                                          <p:attrName>style.visibility</p:attrName>
                                        </p:attrNameLst>
                                      </p:cBhvr>
                                      <p:to>
                                        <p:strVal val="visible"/>
                                      </p:to>
                                    </p:set>
                                    <p:animEffect transition="in" filter="wipe(left)">
                                      <p:cBhvr>
                                        <p:cTn id="27" dur="500"/>
                                        <p:tgtEl>
                                          <p:spTgt spid="1075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7528"/>
                                        </p:tgtEl>
                                        <p:attrNameLst>
                                          <p:attrName>style.visibility</p:attrName>
                                        </p:attrNameLst>
                                      </p:cBhvr>
                                      <p:to>
                                        <p:strVal val="visible"/>
                                      </p:to>
                                    </p:set>
                                    <p:animEffect transition="in" filter="wipe(left)">
                                      <p:cBhvr>
                                        <p:cTn id="32" dur="500"/>
                                        <p:tgtEl>
                                          <p:spTgt spid="1075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7529"/>
                                        </p:tgtEl>
                                        <p:attrNameLst>
                                          <p:attrName>style.visibility</p:attrName>
                                        </p:attrNameLst>
                                      </p:cBhvr>
                                      <p:to>
                                        <p:strVal val="visible"/>
                                      </p:to>
                                    </p:set>
                                    <p:animEffect transition="in" filter="wipe(left)">
                                      <p:cBhvr>
                                        <p:cTn id="37" dur="500"/>
                                        <p:tgtEl>
                                          <p:spTgt spid="1075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07530"/>
                                        </p:tgtEl>
                                        <p:attrNameLst>
                                          <p:attrName>style.visibility</p:attrName>
                                        </p:attrNameLst>
                                      </p:cBhvr>
                                      <p:to>
                                        <p:strVal val="visible"/>
                                      </p:to>
                                    </p:set>
                                    <p:animEffect transition="in" filter="wipe(left)">
                                      <p:cBhvr>
                                        <p:cTn id="42" dur="500"/>
                                        <p:tgtEl>
                                          <p:spTgt spid="1075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7531"/>
                                        </p:tgtEl>
                                        <p:attrNameLst>
                                          <p:attrName>style.visibility</p:attrName>
                                        </p:attrNameLst>
                                      </p:cBhvr>
                                      <p:to>
                                        <p:strVal val="visible"/>
                                      </p:to>
                                    </p:set>
                                    <p:animEffect transition="in" filter="wipe(left)">
                                      <p:cBhvr>
                                        <p:cTn id="47" dur="500"/>
                                        <p:tgtEl>
                                          <p:spTgt spid="107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8"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20" name="Oval 4"/>
          <p:cNvSpPr>
            <a:spLocks noChangeAspect="1" noChangeArrowheads="1"/>
          </p:cNvSpPr>
          <p:nvPr/>
        </p:nvSpPr>
        <p:spPr bwMode="auto">
          <a:xfrm>
            <a:off x="2535238" y="1538288"/>
            <a:ext cx="414337" cy="414337"/>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1</a:t>
            </a:r>
          </a:p>
        </p:txBody>
      </p:sp>
      <p:sp>
        <p:nvSpPr>
          <p:cNvPr id="137221" name="Text Box 5"/>
          <p:cNvSpPr txBox="1">
            <a:spLocks noChangeArrowheads="1"/>
          </p:cNvSpPr>
          <p:nvPr/>
        </p:nvSpPr>
        <p:spPr bwMode="auto">
          <a:xfrm>
            <a:off x="3040063" y="1444625"/>
            <a:ext cx="35131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曲面方程的概念</a:t>
            </a:r>
          </a:p>
        </p:txBody>
      </p:sp>
      <p:sp>
        <p:nvSpPr>
          <p:cNvPr id="137222" name="Oval 6"/>
          <p:cNvSpPr>
            <a:spLocks noChangeAspect="1" noChangeArrowheads="1"/>
          </p:cNvSpPr>
          <p:nvPr/>
        </p:nvSpPr>
        <p:spPr bwMode="auto">
          <a:xfrm>
            <a:off x="2535238" y="2463800"/>
            <a:ext cx="431800" cy="431800"/>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2</a:t>
            </a:r>
          </a:p>
        </p:txBody>
      </p:sp>
      <p:sp>
        <p:nvSpPr>
          <p:cNvPr id="137223" name="Text Box 7"/>
          <p:cNvSpPr txBox="1">
            <a:spLocks noChangeArrowheads="1"/>
          </p:cNvSpPr>
          <p:nvPr/>
        </p:nvSpPr>
        <p:spPr bwMode="auto">
          <a:xfrm>
            <a:off x="3040063" y="2371725"/>
            <a:ext cx="44275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旋转曲面</a:t>
            </a:r>
          </a:p>
        </p:txBody>
      </p:sp>
      <p:sp>
        <p:nvSpPr>
          <p:cNvPr id="76806" name="Text Box 6"/>
          <p:cNvSpPr txBox="1">
            <a:spLocks noChangeArrowheads="1"/>
          </p:cNvSpPr>
          <p:nvPr/>
        </p:nvSpPr>
        <p:spPr bwMode="auto">
          <a:xfrm>
            <a:off x="-71438" y="76200"/>
            <a:ext cx="9144001" cy="641350"/>
          </a:xfrm>
          <a:prstGeom prst="rect">
            <a:avLst/>
          </a:prstGeom>
          <a:noFill/>
          <a:ln w="9525">
            <a:noFill/>
            <a:miter lim="800000"/>
            <a:headEnd/>
            <a:tailEnd/>
          </a:ln>
        </p:spPr>
        <p:txBody>
          <a:bodyPr>
            <a:spAutoFit/>
          </a:bodyPr>
          <a:lstStyle/>
          <a:p>
            <a:pPr eaLnBrk="1" hangingPunct="1">
              <a:spcBef>
                <a:spcPct val="50000"/>
              </a:spcBef>
            </a:pPr>
            <a:r>
              <a:rPr lang="zh-CN" altLang="en-US" sz="3600">
                <a:solidFill>
                  <a:srgbClr val="FFFF00"/>
                </a:solidFill>
                <a:ea typeface="华文行楷" pitchFamily="2" charset="-122"/>
              </a:rPr>
              <a:t>第三节曲面及其方程</a:t>
            </a:r>
          </a:p>
        </p:txBody>
      </p:sp>
      <p:sp>
        <p:nvSpPr>
          <p:cNvPr id="137237" name="Oval 21"/>
          <p:cNvSpPr>
            <a:spLocks noChangeAspect="1" noChangeArrowheads="1"/>
          </p:cNvSpPr>
          <p:nvPr/>
        </p:nvSpPr>
        <p:spPr bwMode="auto">
          <a:xfrm>
            <a:off x="2535238" y="3381375"/>
            <a:ext cx="414337" cy="414338"/>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3</a:t>
            </a:r>
          </a:p>
        </p:txBody>
      </p:sp>
      <p:sp>
        <p:nvSpPr>
          <p:cNvPr id="137238" name="Text Box 22"/>
          <p:cNvSpPr txBox="1">
            <a:spLocks noChangeArrowheads="1"/>
          </p:cNvSpPr>
          <p:nvPr/>
        </p:nvSpPr>
        <p:spPr bwMode="auto">
          <a:xfrm>
            <a:off x="3040063" y="3286125"/>
            <a:ext cx="29797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柱面</a:t>
            </a:r>
          </a:p>
        </p:txBody>
      </p:sp>
      <p:sp>
        <p:nvSpPr>
          <p:cNvPr id="9" name="Oval 21"/>
          <p:cNvSpPr>
            <a:spLocks noChangeAspect="1" noChangeArrowheads="1"/>
          </p:cNvSpPr>
          <p:nvPr/>
        </p:nvSpPr>
        <p:spPr bwMode="auto">
          <a:xfrm>
            <a:off x="2535238" y="4210050"/>
            <a:ext cx="414337" cy="414338"/>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4</a:t>
            </a:r>
          </a:p>
        </p:txBody>
      </p:sp>
      <p:sp>
        <p:nvSpPr>
          <p:cNvPr id="10" name="Text Box 22"/>
          <p:cNvSpPr txBox="1">
            <a:spLocks noChangeArrowheads="1"/>
          </p:cNvSpPr>
          <p:nvPr/>
        </p:nvSpPr>
        <p:spPr bwMode="auto">
          <a:xfrm>
            <a:off x="3040063" y="4114800"/>
            <a:ext cx="29797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二次曲面</a:t>
            </a: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41315" name="Group 3"/>
          <p:cNvGrpSpPr>
            <a:grpSpLocks/>
          </p:cNvGrpSpPr>
          <p:nvPr/>
        </p:nvGrpSpPr>
        <p:grpSpPr bwMode="auto">
          <a:xfrm>
            <a:off x="7467600" y="5295900"/>
            <a:ext cx="1273175" cy="327025"/>
            <a:chOff x="4752" y="3432"/>
            <a:chExt cx="802" cy="206"/>
          </a:xfrm>
        </p:grpSpPr>
        <p:sp>
          <p:nvSpPr>
            <p:cNvPr id="77845" name="Line 4"/>
            <p:cNvSpPr>
              <a:spLocks noChangeShapeType="1"/>
            </p:cNvSpPr>
            <p:nvPr/>
          </p:nvSpPr>
          <p:spPr bwMode="auto">
            <a:xfrm flipV="1">
              <a:off x="4800" y="3456"/>
              <a:ext cx="720" cy="144"/>
            </a:xfrm>
            <a:prstGeom prst="line">
              <a:avLst/>
            </a:prstGeom>
            <a:noFill/>
            <a:ln w="9525">
              <a:solidFill>
                <a:schemeClr val="tx1"/>
              </a:solidFill>
              <a:round/>
              <a:headEnd/>
              <a:tailEnd/>
            </a:ln>
            <a:effectLst/>
          </p:spPr>
          <p:txBody>
            <a:bodyPr wrap="none" anchor="ctr"/>
            <a:lstStyle/>
            <a:p>
              <a:endParaRPr lang="zh-CN" altLang="en-US"/>
            </a:p>
          </p:txBody>
        </p:sp>
        <p:sp>
          <p:nvSpPr>
            <p:cNvPr id="77846" name="Oval 5"/>
            <p:cNvSpPr>
              <a:spLocks noChangeArrowheads="1"/>
            </p:cNvSpPr>
            <p:nvPr/>
          </p:nvSpPr>
          <p:spPr bwMode="auto">
            <a:xfrm>
              <a:off x="4752" y="3604"/>
              <a:ext cx="34" cy="34"/>
            </a:xfrm>
            <a:prstGeom prst="ellipse">
              <a:avLst/>
            </a:prstGeom>
            <a:solidFill>
              <a:schemeClr val="hlink"/>
            </a:solidFill>
            <a:ln w="9525">
              <a:solidFill>
                <a:schemeClr val="tx1"/>
              </a:solidFill>
              <a:round/>
              <a:headEnd/>
              <a:tailEnd/>
            </a:ln>
            <a:effectLst/>
          </p:spPr>
          <p:txBody>
            <a:bodyPr wrap="none" anchor="ctr"/>
            <a:lstStyle/>
            <a:p>
              <a:pPr eaLnBrk="1" hangingPunct="1"/>
              <a:endParaRPr lang="zh-CN" altLang="en-US"/>
            </a:p>
          </p:txBody>
        </p:sp>
        <p:sp>
          <p:nvSpPr>
            <p:cNvPr id="77847" name="Oval 6"/>
            <p:cNvSpPr>
              <a:spLocks noChangeArrowheads="1"/>
            </p:cNvSpPr>
            <p:nvPr/>
          </p:nvSpPr>
          <p:spPr bwMode="auto">
            <a:xfrm>
              <a:off x="5520" y="3432"/>
              <a:ext cx="34" cy="34"/>
            </a:xfrm>
            <a:prstGeom prst="ellipse">
              <a:avLst/>
            </a:prstGeom>
            <a:solidFill>
              <a:schemeClr val="hlink"/>
            </a:solidFill>
            <a:ln w="9525">
              <a:solidFill>
                <a:schemeClr val="tx1"/>
              </a:solidFill>
              <a:round/>
              <a:headEnd/>
              <a:tailEnd/>
            </a:ln>
            <a:effectLst/>
          </p:spPr>
          <p:txBody>
            <a:bodyPr wrap="none" anchor="ctr"/>
            <a:lstStyle/>
            <a:p>
              <a:pPr eaLnBrk="1" hangingPunct="1"/>
              <a:endParaRPr lang="zh-CN" altLang="en-US"/>
            </a:p>
          </p:txBody>
        </p:sp>
      </p:grpSp>
      <p:sp>
        <p:nvSpPr>
          <p:cNvPr id="141319" name="Text Box 7"/>
          <p:cNvSpPr txBox="1">
            <a:spLocks noChangeArrowheads="1"/>
          </p:cNvSpPr>
          <p:nvPr/>
        </p:nvSpPr>
        <p:spPr bwMode="auto">
          <a:xfrm>
            <a:off x="1333500" y="908050"/>
            <a:ext cx="70866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求到两定点</a:t>
            </a:r>
            <a:r>
              <a:rPr kumimoji="1" lang="en-US" altLang="zh-CN" sz="2800" i="1">
                <a:latin typeface="Times New Roman" pitchFamily="18" charset="0"/>
                <a:ea typeface="仿宋_GB2312" pitchFamily="49" charset="-122"/>
              </a:rPr>
              <a:t>A</a:t>
            </a:r>
            <a:r>
              <a:rPr kumimoji="1" lang="en-US" altLang="zh-CN" sz="2800">
                <a:latin typeface="Times New Roman" pitchFamily="18" charset="0"/>
                <a:ea typeface="仿宋_GB2312" pitchFamily="49" charset="-122"/>
              </a:rPr>
              <a:t>(1,2,3)</a:t>
            </a:r>
            <a:r>
              <a:rPr kumimoji="1" lang="en-US" altLang="zh-CN" sz="2800" b="1">
                <a:solidFill>
                  <a:schemeClr val="accent1"/>
                </a:solidFill>
                <a:latin typeface="Times New Roman" pitchFamily="18" charset="0"/>
                <a:ea typeface="仿宋_GB2312" pitchFamily="49" charset="-122"/>
              </a:rPr>
              <a:t> </a:t>
            </a:r>
            <a:r>
              <a:rPr kumimoji="1" lang="zh-CN" altLang="en-US" sz="2800">
                <a:latin typeface="Times New Roman" pitchFamily="18" charset="0"/>
                <a:ea typeface="楷体_GB2312" pitchFamily="49" charset="-122"/>
              </a:rPr>
              <a:t>和</a:t>
            </a:r>
            <a:r>
              <a:rPr kumimoji="1" lang="en-US" altLang="zh-CN" sz="2800" i="1">
                <a:latin typeface="Times New Roman" pitchFamily="18" charset="0"/>
                <a:ea typeface="仿宋_GB2312" pitchFamily="49" charset="-122"/>
              </a:rPr>
              <a:t>B</a:t>
            </a:r>
            <a:r>
              <a:rPr kumimoji="1" lang="en-US" altLang="zh-CN" sz="2800">
                <a:latin typeface="Times New Roman" pitchFamily="18" charset="0"/>
                <a:ea typeface="仿宋_GB2312" pitchFamily="49" charset="-122"/>
              </a:rPr>
              <a:t>(2,-1,4)</a:t>
            </a:r>
            <a:r>
              <a:rPr kumimoji="1" lang="zh-CN" altLang="en-US" sz="2800">
                <a:latin typeface="Times New Roman" pitchFamily="18" charset="0"/>
                <a:ea typeface="楷体_GB2312" pitchFamily="49" charset="-122"/>
              </a:rPr>
              <a:t>等距离的点的</a:t>
            </a:r>
          </a:p>
        </p:txBody>
      </p:sp>
      <p:graphicFrame>
        <p:nvGraphicFramePr>
          <p:cNvPr id="141320" name="Object 8"/>
          <p:cNvGraphicFramePr>
            <a:graphicFrameLocks noChangeAspect="1"/>
          </p:cNvGraphicFramePr>
          <p:nvPr/>
        </p:nvGraphicFramePr>
        <p:xfrm>
          <a:off x="1447800" y="2870200"/>
          <a:ext cx="4354513" cy="558800"/>
        </p:xfrm>
        <a:graphic>
          <a:graphicData uri="http://schemas.openxmlformats.org/presentationml/2006/ole">
            <p:oleObj spid="_x0000_s77901" name="Equation" r:id="rId4" imgW="4690440" imgH="551160" progId="Equation.3">
              <p:embed/>
            </p:oleObj>
          </a:graphicData>
        </a:graphic>
      </p:graphicFrame>
      <p:graphicFrame>
        <p:nvGraphicFramePr>
          <p:cNvPr id="141321" name="Object 9"/>
          <p:cNvGraphicFramePr>
            <a:graphicFrameLocks noChangeAspect="1"/>
          </p:cNvGraphicFramePr>
          <p:nvPr/>
        </p:nvGraphicFramePr>
        <p:xfrm>
          <a:off x="1881188" y="4178300"/>
          <a:ext cx="2919412" cy="393700"/>
        </p:xfrm>
        <a:graphic>
          <a:graphicData uri="http://schemas.openxmlformats.org/presentationml/2006/ole">
            <p:oleObj spid="_x0000_s77902" name="Equation" r:id="rId5" imgW="3130560" imgH="363960" progId="Equation.3">
              <p:embed/>
            </p:oleObj>
          </a:graphicData>
        </a:graphic>
      </p:graphicFrame>
      <p:sp>
        <p:nvSpPr>
          <p:cNvPr id="141322" name="Text Box 10"/>
          <p:cNvSpPr txBox="1">
            <a:spLocks noChangeArrowheads="1"/>
          </p:cNvSpPr>
          <p:nvPr/>
        </p:nvSpPr>
        <p:spPr bwMode="auto">
          <a:xfrm>
            <a:off x="381000" y="4038600"/>
            <a:ext cx="19050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化简得</a:t>
            </a:r>
          </a:p>
        </p:txBody>
      </p:sp>
      <p:sp>
        <p:nvSpPr>
          <p:cNvPr id="141324" name="Text Box 12"/>
          <p:cNvSpPr txBox="1">
            <a:spLocks noChangeArrowheads="1"/>
          </p:cNvSpPr>
          <p:nvPr/>
        </p:nvSpPr>
        <p:spPr bwMode="auto">
          <a:xfrm>
            <a:off x="8185150" y="2043113"/>
            <a:ext cx="6858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即</a:t>
            </a:r>
          </a:p>
        </p:txBody>
      </p:sp>
      <p:sp>
        <p:nvSpPr>
          <p:cNvPr id="141325" name="Text Box 13"/>
          <p:cNvSpPr txBox="1">
            <a:spLocks noChangeArrowheads="1"/>
          </p:cNvSpPr>
          <p:nvPr/>
        </p:nvSpPr>
        <p:spPr bwMode="auto">
          <a:xfrm>
            <a:off x="762000" y="4586288"/>
            <a:ext cx="68580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b="1">
                <a:solidFill>
                  <a:srgbClr val="FF0000"/>
                </a:solidFill>
                <a:latin typeface="楷体_GB2312" pitchFamily="49" charset="-122"/>
                <a:ea typeface="楷体_GB2312" pitchFamily="49" charset="-122"/>
              </a:rPr>
              <a:t>说明</a:t>
            </a:r>
            <a:r>
              <a:rPr kumimoji="1" lang="en-US" altLang="zh-CN" sz="2800">
                <a:solidFill>
                  <a:schemeClr val="tx2"/>
                </a:solidFill>
                <a:latin typeface="楷体_GB2312" pitchFamily="49" charset="-122"/>
                <a:ea typeface="楷体_GB2312" pitchFamily="49" charset="-122"/>
              </a:rPr>
              <a:t>: </a:t>
            </a:r>
            <a:r>
              <a:rPr kumimoji="1" lang="zh-CN" altLang="en-US" sz="2800">
                <a:latin typeface="楷体_GB2312" pitchFamily="49" charset="-122"/>
                <a:ea typeface="楷体_GB2312" pitchFamily="49" charset="-122"/>
              </a:rPr>
              <a:t>动点轨迹为线段</a:t>
            </a:r>
            <a:r>
              <a:rPr kumimoji="1" lang="zh-CN" altLang="en-US" sz="2800">
                <a:latin typeface="Times New Roman" pitchFamily="18" charset="0"/>
                <a:ea typeface="仿宋_GB2312" pitchFamily="49" charset="-122"/>
              </a:rPr>
              <a:t> </a:t>
            </a:r>
            <a:r>
              <a:rPr kumimoji="1" lang="en-US" altLang="zh-CN" sz="2800" i="1">
                <a:latin typeface="Times New Roman" pitchFamily="18" charset="0"/>
                <a:ea typeface="仿宋_GB2312" pitchFamily="49" charset="-122"/>
              </a:rPr>
              <a:t>AB </a:t>
            </a:r>
            <a:r>
              <a:rPr kumimoji="1" lang="zh-CN" altLang="en-US" sz="2800">
                <a:latin typeface="楷体_GB2312" pitchFamily="49" charset="-122"/>
                <a:ea typeface="楷体_GB2312" pitchFamily="49" charset="-122"/>
              </a:rPr>
              <a:t>的垂直平分面</a:t>
            </a:r>
            <a:r>
              <a:rPr kumimoji="1" lang="en-US" altLang="zh-CN" sz="2800">
                <a:latin typeface="楷体_GB2312" pitchFamily="49" charset="-122"/>
                <a:ea typeface="楷体_GB2312" pitchFamily="49" charset="-122"/>
              </a:rPr>
              <a:t>.</a:t>
            </a:r>
          </a:p>
        </p:txBody>
      </p:sp>
      <p:sp>
        <p:nvSpPr>
          <p:cNvPr id="141327" name="Text Box 15"/>
          <p:cNvSpPr txBox="1">
            <a:spLocks noChangeArrowheads="1"/>
          </p:cNvSpPr>
          <p:nvPr/>
        </p:nvSpPr>
        <p:spPr bwMode="auto">
          <a:xfrm>
            <a:off x="276225" y="914400"/>
            <a:ext cx="15240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b="1">
                <a:solidFill>
                  <a:schemeClr val="tx2"/>
                </a:solidFill>
                <a:latin typeface="楷体_GB2312" pitchFamily="49" charset="-122"/>
                <a:ea typeface="楷体_GB2312" pitchFamily="49" charset="-122"/>
              </a:rPr>
              <a:t>引例</a:t>
            </a:r>
            <a:r>
              <a:rPr kumimoji="1" lang="en-US" altLang="zh-CN" sz="2800" b="1">
                <a:solidFill>
                  <a:schemeClr val="tx2"/>
                </a:solidFill>
                <a:latin typeface="楷体_GB2312" pitchFamily="49" charset="-122"/>
                <a:ea typeface="楷体_GB2312" pitchFamily="49" charset="-122"/>
              </a:rPr>
              <a:t>:</a:t>
            </a:r>
          </a:p>
        </p:txBody>
      </p:sp>
      <p:sp>
        <p:nvSpPr>
          <p:cNvPr id="141328" name="Text Box 16"/>
          <p:cNvSpPr txBox="1">
            <a:spLocks noChangeArrowheads="1"/>
          </p:cNvSpPr>
          <p:nvPr/>
        </p:nvSpPr>
        <p:spPr bwMode="auto">
          <a:xfrm>
            <a:off x="381000" y="5195888"/>
            <a:ext cx="70104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dirty="0">
                <a:latin typeface="楷体_GB2312" pitchFamily="49" charset="-122"/>
                <a:ea typeface="楷体_GB2312" pitchFamily="49" charset="-122"/>
              </a:rPr>
              <a:t>显然在此平面上的点的坐标都满足此方程</a:t>
            </a:r>
            <a:r>
              <a:rPr kumimoji="1" lang="en-US" altLang="zh-CN" sz="2800" dirty="0">
                <a:latin typeface="楷体_GB2312" pitchFamily="49" charset="-122"/>
                <a:ea typeface="楷体_GB2312" pitchFamily="49" charset="-122"/>
              </a:rPr>
              <a:t>, </a:t>
            </a:r>
          </a:p>
        </p:txBody>
      </p:sp>
      <p:sp>
        <p:nvSpPr>
          <p:cNvPr id="141329" name="Text Box 17"/>
          <p:cNvSpPr txBox="1">
            <a:spLocks noChangeArrowheads="1"/>
          </p:cNvSpPr>
          <p:nvPr/>
        </p:nvSpPr>
        <p:spPr bwMode="auto">
          <a:xfrm>
            <a:off x="381000" y="5745163"/>
            <a:ext cx="66294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不在此平面上的点的坐标不满足此方程</a:t>
            </a:r>
            <a:r>
              <a:rPr kumimoji="1" lang="en-US" altLang="zh-CN" sz="2800">
                <a:latin typeface="楷体_GB2312" pitchFamily="49" charset="-122"/>
                <a:ea typeface="楷体_GB2312" pitchFamily="49" charset="-122"/>
              </a:rPr>
              <a:t>.</a:t>
            </a:r>
          </a:p>
        </p:txBody>
      </p:sp>
      <p:graphicFrame>
        <p:nvGraphicFramePr>
          <p:cNvPr id="141330" name="Object 18"/>
          <p:cNvGraphicFramePr>
            <a:graphicFrameLocks noChangeAspect="1"/>
          </p:cNvGraphicFramePr>
          <p:nvPr/>
        </p:nvGraphicFramePr>
        <p:xfrm>
          <a:off x="4114800" y="3479800"/>
          <a:ext cx="4672013" cy="558800"/>
        </p:xfrm>
        <a:graphic>
          <a:graphicData uri="http://schemas.openxmlformats.org/presentationml/2006/ole">
            <p:oleObj spid="_x0000_s77903" name="Equation" r:id="rId6" imgW="5043960" imgH="551160" progId="Equation.3">
              <p:embed/>
            </p:oleObj>
          </a:graphicData>
        </a:graphic>
      </p:graphicFrame>
      <p:grpSp>
        <p:nvGrpSpPr>
          <p:cNvPr id="141331" name="Group 19"/>
          <p:cNvGrpSpPr>
            <a:grpSpLocks/>
          </p:cNvGrpSpPr>
          <p:nvPr/>
        </p:nvGrpSpPr>
        <p:grpSpPr bwMode="auto">
          <a:xfrm>
            <a:off x="7543800" y="4800600"/>
            <a:ext cx="838200" cy="1295400"/>
            <a:chOff x="4800" y="3120"/>
            <a:chExt cx="528" cy="816"/>
          </a:xfrm>
        </p:grpSpPr>
        <p:sp>
          <p:nvSpPr>
            <p:cNvPr id="77843" name="Freeform 20"/>
            <p:cNvSpPr>
              <a:spLocks/>
            </p:cNvSpPr>
            <p:nvPr/>
          </p:nvSpPr>
          <p:spPr bwMode="auto">
            <a:xfrm>
              <a:off x="4992" y="3120"/>
              <a:ext cx="336" cy="816"/>
            </a:xfrm>
            <a:custGeom>
              <a:avLst/>
              <a:gdLst>
                <a:gd name="T0" fmla="*/ 0 w 336"/>
                <a:gd name="T1" fmla="*/ 0 h 816"/>
                <a:gd name="T2" fmla="*/ 0 w 336"/>
                <a:gd name="T3" fmla="*/ 624 h 816"/>
                <a:gd name="T4" fmla="*/ 336 w 336"/>
                <a:gd name="T5" fmla="*/ 816 h 816"/>
                <a:gd name="T6" fmla="*/ 336 w 336"/>
                <a:gd name="T7" fmla="*/ 192 h 816"/>
                <a:gd name="T8" fmla="*/ 0 w 336"/>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6" h="816">
                  <a:moveTo>
                    <a:pt x="0" y="0"/>
                  </a:moveTo>
                  <a:lnTo>
                    <a:pt x="0" y="624"/>
                  </a:lnTo>
                  <a:lnTo>
                    <a:pt x="336" y="816"/>
                  </a:lnTo>
                  <a:lnTo>
                    <a:pt x="336" y="192"/>
                  </a:lnTo>
                  <a:lnTo>
                    <a:pt x="0" y="0"/>
                  </a:lnTo>
                  <a:close/>
                </a:path>
              </a:pathLst>
            </a:custGeom>
            <a:solidFill>
              <a:srgbClr val="3366CC"/>
            </a:solidFill>
            <a:ln w="9525">
              <a:solidFill>
                <a:schemeClr val="tx1"/>
              </a:solidFill>
              <a:round/>
              <a:headEnd/>
              <a:tailEnd/>
            </a:ln>
            <a:effectLst/>
          </p:spPr>
          <p:txBody>
            <a:bodyPr wrap="none" anchor="ctr"/>
            <a:lstStyle/>
            <a:p>
              <a:endParaRPr lang="zh-CN" altLang="en-US"/>
            </a:p>
          </p:txBody>
        </p:sp>
        <p:sp>
          <p:nvSpPr>
            <p:cNvPr id="77844" name="Line 21"/>
            <p:cNvSpPr>
              <a:spLocks noChangeShapeType="1"/>
            </p:cNvSpPr>
            <p:nvPr/>
          </p:nvSpPr>
          <p:spPr bwMode="auto">
            <a:xfrm flipV="1">
              <a:off x="4800" y="3527"/>
              <a:ext cx="360" cy="73"/>
            </a:xfrm>
            <a:prstGeom prst="line">
              <a:avLst/>
            </a:prstGeom>
            <a:noFill/>
            <a:ln w="9525">
              <a:solidFill>
                <a:schemeClr val="tx1"/>
              </a:solidFill>
              <a:round/>
              <a:headEnd/>
              <a:tailEnd/>
            </a:ln>
            <a:effectLst/>
          </p:spPr>
          <p:txBody>
            <a:bodyPr wrap="none" anchor="ctr"/>
            <a:lstStyle/>
            <a:p>
              <a:endParaRPr lang="zh-CN" altLang="en-US"/>
            </a:p>
          </p:txBody>
        </p:sp>
      </p:grpSp>
      <p:sp>
        <p:nvSpPr>
          <p:cNvPr id="141335" name="Text Box 23"/>
          <p:cNvSpPr txBox="1">
            <a:spLocks noChangeArrowheads="1"/>
          </p:cNvSpPr>
          <p:nvPr/>
        </p:nvSpPr>
        <p:spPr bwMode="auto">
          <a:xfrm>
            <a:off x="609600" y="2043113"/>
            <a:ext cx="38100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b="1">
                <a:solidFill>
                  <a:srgbClr val="FF0000"/>
                </a:solidFill>
                <a:latin typeface="楷体_GB2312" pitchFamily="49" charset="-122"/>
                <a:ea typeface="楷体_GB2312" pitchFamily="49" charset="-122"/>
              </a:rPr>
              <a:t>解</a:t>
            </a:r>
            <a:r>
              <a:rPr kumimoji="1" lang="en-US" altLang="zh-CN" sz="2800" b="1">
                <a:solidFill>
                  <a:srgbClr val="FF0000"/>
                </a:solidFill>
                <a:latin typeface="楷体_GB2312" pitchFamily="49" charset="-122"/>
                <a:ea typeface="楷体_GB2312" pitchFamily="49" charset="-122"/>
              </a:rPr>
              <a:t>:</a:t>
            </a:r>
            <a:r>
              <a:rPr kumimoji="1" lang="zh-CN" altLang="en-US" sz="2800">
                <a:latin typeface="楷体_GB2312" pitchFamily="49" charset="-122"/>
                <a:ea typeface="楷体_GB2312" pitchFamily="49" charset="-122"/>
              </a:rPr>
              <a:t>设轨迹上的动点为</a:t>
            </a:r>
            <a:endParaRPr kumimoji="1" lang="zh-CN" altLang="en-US" sz="2800">
              <a:latin typeface="Times New Roman" pitchFamily="18" charset="0"/>
              <a:ea typeface="仿宋_GB2312" pitchFamily="49" charset="-122"/>
            </a:endParaRPr>
          </a:p>
        </p:txBody>
      </p:sp>
      <p:graphicFrame>
        <p:nvGraphicFramePr>
          <p:cNvPr id="141336" name="Object 24"/>
          <p:cNvGraphicFramePr>
            <a:graphicFrameLocks noChangeAspect="1"/>
          </p:cNvGraphicFramePr>
          <p:nvPr/>
        </p:nvGraphicFramePr>
        <p:xfrm>
          <a:off x="4056063" y="2154238"/>
          <a:ext cx="1641475" cy="407987"/>
        </p:xfrm>
        <a:graphic>
          <a:graphicData uri="http://schemas.openxmlformats.org/presentationml/2006/ole">
            <p:oleObj spid="_x0000_s77904" name="Equation" r:id="rId7" imgW="1726560" imgH="384840" progId="Equation.3">
              <p:embed/>
            </p:oleObj>
          </a:graphicData>
        </a:graphic>
      </p:graphicFrame>
      <p:graphicFrame>
        <p:nvGraphicFramePr>
          <p:cNvPr id="141337" name="Object 25"/>
          <p:cNvGraphicFramePr>
            <a:graphicFrameLocks noChangeAspect="1"/>
          </p:cNvGraphicFramePr>
          <p:nvPr/>
        </p:nvGraphicFramePr>
        <p:xfrm>
          <a:off x="5781675" y="2092325"/>
          <a:ext cx="2298700" cy="469900"/>
        </p:xfrm>
        <a:graphic>
          <a:graphicData uri="http://schemas.openxmlformats.org/presentationml/2006/ole">
            <p:oleObj spid="_x0000_s77905" name="Equation" r:id="rId8" imgW="2444040" imgH="447120" progId="Equation.3">
              <p:embed/>
            </p:oleObj>
          </a:graphicData>
        </a:graphic>
      </p:graphicFrame>
      <p:sp>
        <p:nvSpPr>
          <p:cNvPr id="141338" name="Text Box 26"/>
          <p:cNvSpPr txBox="1">
            <a:spLocks noChangeArrowheads="1"/>
          </p:cNvSpPr>
          <p:nvPr/>
        </p:nvSpPr>
        <p:spPr bwMode="auto">
          <a:xfrm>
            <a:off x="381000" y="1524000"/>
            <a:ext cx="1873250" cy="519113"/>
          </a:xfrm>
          <a:prstGeom prst="rect">
            <a:avLst/>
          </a:prstGeom>
          <a:noFill/>
          <a:ln w="9525">
            <a:noFill/>
            <a:miter lim="800000"/>
            <a:headEnd/>
            <a:tailEnd/>
          </a:ln>
          <a:effectLst/>
        </p:spPr>
        <p:txBody>
          <a:bodyPr wrap="none">
            <a:spAutoFit/>
          </a:bodyPr>
          <a:lstStyle/>
          <a:p>
            <a:pPr eaLnBrk="1" hangingPunct="1">
              <a:spcBef>
                <a:spcPct val="50000"/>
              </a:spcBef>
            </a:pPr>
            <a:r>
              <a:rPr kumimoji="1" lang="zh-CN" altLang="en-US" sz="2800">
                <a:latin typeface="Times New Roman" pitchFamily="18" charset="0"/>
                <a:ea typeface="楷体_GB2312" pitchFamily="49" charset="-122"/>
              </a:rPr>
              <a:t>轨迹</a:t>
            </a:r>
            <a:r>
              <a:rPr kumimoji="1" lang="zh-CN" altLang="en-US" sz="2800">
                <a:latin typeface="楷体_GB2312" pitchFamily="49" charset="-122"/>
                <a:ea typeface="楷体_GB2312" pitchFamily="49" charset="-122"/>
              </a:rPr>
              <a:t>方程</a:t>
            </a:r>
            <a:r>
              <a:rPr kumimoji="1" lang="en-US" altLang="zh-CN" sz="2800">
                <a:latin typeface="楷体_GB2312" pitchFamily="49" charset="-122"/>
                <a:ea typeface="楷体_GB2312" pitchFamily="49" charset="-122"/>
              </a:rPr>
              <a:t>.</a:t>
            </a:r>
            <a:r>
              <a:rPr kumimoji="1" lang="en-US" altLang="zh-CN" sz="2800">
                <a:latin typeface="Times New Roman" pitchFamily="18" charset="0"/>
                <a:ea typeface="仿宋_GB2312" pitchFamily="49" charset="-122"/>
              </a:rPr>
              <a:t> </a:t>
            </a:r>
            <a:endParaRPr kumimoji="1" lang="en-US" altLang="zh-CN" sz="2800">
              <a:latin typeface="Times New Roman" pitchFamily="18" charset="0"/>
              <a:ea typeface="楷体_GB2312" pitchFamily="49" charset="-122"/>
            </a:endParaRPr>
          </a:p>
        </p:txBody>
      </p:sp>
      <p:sp>
        <p:nvSpPr>
          <p:cNvPr id="77842" name="WordArt 13"/>
          <p:cNvSpPr>
            <a:spLocks noChangeArrowheads="1" noChangeShapeType="1" noTextEdit="1"/>
          </p:cNvSpPr>
          <p:nvPr/>
        </p:nvSpPr>
        <p:spPr bwMode="auto">
          <a:xfrm>
            <a:off x="76200" y="152400"/>
            <a:ext cx="35052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一、曲面方程的概念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1327"/>
                                        </p:tgtEl>
                                        <p:attrNameLst>
                                          <p:attrName>style.visibility</p:attrName>
                                        </p:attrNameLst>
                                      </p:cBhvr>
                                      <p:to>
                                        <p:strVal val="visible"/>
                                      </p:to>
                                    </p:set>
                                    <p:animEffect transition="in" filter="wipe(left)">
                                      <p:cBhvr>
                                        <p:cTn id="7" dur="500"/>
                                        <p:tgtEl>
                                          <p:spTgt spid="1413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1319"/>
                                        </p:tgtEl>
                                        <p:attrNameLst>
                                          <p:attrName>style.visibility</p:attrName>
                                        </p:attrNameLst>
                                      </p:cBhvr>
                                      <p:to>
                                        <p:strVal val="visible"/>
                                      </p:to>
                                    </p:set>
                                    <p:animEffect transition="in" filter="wipe(left)">
                                      <p:cBhvr>
                                        <p:cTn id="12" dur="500"/>
                                        <p:tgtEl>
                                          <p:spTgt spid="141319"/>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1338">
                                            <p:txEl>
                                              <p:pRg st="0" end="0"/>
                                            </p:txEl>
                                          </p:spTgt>
                                        </p:tgtEl>
                                        <p:attrNameLst>
                                          <p:attrName>style.visibility</p:attrName>
                                        </p:attrNameLst>
                                      </p:cBhvr>
                                      <p:to>
                                        <p:strVal val="visible"/>
                                      </p:to>
                                    </p:set>
                                    <p:animEffect transition="in" filter="wipe(left)">
                                      <p:cBhvr>
                                        <p:cTn id="16" dur="500"/>
                                        <p:tgtEl>
                                          <p:spTgt spid="141338">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1335"/>
                                        </p:tgtEl>
                                        <p:attrNameLst>
                                          <p:attrName>style.visibility</p:attrName>
                                        </p:attrNameLst>
                                      </p:cBhvr>
                                      <p:to>
                                        <p:strVal val="visible"/>
                                      </p:to>
                                    </p:set>
                                    <p:animEffect transition="in" filter="wipe(left)">
                                      <p:cBhvr>
                                        <p:cTn id="21" dur="500"/>
                                        <p:tgtEl>
                                          <p:spTgt spid="141335"/>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41336"/>
                                        </p:tgtEl>
                                        <p:attrNameLst>
                                          <p:attrName>style.visibility</p:attrName>
                                        </p:attrNameLst>
                                      </p:cBhvr>
                                      <p:to>
                                        <p:strVal val="visible"/>
                                      </p:to>
                                    </p:set>
                                    <p:animEffect transition="in" filter="wipe(left)">
                                      <p:cBhvr>
                                        <p:cTn id="25" dur="500"/>
                                        <p:tgtEl>
                                          <p:spTgt spid="14133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41337"/>
                                        </p:tgtEl>
                                        <p:attrNameLst>
                                          <p:attrName>style.visibility</p:attrName>
                                        </p:attrNameLst>
                                      </p:cBhvr>
                                      <p:to>
                                        <p:strVal val="visible"/>
                                      </p:to>
                                    </p:set>
                                    <p:animEffect transition="in" filter="wipe(left)">
                                      <p:cBhvr>
                                        <p:cTn id="30" dur="500"/>
                                        <p:tgtEl>
                                          <p:spTgt spid="14133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1324"/>
                                        </p:tgtEl>
                                        <p:attrNameLst>
                                          <p:attrName>style.visibility</p:attrName>
                                        </p:attrNameLst>
                                      </p:cBhvr>
                                      <p:to>
                                        <p:strVal val="visible"/>
                                      </p:to>
                                    </p:set>
                                    <p:animEffect transition="in" filter="wipe(left)">
                                      <p:cBhvr>
                                        <p:cTn id="35" dur="500"/>
                                        <p:tgtEl>
                                          <p:spTgt spid="14132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41320"/>
                                        </p:tgtEl>
                                        <p:attrNameLst>
                                          <p:attrName>style.visibility</p:attrName>
                                        </p:attrNameLst>
                                      </p:cBhvr>
                                      <p:to>
                                        <p:strVal val="visible"/>
                                      </p:to>
                                    </p:set>
                                    <p:animEffect transition="in" filter="wipe(left)">
                                      <p:cBhvr>
                                        <p:cTn id="40" dur="500"/>
                                        <p:tgtEl>
                                          <p:spTgt spid="14132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41330"/>
                                        </p:tgtEl>
                                        <p:attrNameLst>
                                          <p:attrName>style.visibility</p:attrName>
                                        </p:attrNameLst>
                                      </p:cBhvr>
                                      <p:to>
                                        <p:strVal val="visible"/>
                                      </p:to>
                                    </p:set>
                                    <p:animEffect transition="in" filter="wipe(left)">
                                      <p:cBhvr>
                                        <p:cTn id="45" dur="500"/>
                                        <p:tgtEl>
                                          <p:spTgt spid="14133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41322"/>
                                        </p:tgtEl>
                                        <p:attrNameLst>
                                          <p:attrName>style.visibility</p:attrName>
                                        </p:attrNameLst>
                                      </p:cBhvr>
                                      <p:to>
                                        <p:strVal val="visible"/>
                                      </p:to>
                                    </p:set>
                                    <p:animEffect transition="in" filter="wipe(left)">
                                      <p:cBhvr>
                                        <p:cTn id="50" dur="500"/>
                                        <p:tgtEl>
                                          <p:spTgt spid="14132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41321"/>
                                        </p:tgtEl>
                                        <p:attrNameLst>
                                          <p:attrName>style.visibility</p:attrName>
                                        </p:attrNameLst>
                                      </p:cBhvr>
                                      <p:to>
                                        <p:strVal val="visible"/>
                                      </p:to>
                                    </p:set>
                                    <p:animEffect transition="in" filter="wipe(left)">
                                      <p:cBhvr>
                                        <p:cTn id="55" dur="500"/>
                                        <p:tgtEl>
                                          <p:spTgt spid="14132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41325"/>
                                        </p:tgtEl>
                                        <p:attrNameLst>
                                          <p:attrName>style.visibility</p:attrName>
                                        </p:attrNameLst>
                                      </p:cBhvr>
                                      <p:to>
                                        <p:strVal val="visible"/>
                                      </p:to>
                                    </p:set>
                                    <p:animEffect transition="in" filter="wipe(left)">
                                      <p:cBhvr>
                                        <p:cTn id="60" dur="500"/>
                                        <p:tgtEl>
                                          <p:spTgt spid="14132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41315"/>
                                        </p:tgtEl>
                                        <p:attrNameLst>
                                          <p:attrName>style.visibility</p:attrName>
                                        </p:attrNameLst>
                                      </p:cBhvr>
                                      <p:to>
                                        <p:strVal val="visible"/>
                                      </p:to>
                                    </p:set>
                                    <p:animEffect transition="in" filter="wipe(left)">
                                      <p:cBhvr>
                                        <p:cTn id="65" dur="500"/>
                                        <p:tgtEl>
                                          <p:spTgt spid="14131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141331"/>
                                        </p:tgtEl>
                                        <p:attrNameLst>
                                          <p:attrName>style.visibility</p:attrName>
                                        </p:attrNameLst>
                                      </p:cBhvr>
                                      <p:to>
                                        <p:strVal val="visible"/>
                                      </p:to>
                                    </p:set>
                                    <p:animEffect transition="in" filter="wipe(left)">
                                      <p:cBhvr>
                                        <p:cTn id="70" dur="500"/>
                                        <p:tgtEl>
                                          <p:spTgt spid="14133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41328"/>
                                        </p:tgtEl>
                                        <p:attrNameLst>
                                          <p:attrName>style.visibility</p:attrName>
                                        </p:attrNameLst>
                                      </p:cBhvr>
                                      <p:to>
                                        <p:strVal val="visible"/>
                                      </p:to>
                                    </p:set>
                                    <p:animEffect transition="in" filter="wipe(left)">
                                      <p:cBhvr>
                                        <p:cTn id="75" dur="500"/>
                                        <p:tgtEl>
                                          <p:spTgt spid="14132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41329"/>
                                        </p:tgtEl>
                                        <p:attrNameLst>
                                          <p:attrName>style.visibility</p:attrName>
                                        </p:attrNameLst>
                                      </p:cBhvr>
                                      <p:to>
                                        <p:strVal val="visible"/>
                                      </p:to>
                                    </p:set>
                                    <p:animEffect transition="in" filter="wipe(left)">
                                      <p:cBhvr>
                                        <p:cTn id="80" dur="500"/>
                                        <p:tgtEl>
                                          <p:spTgt spid="141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9" grpId="0" autoUpdateAnimBg="0"/>
      <p:bldP spid="141322" grpId="0" autoUpdateAnimBg="0"/>
      <p:bldP spid="141324" grpId="0" autoUpdateAnimBg="0"/>
      <p:bldP spid="141325" grpId="0" autoUpdateAnimBg="0"/>
      <p:bldP spid="141327" grpId="0" autoUpdateAnimBg="0"/>
      <p:bldP spid="141328" grpId="0" autoUpdateAnimBg="0"/>
      <p:bldP spid="141329" grpId="0" autoUpdateAnimBg="0"/>
      <p:bldP spid="141335" grpId="0" autoUpdateAnimBg="0"/>
      <p:bldP spid="141338" grpId="0" build="p" autoUpdateAnimBg="0" advAuto="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bwMode="auto">
          <a:xfrm>
            <a:off x="152400" y="990600"/>
            <a:ext cx="1524000" cy="533400"/>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75000"/>
              </a:lnSpc>
            </a:pPr>
            <a:r>
              <a:rPr lang="zh-CN" altLang="en-US" sz="2800" b="1" dirty="0" smtClean="0">
                <a:solidFill>
                  <a:srgbClr val="0000FF"/>
                </a:solidFill>
                <a:ea typeface="楷体_GB2312" pitchFamily="49" charset="-122"/>
              </a:rPr>
              <a:t>定义</a:t>
            </a:r>
            <a:r>
              <a:rPr lang="en-US" altLang="zh-CN" sz="2800" b="1" dirty="0" smtClean="0">
                <a:solidFill>
                  <a:srgbClr val="0000FF"/>
                </a:solidFill>
                <a:ea typeface="仿宋_GB2312" pitchFamily="49" charset="-122"/>
              </a:rPr>
              <a:t>1</a:t>
            </a:r>
            <a:r>
              <a:rPr lang="zh-CN" altLang="en-US" sz="2800" b="1" dirty="0" smtClean="0">
                <a:ea typeface="仿宋_GB2312" pitchFamily="49" charset="-122"/>
              </a:rPr>
              <a:t>：</a:t>
            </a:r>
            <a:r>
              <a:rPr lang="en-US" altLang="zh-CN" sz="2800" b="1" dirty="0" smtClean="0">
                <a:ea typeface="仿宋_GB2312" pitchFamily="49" charset="-122"/>
              </a:rPr>
              <a:t> </a:t>
            </a:r>
          </a:p>
        </p:txBody>
      </p:sp>
      <p:graphicFrame>
        <p:nvGraphicFramePr>
          <p:cNvPr id="205839" name="Object 15"/>
          <p:cNvGraphicFramePr>
            <a:graphicFrameLocks noChangeAspect="1"/>
          </p:cNvGraphicFramePr>
          <p:nvPr/>
        </p:nvGraphicFramePr>
        <p:xfrm>
          <a:off x="7162800" y="2590800"/>
          <a:ext cx="1671638" cy="346075"/>
        </p:xfrm>
        <a:graphic>
          <a:graphicData uri="http://schemas.openxmlformats.org/presentationml/2006/ole">
            <p:oleObj spid="_x0000_s79979" name="Equation" r:id="rId3" imgW="2069640" imgH="384840" progId="Equation.3">
              <p:embed/>
            </p:oleObj>
          </a:graphicData>
        </a:graphic>
      </p:graphicFrame>
      <p:grpSp>
        <p:nvGrpSpPr>
          <p:cNvPr id="205861" name="Group 37"/>
          <p:cNvGrpSpPr>
            <a:grpSpLocks/>
          </p:cNvGrpSpPr>
          <p:nvPr/>
        </p:nvGrpSpPr>
        <p:grpSpPr bwMode="auto">
          <a:xfrm>
            <a:off x="7010400" y="2971800"/>
            <a:ext cx="1781175" cy="1835150"/>
            <a:chOff x="4320" y="1872"/>
            <a:chExt cx="1122" cy="1156"/>
          </a:xfrm>
        </p:grpSpPr>
        <p:grpSp>
          <p:nvGrpSpPr>
            <p:cNvPr id="79888" name="Group 35"/>
            <p:cNvGrpSpPr>
              <a:grpSpLocks/>
            </p:cNvGrpSpPr>
            <p:nvPr/>
          </p:nvGrpSpPr>
          <p:grpSpPr bwMode="auto">
            <a:xfrm>
              <a:off x="4320" y="1872"/>
              <a:ext cx="1122" cy="1014"/>
              <a:chOff x="4320" y="1872"/>
              <a:chExt cx="1122" cy="1014"/>
            </a:xfrm>
          </p:grpSpPr>
          <p:graphicFrame>
            <p:nvGraphicFramePr>
              <p:cNvPr id="79894" name="Object 34"/>
              <p:cNvGraphicFramePr>
                <a:graphicFrameLocks noChangeAspect="1"/>
              </p:cNvGraphicFramePr>
              <p:nvPr/>
            </p:nvGraphicFramePr>
            <p:xfrm>
              <a:off x="4368" y="1872"/>
              <a:ext cx="1074" cy="774"/>
            </p:xfrm>
            <a:graphic>
              <a:graphicData uri="http://schemas.openxmlformats.org/presentationml/2006/ole">
                <p:oleObj spid="_x0000_s79980" name="BMP 图象" r:id="rId4" imgW="1704762" imgH="1228571" progId="PBrush">
                  <p:embed/>
                </p:oleObj>
              </a:graphicData>
            </a:graphic>
          </p:graphicFrame>
          <p:sp>
            <p:nvSpPr>
              <p:cNvPr id="79895" name="Line 6"/>
              <p:cNvSpPr>
                <a:spLocks noChangeShapeType="1"/>
              </p:cNvSpPr>
              <p:nvPr/>
            </p:nvSpPr>
            <p:spPr bwMode="auto">
              <a:xfrm flipV="1">
                <a:off x="4656" y="2253"/>
                <a:ext cx="0" cy="240"/>
              </a:xfrm>
              <a:prstGeom prst="line">
                <a:avLst/>
              </a:prstGeom>
              <a:noFill/>
              <a:ln w="9525">
                <a:solidFill>
                  <a:schemeClr val="tx1"/>
                </a:solidFill>
                <a:prstDash val="dash"/>
                <a:round/>
                <a:headEnd/>
                <a:tailEnd/>
              </a:ln>
              <a:effectLst/>
            </p:spPr>
            <p:txBody>
              <a:bodyPr wrap="none" anchor="ctr"/>
              <a:lstStyle/>
              <a:p>
                <a:endParaRPr lang="zh-CN" altLang="en-US"/>
              </a:p>
            </p:txBody>
          </p:sp>
          <p:sp>
            <p:nvSpPr>
              <p:cNvPr id="79896" name="Line 7"/>
              <p:cNvSpPr>
                <a:spLocks noChangeShapeType="1"/>
              </p:cNvSpPr>
              <p:nvPr/>
            </p:nvSpPr>
            <p:spPr bwMode="auto">
              <a:xfrm>
                <a:off x="4656" y="2646"/>
                <a:ext cx="624" cy="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79897" name="Line 8"/>
              <p:cNvSpPr>
                <a:spLocks noChangeShapeType="1"/>
              </p:cNvSpPr>
              <p:nvPr/>
            </p:nvSpPr>
            <p:spPr bwMode="auto">
              <a:xfrm flipH="1">
                <a:off x="4320" y="2646"/>
                <a:ext cx="336" cy="24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79898" name="Line 9"/>
              <p:cNvSpPr>
                <a:spLocks noChangeShapeType="1"/>
              </p:cNvSpPr>
              <p:nvPr/>
            </p:nvSpPr>
            <p:spPr bwMode="auto">
              <a:xfrm flipV="1">
                <a:off x="4656" y="2520"/>
                <a:ext cx="0" cy="120"/>
              </a:xfrm>
              <a:prstGeom prst="line">
                <a:avLst/>
              </a:prstGeom>
              <a:noFill/>
              <a:ln w="9525">
                <a:solidFill>
                  <a:schemeClr val="tx1"/>
                </a:solidFill>
                <a:round/>
                <a:headEnd/>
                <a:tailEnd/>
              </a:ln>
              <a:effectLst/>
            </p:spPr>
            <p:txBody>
              <a:bodyPr wrap="none" anchor="ctr"/>
              <a:lstStyle/>
              <a:p>
                <a:endParaRPr lang="zh-CN" altLang="en-US"/>
              </a:p>
            </p:txBody>
          </p:sp>
          <p:sp>
            <p:nvSpPr>
              <p:cNvPr id="79899" name="Line 10"/>
              <p:cNvSpPr>
                <a:spLocks noChangeShapeType="1"/>
              </p:cNvSpPr>
              <p:nvPr/>
            </p:nvSpPr>
            <p:spPr bwMode="auto">
              <a:xfrm flipV="1">
                <a:off x="4656" y="1941"/>
                <a:ext cx="0" cy="363"/>
              </a:xfrm>
              <a:prstGeom prst="line">
                <a:avLst/>
              </a:prstGeom>
              <a:noFill/>
              <a:ln w="9525">
                <a:solidFill>
                  <a:schemeClr val="tx1"/>
                </a:solidFill>
                <a:round/>
                <a:headEnd/>
                <a:tailEnd type="triangle" w="med" len="med"/>
              </a:ln>
              <a:effectLst/>
            </p:spPr>
            <p:txBody>
              <a:bodyPr wrap="none" anchor="ctr"/>
              <a:lstStyle/>
              <a:p>
                <a:endParaRPr lang="zh-CN" altLang="en-US"/>
              </a:p>
            </p:txBody>
          </p:sp>
        </p:grpSp>
        <p:graphicFrame>
          <p:nvGraphicFramePr>
            <p:cNvPr id="79889" name="Object 11"/>
            <p:cNvGraphicFramePr>
              <a:graphicFrameLocks noChangeAspect="1"/>
            </p:cNvGraphicFramePr>
            <p:nvPr/>
          </p:nvGraphicFramePr>
          <p:xfrm>
            <a:off x="4925" y="2192"/>
            <a:ext cx="160" cy="200"/>
          </p:xfrm>
          <a:graphic>
            <a:graphicData uri="http://schemas.openxmlformats.org/presentationml/2006/ole">
              <p:oleObj spid="_x0000_s79981" name="Equation" r:id="rId5" imgW="218520" imgH="280800" progId="Equation.3">
                <p:embed/>
              </p:oleObj>
            </a:graphicData>
          </a:graphic>
        </p:graphicFrame>
        <p:graphicFrame>
          <p:nvGraphicFramePr>
            <p:cNvPr id="79890" name="Object 12"/>
            <p:cNvGraphicFramePr>
              <a:graphicFrameLocks noChangeAspect="1"/>
            </p:cNvGraphicFramePr>
            <p:nvPr/>
          </p:nvGraphicFramePr>
          <p:xfrm>
            <a:off x="4472" y="1928"/>
            <a:ext cx="136" cy="136"/>
          </p:xfrm>
          <a:graphic>
            <a:graphicData uri="http://schemas.openxmlformats.org/presentationml/2006/ole">
              <p:oleObj spid="_x0000_s79982" name="Equation" r:id="rId6" imgW="176760" imgH="176760" progId="Equation.3">
                <p:embed/>
              </p:oleObj>
            </a:graphicData>
          </a:graphic>
        </p:graphicFrame>
        <p:graphicFrame>
          <p:nvGraphicFramePr>
            <p:cNvPr id="79891" name="Object 13"/>
            <p:cNvGraphicFramePr>
              <a:graphicFrameLocks noChangeAspect="1"/>
            </p:cNvGraphicFramePr>
            <p:nvPr/>
          </p:nvGraphicFramePr>
          <p:xfrm>
            <a:off x="5128" y="2677"/>
            <a:ext cx="152" cy="200"/>
          </p:xfrm>
          <a:graphic>
            <a:graphicData uri="http://schemas.openxmlformats.org/presentationml/2006/ole">
              <p:oleObj spid="_x0000_s79983" name="Equation" r:id="rId7" imgW="197640" imgH="280800" progId="Equation.3">
                <p:embed/>
              </p:oleObj>
            </a:graphicData>
          </a:graphic>
        </p:graphicFrame>
        <p:graphicFrame>
          <p:nvGraphicFramePr>
            <p:cNvPr id="79892" name="Object 14"/>
            <p:cNvGraphicFramePr>
              <a:graphicFrameLocks noChangeAspect="1"/>
            </p:cNvGraphicFramePr>
            <p:nvPr/>
          </p:nvGraphicFramePr>
          <p:xfrm>
            <a:off x="4380" y="2876"/>
            <a:ext cx="144" cy="152"/>
          </p:xfrm>
          <a:graphic>
            <a:graphicData uri="http://schemas.openxmlformats.org/presentationml/2006/ole">
              <p:oleObj spid="_x0000_s79984" name="Equation" r:id="rId8" imgW="187200" imgH="197640" progId="Equation.3">
                <p:embed/>
              </p:oleObj>
            </a:graphicData>
          </a:graphic>
        </p:graphicFrame>
        <p:graphicFrame>
          <p:nvGraphicFramePr>
            <p:cNvPr id="79893" name="Object 16"/>
            <p:cNvGraphicFramePr>
              <a:graphicFrameLocks noChangeAspect="1"/>
            </p:cNvGraphicFramePr>
            <p:nvPr/>
          </p:nvGraphicFramePr>
          <p:xfrm>
            <a:off x="4608" y="2646"/>
            <a:ext cx="172" cy="191"/>
          </p:xfrm>
          <a:graphic>
            <a:graphicData uri="http://schemas.openxmlformats.org/presentationml/2006/ole">
              <p:oleObj spid="_x0000_s79985" name="公式" r:id="rId9" imgW="72720" imgH="93600" progId="Equation.3">
                <p:embed/>
              </p:oleObj>
            </a:graphicData>
          </a:graphic>
        </p:graphicFrame>
      </p:grpSp>
      <p:sp>
        <p:nvSpPr>
          <p:cNvPr id="205841" name="Text Box 17"/>
          <p:cNvSpPr txBox="1">
            <a:spLocks noChangeArrowheads="1"/>
          </p:cNvSpPr>
          <p:nvPr/>
        </p:nvSpPr>
        <p:spPr bwMode="auto">
          <a:xfrm>
            <a:off x="1371600" y="928688"/>
            <a:ext cx="70866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dirty="0">
                <a:latin typeface="Times New Roman" pitchFamily="18" charset="0"/>
                <a:ea typeface="楷体_GB2312" pitchFamily="49" charset="-122"/>
              </a:rPr>
              <a:t>如果曲面</a:t>
            </a:r>
            <a:r>
              <a:rPr kumimoji="1" lang="zh-CN" altLang="en-US" sz="2800" dirty="0">
                <a:latin typeface="Times New Roman" pitchFamily="18" charset="0"/>
                <a:ea typeface="仿宋_GB2312" pitchFamily="49" charset="-122"/>
              </a:rPr>
              <a:t> </a:t>
            </a:r>
            <a:r>
              <a:rPr kumimoji="1" lang="en-US" altLang="zh-CN" sz="2800" i="1" dirty="0">
                <a:latin typeface="Times New Roman" pitchFamily="18" charset="0"/>
                <a:ea typeface="仿宋_GB2312" pitchFamily="49" charset="-122"/>
              </a:rPr>
              <a:t>S</a:t>
            </a:r>
            <a:r>
              <a:rPr kumimoji="1" lang="en-US" altLang="zh-CN" sz="2800" dirty="0">
                <a:latin typeface="Times New Roman" pitchFamily="18" charset="0"/>
                <a:ea typeface="仿宋_GB2312" pitchFamily="49" charset="-122"/>
              </a:rPr>
              <a:t> </a:t>
            </a:r>
            <a:r>
              <a:rPr kumimoji="1" lang="zh-CN" altLang="en-US" sz="2800" dirty="0">
                <a:latin typeface="Times New Roman" pitchFamily="18" charset="0"/>
                <a:ea typeface="楷体_GB2312" pitchFamily="49" charset="-122"/>
              </a:rPr>
              <a:t>与方程</a:t>
            </a:r>
            <a:r>
              <a:rPr kumimoji="1" lang="zh-CN" altLang="en-US" sz="2800" dirty="0">
                <a:latin typeface="Times New Roman" pitchFamily="18" charset="0"/>
                <a:ea typeface="仿宋_GB2312" pitchFamily="49" charset="-122"/>
              </a:rPr>
              <a:t> </a:t>
            </a:r>
            <a:r>
              <a:rPr kumimoji="1" lang="en-US" altLang="zh-CN" sz="2800" i="1" dirty="0">
                <a:latin typeface="Times New Roman" pitchFamily="18" charset="0"/>
                <a:ea typeface="仿宋_GB2312" pitchFamily="49" charset="-122"/>
              </a:rPr>
              <a:t>F</a:t>
            </a:r>
            <a:r>
              <a:rPr kumimoji="1" lang="en-US" altLang="zh-CN" sz="2800" dirty="0">
                <a:latin typeface="Times New Roman" pitchFamily="18" charset="0"/>
                <a:ea typeface="仿宋_GB2312" pitchFamily="49" charset="-122"/>
              </a:rPr>
              <a:t>( </a:t>
            </a:r>
            <a:r>
              <a:rPr kumimoji="1" lang="en-US" altLang="zh-CN" sz="2800" i="1" dirty="0">
                <a:latin typeface="Times New Roman" pitchFamily="18" charset="0"/>
                <a:ea typeface="仿宋_GB2312" pitchFamily="49" charset="-122"/>
              </a:rPr>
              <a:t>x, y, z </a:t>
            </a:r>
            <a:r>
              <a:rPr kumimoji="1" lang="en-US" altLang="zh-CN" sz="2800" dirty="0">
                <a:latin typeface="Times New Roman" pitchFamily="18" charset="0"/>
                <a:ea typeface="仿宋_GB2312" pitchFamily="49" charset="-122"/>
              </a:rPr>
              <a:t>) = 0 </a:t>
            </a:r>
            <a:r>
              <a:rPr kumimoji="1" lang="zh-CN" altLang="en-US" sz="2800" dirty="0">
                <a:latin typeface="Times New Roman" pitchFamily="18" charset="0"/>
                <a:ea typeface="楷体_GB2312" pitchFamily="49" charset="-122"/>
              </a:rPr>
              <a:t>有下述关系</a:t>
            </a:r>
            <a:r>
              <a:rPr kumimoji="1" lang="en-US" altLang="zh-CN" sz="2800" dirty="0">
                <a:latin typeface="Times New Roman" pitchFamily="18" charset="0"/>
                <a:ea typeface="楷体_GB2312" pitchFamily="49" charset="-122"/>
              </a:rPr>
              <a:t>:</a:t>
            </a:r>
            <a:endParaRPr kumimoji="1" lang="en-US" altLang="zh-CN" sz="2800" dirty="0">
              <a:latin typeface="Times New Roman" pitchFamily="18" charset="0"/>
              <a:ea typeface="仿宋_GB2312" pitchFamily="49" charset="-122"/>
            </a:endParaRPr>
          </a:p>
        </p:txBody>
      </p:sp>
      <p:sp>
        <p:nvSpPr>
          <p:cNvPr id="205842" name="Text Box 18"/>
          <p:cNvSpPr txBox="1">
            <a:spLocks noChangeArrowheads="1"/>
          </p:cNvSpPr>
          <p:nvPr/>
        </p:nvSpPr>
        <p:spPr bwMode="auto">
          <a:xfrm>
            <a:off x="457200" y="1462088"/>
            <a:ext cx="6832600" cy="519112"/>
          </a:xfrm>
          <a:prstGeom prst="rect">
            <a:avLst/>
          </a:prstGeom>
          <a:noFill/>
          <a:ln w="9525">
            <a:noFill/>
            <a:miter lim="800000"/>
            <a:headEnd/>
            <a:tailEnd/>
          </a:ln>
          <a:effectLst/>
        </p:spPr>
        <p:txBody>
          <a:bodyPr wrap="none">
            <a:spAutoFit/>
          </a:bodyPr>
          <a:lstStyle/>
          <a:p>
            <a:pPr eaLnBrk="1" hangingPunct="1"/>
            <a:r>
              <a:rPr kumimoji="1" lang="en-US" altLang="zh-CN" sz="2800" dirty="0">
                <a:latin typeface="Times New Roman" pitchFamily="18" charset="0"/>
              </a:rPr>
              <a:t>(1) </a:t>
            </a:r>
            <a:r>
              <a:rPr kumimoji="1" lang="zh-CN" altLang="en-US" sz="2800" dirty="0">
                <a:latin typeface="Times New Roman" pitchFamily="18" charset="0"/>
                <a:ea typeface="楷体_GB2312" pitchFamily="49" charset="-122"/>
              </a:rPr>
              <a:t>曲面</a:t>
            </a:r>
            <a:r>
              <a:rPr kumimoji="1" lang="zh-CN" altLang="en-US" sz="2800" dirty="0">
                <a:latin typeface="Times New Roman" pitchFamily="18" charset="0"/>
                <a:ea typeface="仿宋_GB2312" pitchFamily="49" charset="-122"/>
              </a:rPr>
              <a:t> </a:t>
            </a:r>
            <a:r>
              <a:rPr kumimoji="1" lang="en-US" altLang="zh-CN" sz="2800" i="1" dirty="0">
                <a:latin typeface="Times New Roman" pitchFamily="18" charset="0"/>
                <a:ea typeface="仿宋_GB2312" pitchFamily="49" charset="-122"/>
              </a:rPr>
              <a:t>S </a:t>
            </a:r>
            <a:r>
              <a:rPr kumimoji="1" lang="zh-CN" altLang="en-US" sz="2800" dirty="0">
                <a:latin typeface="Times New Roman" pitchFamily="18" charset="0"/>
                <a:ea typeface="楷体_GB2312" pitchFamily="49" charset="-122"/>
              </a:rPr>
              <a:t>上的任意点的坐标都满足此方程</a:t>
            </a:r>
            <a:r>
              <a:rPr kumimoji="1" lang="en-US" altLang="zh-CN" sz="2800" dirty="0">
                <a:latin typeface="Times New Roman" pitchFamily="18" charset="0"/>
                <a:ea typeface="楷体_GB2312" pitchFamily="49" charset="-122"/>
              </a:rPr>
              <a:t>;</a:t>
            </a:r>
          </a:p>
        </p:txBody>
      </p:sp>
      <p:sp>
        <p:nvSpPr>
          <p:cNvPr id="205843" name="Text Box 19"/>
          <p:cNvSpPr txBox="1">
            <a:spLocks noChangeArrowheads="1"/>
          </p:cNvSpPr>
          <p:nvPr/>
        </p:nvSpPr>
        <p:spPr bwMode="auto">
          <a:xfrm>
            <a:off x="381000" y="2514600"/>
            <a:ext cx="5842000" cy="519112"/>
          </a:xfrm>
          <a:prstGeom prst="rect">
            <a:avLst/>
          </a:prstGeom>
          <a:noFill/>
          <a:ln w="9525">
            <a:noFill/>
            <a:miter lim="800000"/>
            <a:headEnd/>
            <a:tailEnd/>
          </a:ln>
          <a:effectLst/>
        </p:spPr>
        <p:txBody>
          <a:bodyPr wrap="none">
            <a:spAutoFit/>
          </a:bodyPr>
          <a:lstStyle/>
          <a:p>
            <a:pPr eaLnBrk="1" hangingPunct="1"/>
            <a:r>
              <a:rPr kumimoji="1" lang="zh-CN" altLang="en-US" sz="2800" dirty="0">
                <a:latin typeface="Times New Roman" pitchFamily="18" charset="0"/>
                <a:ea typeface="楷体_GB2312" pitchFamily="49" charset="-122"/>
              </a:rPr>
              <a:t>则 </a:t>
            </a:r>
            <a:r>
              <a:rPr kumimoji="1" lang="en-US" altLang="zh-CN" sz="2800" i="1" dirty="0">
                <a:solidFill>
                  <a:schemeClr val="tx2"/>
                </a:solidFill>
                <a:latin typeface="Times New Roman" pitchFamily="18" charset="0"/>
                <a:ea typeface="仿宋_GB2312" pitchFamily="49" charset="-122"/>
              </a:rPr>
              <a:t>F</a:t>
            </a:r>
            <a:r>
              <a:rPr kumimoji="1" lang="en-US" altLang="zh-CN" sz="2800" dirty="0">
                <a:solidFill>
                  <a:schemeClr val="tx2"/>
                </a:solidFill>
                <a:latin typeface="Times New Roman" pitchFamily="18" charset="0"/>
                <a:ea typeface="仿宋_GB2312" pitchFamily="49" charset="-122"/>
              </a:rPr>
              <a:t>( </a:t>
            </a:r>
            <a:r>
              <a:rPr kumimoji="1" lang="en-US" altLang="zh-CN" sz="2800" i="1" dirty="0">
                <a:solidFill>
                  <a:schemeClr val="tx2"/>
                </a:solidFill>
                <a:latin typeface="Times New Roman" pitchFamily="18" charset="0"/>
                <a:ea typeface="仿宋_GB2312" pitchFamily="49" charset="-122"/>
              </a:rPr>
              <a:t>x, y, z </a:t>
            </a:r>
            <a:r>
              <a:rPr kumimoji="1" lang="en-US" altLang="zh-CN" sz="2800" dirty="0">
                <a:solidFill>
                  <a:schemeClr val="tx2"/>
                </a:solidFill>
                <a:latin typeface="Times New Roman" pitchFamily="18" charset="0"/>
                <a:ea typeface="仿宋_GB2312" pitchFamily="49" charset="-122"/>
              </a:rPr>
              <a:t>) = 0</a:t>
            </a:r>
            <a:r>
              <a:rPr kumimoji="1" lang="en-US" altLang="zh-CN" sz="2800" dirty="0">
                <a:latin typeface="Times New Roman" pitchFamily="18" charset="0"/>
                <a:ea typeface="仿宋_GB2312" pitchFamily="49" charset="-122"/>
              </a:rPr>
              <a:t> </a:t>
            </a:r>
            <a:r>
              <a:rPr kumimoji="1" lang="zh-CN" altLang="en-US" sz="2800" dirty="0">
                <a:latin typeface="楷体_GB2312" pitchFamily="49" charset="-122"/>
                <a:ea typeface="楷体_GB2312" pitchFamily="49" charset="-122"/>
              </a:rPr>
              <a:t>叫做</a:t>
            </a:r>
            <a:r>
              <a:rPr kumimoji="1" lang="zh-CN" altLang="en-US" sz="2800" b="1" dirty="0">
                <a:latin typeface="楷体_GB2312" pitchFamily="49" charset="-122"/>
                <a:ea typeface="楷体_GB2312" pitchFamily="49" charset="-122"/>
              </a:rPr>
              <a:t>曲面</a:t>
            </a:r>
            <a:r>
              <a:rPr kumimoji="1" lang="zh-CN" altLang="en-US" sz="2800" dirty="0">
                <a:latin typeface="Times New Roman" pitchFamily="18" charset="0"/>
                <a:ea typeface="楷体_GB2312" pitchFamily="49" charset="-122"/>
              </a:rPr>
              <a:t> </a:t>
            </a:r>
            <a:r>
              <a:rPr kumimoji="1" lang="en-US" altLang="zh-CN" sz="2800" i="1" dirty="0">
                <a:latin typeface="Times New Roman" pitchFamily="18" charset="0"/>
                <a:ea typeface="楷体_GB2312" pitchFamily="49" charset="-122"/>
              </a:rPr>
              <a:t>S</a:t>
            </a:r>
            <a:r>
              <a:rPr kumimoji="1" lang="en-US" altLang="zh-CN" sz="2800" dirty="0">
                <a:latin typeface="楷体_GB2312" pitchFamily="49" charset="-122"/>
                <a:ea typeface="楷体_GB2312" pitchFamily="49" charset="-122"/>
              </a:rPr>
              <a:t> </a:t>
            </a:r>
            <a:r>
              <a:rPr kumimoji="1" lang="zh-CN" altLang="en-US" sz="2800" b="1" dirty="0">
                <a:latin typeface="楷体_GB2312" pitchFamily="49" charset="-122"/>
                <a:ea typeface="楷体_GB2312" pitchFamily="49" charset="-122"/>
              </a:rPr>
              <a:t>的</a:t>
            </a:r>
            <a:r>
              <a:rPr kumimoji="1" lang="zh-CN" altLang="en-US" sz="2800" b="1" dirty="0">
                <a:solidFill>
                  <a:schemeClr val="tx2"/>
                </a:solidFill>
                <a:latin typeface="楷体_GB2312" pitchFamily="49" charset="-122"/>
                <a:ea typeface="楷体_GB2312" pitchFamily="49" charset="-122"/>
              </a:rPr>
              <a:t>方程</a:t>
            </a:r>
            <a:r>
              <a:rPr kumimoji="1" lang="en-US" altLang="zh-CN" sz="2800" dirty="0">
                <a:latin typeface="Times New Roman" pitchFamily="18" charset="0"/>
                <a:ea typeface="仿宋_GB2312" pitchFamily="49" charset="-122"/>
              </a:rPr>
              <a:t>, </a:t>
            </a:r>
          </a:p>
        </p:txBody>
      </p:sp>
      <p:sp>
        <p:nvSpPr>
          <p:cNvPr id="205844" name="Text Box 20"/>
          <p:cNvSpPr txBox="1">
            <a:spLocks noChangeArrowheads="1"/>
          </p:cNvSpPr>
          <p:nvPr/>
        </p:nvSpPr>
        <p:spPr bwMode="auto">
          <a:xfrm>
            <a:off x="381000" y="2971800"/>
            <a:ext cx="6010275" cy="519112"/>
          </a:xfrm>
          <a:prstGeom prst="rect">
            <a:avLst/>
          </a:prstGeom>
          <a:noFill/>
          <a:ln w="9525">
            <a:noFill/>
            <a:miter lim="800000"/>
            <a:headEnd/>
            <a:tailEnd/>
          </a:ln>
          <a:effectLst/>
        </p:spPr>
        <p:txBody>
          <a:bodyPr wrap="none">
            <a:spAutoFit/>
          </a:bodyPr>
          <a:lstStyle/>
          <a:p>
            <a:pPr eaLnBrk="1" hangingPunct="1"/>
            <a:r>
              <a:rPr kumimoji="1" lang="zh-CN" altLang="en-US" sz="2800" dirty="0">
                <a:latin typeface="Times New Roman" pitchFamily="18" charset="0"/>
                <a:ea typeface="楷体_GB2312" pitchFamily="49" charset="-122"/>
              </a:rPr>
              <a:t>曲面 </a:t>
            </a:r>
            <a:r>
              <a:rPr kumimoji="1" lang="en-US" altLang="zh-CN" sz="2800" i="1" dirty="0">
                <a:latin typeface="Times New Roman" pitchFamily="18" charset="0"/>
                <a:ea typeface="仿宋_GB2312" pitchFamily="49" charset="-122"/>
              </a:rPr>
              <a:t>S </a:t>
            </a:r>
            <a:r>
              <a:rPr kumimoji="1" lang="zh-CN" altLang="en-US" sz="2800" dirty="0">
                <a:latin typeface="Times New Roman" pitchFamily="18" charset="0"/>
                <a:ea typeface="楷体_GB2312" pitchFamily="49" charset="-122"/>
              </a:rPr>
              <a:t>叫做方程 </a:t>
            </a:r>
            <a:r>
              <a:rPr kumimoji="1" lang="en-US" altLang="zh-CN" sz="2800" i="1" dirty="0">
                <a:latin typeface="Times New Roman" pitchFamily="18" charset="0"/>
                <a:ea typeface="仿宋_GB2312" pitchFamily="49" charset="-122"/>
              </a:rPr>
              <a:t>F</a:t>
            </a:r>
            <a:r>
              <a:rPr kumimoji="1" lang="en-US" altLang="zh-CN" sz="2800" dirty="0">
                <a:latin typeface="Times New Roman" pitchFamily="18" charset="0"/>
                <a:ea typeface="仿宋_GB2312" pitchFamily="49" charset="-122"/>
              </a:rPr>
              <a:t>( </a:t>
            </a:r>
            <a:r>
              <a:rPr kumimoji="1" lang="en-US" altLang="zh-CN" sz="2800" i="1" dirty="0">
                <a:latin typeface="Times New Roman" pitchFamily="18" charset="0"/>
                <a:ea typeface="仿宋_GB2312" pitchFamily="49" charset="-122"/>
              </a:rPr>
              <a:t>x, y, z </a:t>
            </a:r>
            <a:r>
              <a:rPr kumimoji="1" lang="en-US" altLang="zh-CN" sz="2800" dirty="0">
                <a:latin typeface="Times New Roman" pitchFamily="18" charset="0"/>
                <a:ea typeface="仿宋_GB2312" pitchFamily="49" charset="-122"/>
              </a:rPr>
              <a:t>) = 0 </a:t>
            </a:r>
            <a:r>
              <a:rPr kumimoji="1" lang="zh-CN" altLang="en-US" sz="2800" dirty="0">
                <a:latin typeface="Times New Roman" pitchFamily="18" charset="0"/>
                <a:ea typeface="楷体_GB2312" pitchFamily="49" charset="-122"/>
              </a:rPr>
              <a:t>的</a:t>
            </a:r>
            <a:r>
              <a:rPr kumimoji="1" lang="zh-CN" altLang="en-US" sz="2800" b="1" dirty="0">
                <a:solidFill>
                  <a:schemeClr val="tx2"/>
                </a:solidFill>
                <a:latin typeface="Times New Roman" pitchFamily="18" charset="0"/>
                <a:ea typeface="楷体_GB2312" pitchFamily="49" charset="-122"/>
              </a:rPr>
              <a:t>图形</a:t>
            </a:r>
            <a:r>
              <a:rPr kumimoji="1" lang="en-US" altLang="zh-CN" sz="2800" dirty="0">
                <a:solidFill>
                  <a:schemeClr val="tx2"/>
                </a:solidFill>
                <a:latin typeface="Times New Roman" pitchFamily="18" charset="0"/>
                <a:ea typeface="仿宋_GB2312" pitchFamily="49" charset="-122"/>
              </a:rPr>
              <a:t>.</a:t>
            </a:r>
          </a:p>
        </p:txBody>
      </p:sp>
      <p:sp>
        <p:nvSpPr>
          <p:cNvPr id="205845" name="Text Box 21"/>
          <p:cNvSpPr txBox="1">
            <a:spLocks noChangeArrowheads="1"/>
          </p:cNvSpPr>
          <p:nvPr/>
        </p:nvSpPr>
        <p:spPr bwMode="auto">
          <a:xfrm>
            <a:off x="533400" y="3662363"/>
            <a:ext cx="2692400" cy="604837"/>
          </a:xfrm>
          <a:prstGeom prst="rect">
            <a:avLst/>
          </a:prstGeom>
          <a:noFill/>
          <a:ln w="9525">
            <a:noFill/>
            <a:miter lim="800000"/>
            <a:headEnd/>
            <a:tailEnd/>
          </a:ln>
          <a:effectLst/>
        </p:spPr>
        <p:txBody>
          <a:bodyPr wrap="none">
            <a:spAutoFit/>
          </a:bodyPr>
          <a:lstStyle/>
          <a:p>
            <a:pPr eaLnBrk="1" hangingPunct="1">
              <a:lnSpc>
                <a:spcPct val="120000"/>
              </a:lnSpc>
              <a:spcBef>
                <a:spcPct val="20000"/>
              </a:spcBef>
            </a:pPr>
            <a:r>
              <a:rPr kumimoji="1" lang="zh-CN" altLang="en-US" sz="2800" b="1">
                <a:solidFill>
                  <a:schemeClr val="tx2"/>
                </a:solidFill>
                <a:latin typeface="楷体_GB2312" pitchFamily="49" charset="-122"/>
                <a:ea typeface="楷体_GB2312" pitchFamily="49" charset="-122"/>
              </a:rPr>
              <a:t>两个基本问题 </a:t>
            </a:r>
            <a:r>
              <a:rPr kumimoji="1" lang="en-US" altLang="zh-CN" sz="2800" b="1">
                <a:solidFill>
                  <a:schemeClr val="tx2"/>
                </a:solidFill>
                <a:latin typeface="楷体_GB2312" pitchFamily="49" charset="-122"/>
                <a:ea typeface="楷体_GB2312" pitchFamily="49" charset="-122"/>
              </a:rPr>
              <a:t>:</a:t>
            </a:r>
            <a:endParaRPr kumimoji="1" lang="en-US" altLang="zh-CN" sz="2800">
              <a:latin typeface="Times New Roman" pitchFamily="18" charset="0"/>
              <a:ea typeface="楷体_GB2312" pitchFamily="49" charset="-122"/>
            </a:endParaRPr>
          </a:p>
        </p:txBody>
      </p:sp>
      <p:sp>
        <p:nvSpPr>
          <p:cNvPr id="205846" name="Text Box 22"/>
          <p:cNvSpPr txBox="1">
            <a:spLocks noChangeArrowheads="1"/>
          </p:cNvSpPr>
          <p:nvPr/>
        </p:nvSpPr>
        <p:spPr bwMode="auto">
          <a:xfrm>
            <a:off x="857250" y="4191000"/>
            <a:ext cx="5845175" cy="519113"/>
          </a:xfrm>
          <a:prstGeom prst="rect">
            <a:avLst/>
          </a:prstGeom>
          <a:noFill/>
          <a:ln w="9525">
            <a:noFill/>
            <a:miter lim="800000"/>
            <a:headEnd/>
            <a:tailEnd/>
          </a:ln>
          <a:effectLst/>
        </p:spPr>
        <p:txBody>
          <a:bodyPr wrap="none">
            <a:spAutoFit/>
          </a:bodyPr>
          <a:lstStyle/>
          <a:p>
            <a:pPr eaLnBrk="1" hangingPunct="1"/>
            <a:r>
              <a:rPr kumimoji="1" lang="en-US" altLang="zh-CN" sz="2800">
                <a:latin typeface="Times New Roman" pitchFamily="18" charset="0"/>
                <a:ea typeface="楷体_GB2312" pitchFamily="49" charset="-122"/>
              </a:rPr>
              <a:t>(1)  </a:t>
            </a:r>
            <a:r>
              <a:rPr kumimoji="1" lang="zh-CN" altLang="en-US" sz="2800">
                <a:latin typeface="Times New Roman" pitchFamily="18" charset="0"/>
                <a:ea typeface="楷体_GB2312" pitchFamily="49" charset="-122"/>
              </a:rPr>
              <a:t>已知一曲面作为点的几何轨迹时</a:t>
            </a:r>
            <a:r>
              <a:rPr kumimoji="1" lang="en-US" altLang="zh-CN" sz="2800">
                <a:latin typeface="Times New Roman" pitchFamily="18" charset="0"/>
                <a:ea typeface="楷体_GB2312" pitchFamily="49" charset="-122"/>
              </a:rPr>
              <a:t>,</a:t>
            </a:r>
          </a:p>
        </p:txBody>
      </p:sp>
      <p:sp>
        <p:nvSpPr>
          <p:cNvPr id="205847" name="Text Box 23"/>
          <p:cNvSpPr txBox="1">
            <a:spLocks noChangeArrowheads="1"/>
          </p:cNvSpPr>
          <p:nvPr/>
        </p:nvSpPr>
        <p:spPr bwMode="auto">
          <a:xfrm>
            <a:off x="457200" y="1995488"/>
            <a:ext cx="6823075" cy="519112"/>
          </a:xfrm>
          <a:prstGeom prst="rect">
            <a:avLst/>
          </a:prstGeom>
          <a:noFill/>
          <a:ln w="9525">
            <a:noFill/>
            <a:miter lim="800000"/>
            <a:headEnd/>
            <a:tailEnd/>
          </a:ln>
          <a:effectLst/>
        </p:spPr>
        <p:txBody>
          <a:bodyPr wrap="none">
            <a:spAutoFit/>
          </a:bodyPr>
          <a:lstStyle/>
          <a:p>
            <a:pPr eaLnBrk="1" hangingPunct="1"/>
            <a:r>
              <a:rPr kumimoji="1" lang="en-US" altLang="zh-CN" sz="2800">
                <a:latin typeface="Times New Roman" pitchFamily="18" charset="0"/>
                <a:ea typeface="楷体_GB2312" pitchFamily="49" charset="-122"/>
              </a:rPr>
              <a:t>(2) </a:t>
            </a:r>
            <a:r>
              <a:rPr kumimoji="1" lang="zh-CN" altLang="en-US" sz="2800">
                <a:latin typeface="Times New Roman" pitchFamily="18" charset="0"/>
                <a:ea typeface="楷体_GB2312" pitchFamily="49" charset="-122"/>
              </a:rPr>
              <a:t>不在曲面 </a:t>
            </a:r>
            <a:r>
              <a:rPr kumimoji="1" lang="en-US" altLang="zh-CN" sz="2800" i="1">
                <a:latin typeface="Times New Roman" pitchFamily="18" charset="0"/>
                <a:ea typeface="楷体_GB2312" pitchFamily="49" charset="-122"/>
              </a:rPr>
              <a:t>S </a:t>
            </a:r>
            <a:r>
              <a:rPr kumimoji="1" lang="zh-CN" altLang="en-US" sz="2800">
                <a:latin typeface="Times New Roman" pitchFamily="18" charset="0"/>
                <a:ea typeface="楷体_GB2312" pitchFamily="49" charset="-122"/>
              </a:rPr>
              <a:t>上的点的坐标不满足此方程</a:t>
            </a:r>
            <a:r>
              <a:rPr kumimoji="1" lang="en-US" altLang="zh-CN" sz="2800">
                <a:latin typeface="Times New Roman" pitchFamily="18" charset="0"/>
                <a:ea typeface="楷体_GB2312" pitchFamily="49" charset="-122"/>
              </a:rPr>
              <a:t>,</a:t>
            </a:r>
          </a:p>
        </p:txBody>
      </p:sp>
      <p:sp>
        <p:nvSpPr>
          <p:cNvPr id="205848" name="Text Box 24"/>
          <p:cNvSpPr txBox="1">
            <a:spLocks noChangeArrowheads="1"/>
          </p:cNvSpPr>
          <p:nvPr/>
        </p:nvSpPr>
        <p:spPr bwMode="auto">
          <a:xfrm>
            <a:off x="1447800" y="4746625"/>
            <a:ext cx="2051050" cy="519113"/>
          </a:xfrm>
          <a:prstGeom prst="rect">
            <a:avLst/>
          </a:prstGeom>
          <a:noFill/>
          <a:ln w="9525">
            <a:noFill/>
            <a:miter lim="800000"/>
            <a:headEnd/>
            <a:tailEnd/>
          </a:ln>
          <a:effectLst/>
        </p:spPr>
        <p:txBody>
          <a:bodyPr wrap="none">
            <a:spAutoFit/>
          </a:bodyPr>
          <a:lstStyle/>
          <a:p>
            <a:pPr eaLnBrk="1" hangingPunct="1"/>
            <a:r>
              <a:rPr kumimoji="1" lang="zh-CN" altLang="en-US" sz="2800">
                <a:latin typeface="Times New Roman" pitchFamily="18" charset="0"/>
                <a:ea typeface="楷体_GB2312" pitchFamily="49" charset="-122"/>
              </a:rPr>
              <a:t>求曲面方程</a:t>
            </a:r>
            <a:r>
              <a:rPr kumimoji="1" lang="en-US" altLang="zh-CN" sz="2800">
                <a:latin typeface="Times New Roman" pitchFamily="18" charset="0"/>
                <a:ea typeface="楷体_GB2312" pitchFamily="49" charset="-122"/>
              </a:rPr>
              <a:t>.</a:t>
            </a:r>
          </a:p>
        </p:txBody>
      </p:sp>
      <p:sp>
        <p:nvSpPr>
          <p:cNvPr id="205849" name="Text Box 25"/>
          <p:cNvSpPr txBox="1">
            <a:spLocks noChangeArrowheads="1"/>
          </p:cNvSpPr>
          <p:nvPr/>
        </p:nvSpPr>
        <p:spPr bwMode="auto">
          <a:xfrm>
            <a:off x="838200" y="5272088"/>
            <a:ext cx="6823075" cy="519112"/>
          </a:xfrm>
          <a:prstGeom prst="rect">
            <a:avLst/>
          </a:prstGeom>
          <a:noFill/>
          <a:ln w="9525">
            <a:noFill/>
            <a:miter lim="800000"/>
            <a:headEnd/>
            <a:tailEnd/>
          </a:ln>
          <a:effectLst/>
        </p:spPr>
        <p:txBody>
          <a:bodyPr wrap="none">
            <a:spAutoFit/>
          </a:bodyPr>
          <a:lstStyle/>
          <a:p>
            <a:pPr eaLnBrk="1" hangingPunct="1"/>
            <a:r>
              <a:rPr kumimoji="1" lang="en-US" altLang="zh-CN" sz="2800">
                <a:latin typeface="Times New Roman" pitchFamily="18" charset="0"/>
                <a:ea typeface="楷体_GB2312" pitchFamily="49" charset="-122"/>
              </a:rPr>
              <a:t>(2)  </a:t>
            </a:r>
            <a:r>
              <a:rPr kumimoji="1" lang="zh-CN" altLang="en-US" sz="2800">
                <a:latin typeface="Times New Roman" pitchFamily="18" charset="0"/>
                <a:ea typeface="楷体_GB2312" pitchFamily="49" charset="-122"/>
              </a:rPr>
              <a:t>已知方程时 </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研究它所表示的几何形状</a:t>
            </a:r>
          </a:p>
        </p:txBody>
      </p:sp>
      <p:sp>
        <p:nvSpPr>
          <p:cNvPr id="205850" name="Text Box 26"/>
          <p:cNvSpPr txBox="1">
            <a:spLocks noChangeArrowheads="1"/>
          </p:cNvSpPr>
          <p:nvPr/>
        </p:nvSpPr>
        <p:spPr bwMode="auto">
          <a:xfrm>
            <a:off x="1447800" y="5791200"/>
            <a:ext cx="2911475" cy="519113"/>
          </a:xfrm>
          <a:prstGeom prst="rect">
            <a:avLst/>
          </a:prstGeom>
          <a:noFill/>
          <a:ln w="9525">
            <a:noFill/>
            <a:miter lim="800000"/>
            <a:headEnd/>
            <a:tailEnd/>
          </a:ln>
          <a:effectLst/>
        </p:spPr>
        <p:txBody>
          <a:bodyPr wrap="none">
            <a:spAutoFit/>
          </a:bodyPr>
          <a:lstStyle/>
          <a:p>
            <a:pPr eaLnBrk="1" hangingPunct="1"/>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必要时需作图 </a:t>
            </a:r>
            <a:r>
              <a:rPr kumimoji="1" lang="en-US" altLang="zh-CN" sz="2800">
                <a:latin typeface="Times New Roman" pitchFamily="18" charset="0"/>
                <a:ea typeface="楷体_GB2312" pitchFamily="49" charset="-122"/>
              </a:rPr>
              <a:t>). </a:t>
            </a:r>
          </a:p>
        </p:txBody>
      </p:sp>
      <p:sp>
        <p:nvSpPr>
          <p:cNvPr id="79887" name="WordArt 13"/>
          <p:cNvSpPr>
            <a:spLocks noChangeArrowheads="1" noChangeShapeType="1" noTextEdit="1"/>
          </p:cNvSpPr>
          <p:nvPr/>
        </p:nvSpPr>
        <p:spPr bwMode="auto">
          <a:xfrm>
            <a:off x="76200" y="152400"/>
            <a:ext cx="35052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一、曲面方程的概念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841"/>
                                        </p:tgtEl>
                                        <p:attrNameLst>
                                          <p:attrName>style.visibility</p:attrName>
                                        </p:attrNameLst>
                                      </p:cBhvr>
                                      <p:to>
                                        <p:strVal val="visible"/>
                                      </p:to>
                                    </p:set>
                                    <p:animEffect transition="in" filter="wipe(left)">
                                      <p:cBhvr>
                                        <p:cTn id="7" dur="500"/>
                                        <p:tgtEl>
                                          <p:spTgt spid="2058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5861"/>
                                        </p:tgtEl>
                                        <p:attrNameLst>
                                          <p:attrName>style.visibility</p:attrName>
                                        </p:attrNameLst>
                                      </p:cBhvr>
                                      <p:to>
                                        <p:strVal val="visible"/>
                                      </p:to>
                                    </p:set>
                                    <p:animEffect transition="in" filter="wipe(left)">
                                      <p:cBhvr>
                                        <p:cTn id="12" dur="500"/>
                                        <p:tgtEl>
                                          <p:spTgt spid="2058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5839"/>
                                        </p:tgtEl>
                                        <p:attrNameLst>
                                          <p:attrName>style.visibility</p:attrName>
                                        </p:attrNameLst>
                                      </p:cBhvr>
                                      <p:to>
                                        <p:strVal val="visible"/>
                                      </p:to>
                                    </p:set>
                                    <p:animEffect transition="in" filter="wipe(left)">
                                      <p:cBhvr>
                                        <p:cTn id="17" dur="500"/>
                                        <p:tgtEl>
                                          <p:spTgt spid="2058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5842"/>
                                        </p:tgtEl>
                                        <p:attrNameLst>
                                          <p:attrName>style.visibility</p:attrName>
                                        </p:attrNameLst>
                                      </p:cBhvr>
                                      <p:to>
                                        <p:strVal val="visible"/>
                                      </p:to>
                                    </p:set>
                                    <p:animEffect transition="in" filter="wipe(left)">
                                      <p:cBhvr>
                                        <p:cTn id="22" dur="500"/>
                                        <p:tgtEl>
                                          <p:spTgt spid="2058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5847"/>
                                        </p:tgtEl>
                                        <p:attrNameLst>
                                          <p:attrName>style.visibility</p:attrName>
                                        </p:attrNameLst>
                                      </p:cBhvr>
                                      <p:to>
                                        <p:strVal val="visible"/>
                                      </p:to>
                                    </p:set>
                                    <p:animEffect transition="in" filter="wipe(left)">
                                      <p:cBhvr>
                                        <p:cTn id="27" dur="500"/>
                                        <p:tgtEl>
                                          <p:spTgt spid="2058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5843"/>
                                        </p:tgtEl>
                                        <p:attrNameLst>
                                          <p:attrName>style.visibility</p:attrName>
                                        </p:attrNameLst>
                                      </p:cBhvr>
                                      <p:to>
                                        <p:strVal val="visible"/>
                                      </p:to>
                                    </p:set>
                                    <p:animEffect transition="in" filter="wipe(left)">
                                      <p:cBhvr>
                                        <p:cTn id="32" dur="500"/>
                                        <p:tgtEl>
                                          <p:spTgt spid="2058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5844"/>
                                        </p:tgtEl>
                                        <p:attrNameLst>
                                          <p:attrName>style.visibility</p:attrName>
                                        </p:attrNameLst>
                                      </p:cBhvr>
                                      <p:to>
                                        <p:strVal val="visible"/>
                                      </p:to>
                                    </p:set>
                                    <p:animEffect transition="in" filter="wipe(left)">
                                      <p:cBhvr>
                                        <p:cTn id="37" dur="500"/>
                                        <p:tgtEl>
                                          <p:spTgt spid="2058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5845"/>
                                        </p:tgtEl>
                                        <p:attrNameLst>
                                          <p:attrName>style.visibility</p:attrName>
                                        </p:attrNameLst>
                                      </p:cBhvr>
                                      <p:to>
                                        <p:strVal val="visible"/>
                                      </p:to>
                                    </p:set>
                                    <p:animEffect transition="in" filter="wipe(left)">
                                      <p:cBhvr>
                                        <p:cTn id="42" dur="500"/>
                                        <p:tgtEl>
                                          <p:spTgt spid="20584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5846"/>
                                        </p:tgtEl>
                                        <p:attrNameLst>
                                          <p:attrName>style.visibility</p:attrName>
                                        </p:attrNameLst>
                                      </p:cBhvr>
                                      <p:to>
                                        <p:strVal val="visible"/>
                                      </p:to>
                                    </p:set>
                                    <p:animEffect transition="in" filter="wipe(left)">
                                      <p:cBhvr>
                                        <p:cTn id="47" dur="500"/>
                                        <p:tgtEl>
                                          <p:spTgt spid="20584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5848"/>
                                        </p:tgtEl>
                                        <p:attrNameLst>
                                          <p:attrName>style.visibility</p:attrName>
                                        </p:attrNameLst>
                                      </p:cBhvr>
                                      <p:to>
                                        <p:strVal val="visible"/>
                                      </p:to>
                                    </p:set>
                                    <p:animEffect transition="in" filter="wipe(left)">
                                      <p:cBhvr>
                                        <p:cTn id="52" dur="500"/>
                                        <p:tgtEl>
                                          <p:spTgt spid="20584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5849"/>
                                        </p:tgtEl>
                                        <p:attrNameLst>
                                          <p:attrName>style.visibility</p:attrName>
                                        </p:attrNameLst>
                                      </p:cBhvr>
                                      <p:to>
                                        <p:strVal val="visible"/>
                                      </p:to>
                                    </p:set>
                                    <p:animEffect transition="in" filter="wipe(left)">
                                      <p:cBhvr>
                                        <p:cTn id="57" dur="500"/>
                                        <p:tgtEl>
                                          <p:spTgt spid="20584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5850"/>
                                        </p:tgtEl>
                                        <p:attrNameLst>
                                          <p:attrName>style.visibility</p:attrName>
                                        </p:attrNameLst>
                                      </p:cBhvr>
                                      <p:to>
                                        <p:strVal val="visible"/>
                                      </p:to>
                                    </p:set>
                                    <p:animEffect transition="in" filter="wipe(left)">
                                      <p:cBhvr>
                                        <p:cTn id="62" dur="500"/>
                                        <p:tgtEl>
                                          <p:spTgt spid="20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41" grpId="0" autoUpdateAnimBg="0"/>
      <p:bldP spid="205842" grpId="0" autoUpdateAnimBg="0"/>
      <p:bldP spid="205843" grpId="0" autoUpdateAnimBg="0"/>
      <p:bldP spid="205844" grpId="0" autoUpdateAnimBg="0"/>
      <p:bldP spid="205845" grpId="0" autoUpdateAnimBg="0"/>
      <p:bldP spid="205846" grpId="0" autoUpdateAnimBg="0"/>
      <p:bldP spid="205847" grpId="0" autoUpdateAnimBg="0"/>
      <p:bldP spid="205848" grpId="0" autoUpdateAnimBg="0"/>
      <p:bldP spid="205849" grpId="0" autoUpdateAnimBg="0"/>
      <p:bldP spid="205850"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7391400" y="4000500"/>
            <a:ext cx="1295400" cy="1414463"/>
            <a:chOff x="4656" y="2544"/>
            <a:chExt cx="960" cy="1048"/>
          </a:xfrm>
        </p:grpSpPr>
        <p:grpSp>
          <p:nvGrpSpPr>
            <p:cNvPr id="80932" name="Group 3"/>
            <p:cNvGrpSpPr>
              <a:grpSpLocks/>
            </p:cNvGrpSpPr>
            <p:nvPr/>
          </p:nvGrpSpPr>
          <p:grpSpPr bwMode="auto">
            <a:xfrm>
              <a:off x="4656" y="2544"/>
              <a:ext cx="960" cy="1048"/>
              <a:chOff x="4608" y="2584"/>
              <a:chExt cx="968" cy="1056"/>
            </a:xfrm>
          </p:grpSpPr>
          <p:sp>
            <p:nvSpPr>
              <p:cNvPr id="114692" name="Oval 4"/>
              <p:cNvSpPr>
                <a:spLocks noChangeArrowheads="1"/>
              </p:cNvSpPr>
              <p:nvPr/>
            </p:nvSpPr>
            <p:spPr bwMode="auto">
              <a:xfrm>
                <a:off x="4608" y="2584"/>
                <a:ext cx="960" cy="1056"/>
              </a:xfrm>
              <a:prstGeom prst="ellipse">
                <a:avLst/>
              </a:prstGeom>
              <a:gradFill rotWithShape="0">
                <a:gsLst>
                  <a:gs pos="0">
                    <a:schemeClr val="folHlink"/>
                  </a:gs>
                  <a:gs pos="100000">
                    <a:schemeClr val="folHlink">
                      <a:gamma/>
                      <a:shade val="46275"/>
                      <a:invGamma/>
                    </a:schemeClr>
                  </a:gs>
                </a:gsLst>
                <a:path path="rect">
                  <a:fillToRect l="100000" b="100000"/>
                </a:path>
              </a:gradFill>
              <a:ln w="28575">
                <a:solidFill>
                  <a:srgbClr val="4D4D4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ndParaRPr>
              </a:p>
            </p:txBody>
          </p:sp>
          <p:sp>
            <p:nvSpPr>
              <p:cNvPr id="80936" name="Arc 5"/>
              <p:cNvSpPr>
                <a:spLocks/>
              </p:cNvSpPr>
              <p:nvPr/>
            </p:nvSpPr>
            <p:spPr bwMode="auto">
              <a:xfrm>
                <a:off x="4608" y="3105"/>
                <a:ext cx="968" cy="57"/>
              </a:xfrm>
              <a:custGeom>
                <a:avLst/>
                <a:gdLst>
                  <a:gd name="T0" fmla="*/ 0 w 41885"/>
                  <a:gd name="T1" fmla="*/ 0 h 21600"/>
                  <a:gd name="T2" fmla="*/ 0 w 41885"/>
                  <a:gd name="T3" fmla="*/ 0 h 21600"/>
                  <a:gd name="T4" fmla="*/ 0 w 41885"/>
                  <a:gd name="T5" fmla="*/ 0 h 21600"/>
                  <a:gd name="T6" fmla="*/ 0 60000 65536"/>
                  <a:gd name="T7" fmla="*/ 0 60000 65536"/>
                  <a:gd name="T8" fmla="*/ 0 60000 65536"/>
                </a:gdLst>
                <a:ahLst/>
                <a:cxnLst>
                  <a:cxn ang="T6">
                    <a:pos x="T0" y="T1"/>
                  </a:cxn>
                  <a:cxn ang="T7">
                    <a:pos x="T2" y="T3"/>
                  </a:cxn>
                  <a:cxn ang="T8">
                    <a:pos x="T4" y="T5"/>
                  </a:cxn>
                </a:cxnLst>
                <a:rect l="0" t="0" r="r" b="b"/>
                <a:pathLst>
                  <a:path w="41885" h="21600" fill="none" extrusionOk="0">
                    <a:moveTo>
                      <a:pt x="-1" y="19201"/>
                    </a:moveTo>
                    <a:cubicBezTo>
                      <a:pt x="1220" y="8268"/>
                      <a:pt x="10464" y="-1"/>
                      <a:pt x="21466" y="0"/>
                    </a:cubicBezTo>
                    <a:cubicBezTo>
                      <a:pt x="30680" y="0"/>
                      <a:pt x="38879" y="5844"/>
                      <a:pt x="41884" y="14555"/>
                    </a:cubicBezTo>
                  </a:path>
                  <a:path w="41885" h="21600" stroke="0" extrusionOk="0">
                    <a:moveTo>
                      <a:pt x="-1" y="19201"/>
                    </a:moveTo>
                    <a:cubicBezTo>
                      <a:pt x="1220" y="8268"/>
                      <a:pt x="10464" y="-1"/>
                      <a:pt x="21466" y="0"/>
                    </a:cubicBezTo>
                    <a:cubicBezTo>
                      <a:pt x="30680" y="0"/>
                      <a:pt x="38879" y="5844"/>
                      <a:pt x="41884" y="14555"/>
                    </a:cubicBezTo>
                    <a:lnTo>
                      <a:pt x="21466" y="21600"/>
                    </a:lnTo>
                    <a:lnTo>
                      <a:pt x="-1" y="19201"/>
                    </a:lnTo>
                    <a:close/>
                  </a:path>
                </a:pathLst>
              </a:custGeom>
              <a:noFill/>
              <a:ln w="6350">
                <a:solidFill>
                  <a:srgbClr val="4D4D4D"/>
                </a:solidFill>
                <a:prstDash val="dash"/>
                <a:round/>
                <a:headEnd/>
                <a:tailEnd/>
              </a:ln>
              <a:effectLst/>
            </p:spPr>
            <p:txBody>
              <a:bodyPr wrap="none" anchor="ctr"/>
              <a:lstStyle/>
              <a:p>
                <a:endParaRPr lang="zh-CN" altLang="en-US"/>
              </a:p>
            </p:txBody>
          </p:sp>
        </p:grpSp>
        <p:sp>
          <p:nvSpPr>
            <p:cNvPr id="80933" name="Arc 6"/>
            <p:cNvSpPr>
              <a:spLocks/>
            </p:cNvSpPr>
            <p:nvPr/>
          </p:nvSpPr>
          <p:spPr bwMode="auto">
            <a:xfrm>
              <a:off x="4656" y="3060"/>
              <a:ext cx="952" cy="71"/>
            </a:xfrm>
            <a:custGeom>
              <a:avLst/>
              <a:gdLst>
                <a:gd name="T0" fmla="*/ 0 w 43200"/>
                <a:gd name="T1" fmla="*/ 0 h 30589"/>
                <a:gd name="T2" fmla="*/ 0 w 43200"/>
                <a:gd name="T3" fmla="*/ 0 h 30589"/>
                <a:gd name="T4" fmla="*/ 0 w 43200"/>
                <a:gd name="T5" fmla="*/ 0 h 30589"/>
                <a:gd name="T6" fmla="*/ 0 60000 65536"/>
                <a:gd name="T7" fmla="*/ 0 60000 65536"/>
                <a:gd name="T8" fmla="*/ 0 60000 65536"/>
              </a:gdLst>
              <a:ahLst/>
              <a:cxnLst>
                <a:cxn ang="T6">
                  <a:pos x="T0" y="T1"/>
                </a:cxn>
                <a:cxn ang="T7">
                  <a:pos x="T2" y="T3"/>
                </a:cxn>
                <a:cxn ang="T8">
                  <a:pos x="T4" y="T5"/>
                </a:cxn>
              </a:cxnLst>
              <a:rect l="0" t="0" r="r" b="b"/>
              <a:pathLst>
                <a:path w="43200" h="30589" fill="none" extrusionOk="0">
                  <a:moveTo>
                    <a:pt x="17" y="22475"/>
                  </a:moveTo>
                  <a:cubicBezTo>
                    <a:pt x="5" y="22183"/>
                    <a:pt x="0" y="21891"/>
                    <a:pt x="0" y="21600"/>
                  </a:cubicBezTo>
                  <a:cubicBezTo>
                    <a:pt x="0" y="9670"/>
                    <a:pt x="9670" y="0"/>
                    <a:pt x="21600" y="0"/>
                  </a:cubicBezTo>
                  <a:cubicBezTo>
                    <a:pt x="33529" y="0"/>
                    <a:pt x="43200" y="9670"/>
                    <a:pt x="43200" y="21600"/>
                  </a:cubicBezTo>
                  <a:cubicBezTo>
                    <a:pt x="43200" y="24702"/>
                    <a:pt x="42531" y="27768"/>
                    <a:pt x="41240" y="30588"/>
                  </a:cubicBezTo>
                </a:path>
                <a:path w="43200" h="30589" stroke="0" extrusionOk="0">
                  <a:moveTo>
                    <a:pt x="17" y="22475"/>
                  </a:moveTo>
                  <a:cubicBezTo>
                    <a:pt x="5" y="22183"/>
                    <a:pt x="0" y="21891"/>
                    <a:pt x="0" y="21600"/>
                  </a:cubicBezTo>
                  <a:cubicBezTo>
                    <a:pt x="0" y="9670"/>
                    <a:pt x="9670" y="0"/>
                    <a:pt x="21600" y="0"/>
                  </a:cubicBezTo>
                  <a:cubicBezTo>
                    <a:pt x="33529" y="0"/>
                    <a:pt x="43200" y="9670"/>
                    <a:pt x="43200" y="21600"/>
                  </a:cubicBezTo>
                  <a:cubicBezTo>
                    <a:pt x="43200" y="24702"/>
                    <a:pt x="42531" y="27768"/>
                    <a:pt x="41240" y="30588"/>
                  </a:cubicBezTo>
                  <a:lnTo>
                    <a:pt x="21600" y="21600"/>
                  </a:lnTo>
                  <a:lnTo>
                    <a:pt x="17" y="22475"/>
                  </a:lnTo>
                  <a:close/>
                </a:path>
              </a:pathLst>
            </a:custGeom>
            <a:noFill/>
            <a:ln w="9525">
              <a:solidFill>
                <a:srgbClr val="777777"/>
              </a:solidFill>
              <a:prstDash val="dash"/>
              <a:round/>
              <a:headEnd/>
              <a:tailEnd/>
            </a:ln>
            <a:effectLst/>
          </p:spPr>
          <p:txBody>
            <a:bodyPr wrap="none" anchor="ctr"/>
            <a:lstStyle/>
            <a:p>
              <a:endParaRPr lang="zh-CN" altLang="en-US"/>
            </a:p>
          </p:txBody>
        </p:sp>
        <p:sp>
          <p:nvSpPr>
            <p:cNvPr id="80934" name="Arc 7"/>
            <p:cNvSpPr>
              <a:spLocks/>
            </p:cNvSpPr>
            <p:nvPr/>
          </p:nvSpPr>
          <p:spPr bwMode="auto">
            <a:xfrm rot="10800000">
              <a:off x="4656" y="3097"/>
              <a:ext cx="952" cy="71"/>
            </a:xfrm>
            <a:custGeom>
              <a:avLst/>
              <a:gdLst>
                <a:gd name="T0" fmla="*/ 0 w 43200"/>
                <a:gd name="T1" fmla="*/ 0 h 30589"/>
                <a:gd name="T2" fmla="*/ 0 w 43200"/>
                <a:gd name="T3" fmla="*/ 0 h 30589"/>
                <a:gd name="T4" fmla="*/ 0 w 43200"/>
                <a:gd name="T5" fmla="*/ 0 h 30589"/>
                <a:gd name="T6" fmla="*/ 0 60000 65536"/>
                <a:gd name="T7" fmla="*/ 0 60000 65536"/>
                <a:gd name="T8" fmla="*/ 0 60000 65536"/>
              </a:gdLst>
              <a:ahLst/>
              <a:cxnLst>
                <a:cxn ang="T6">
                  <a:pos x="T0" y="T1"/>
                </a:cxn>
                <a:cxn ang="T7">
                  <a:pos x="T2" y="T3"/>
                </a:cxn>
                <a:cxn ang="T8">
                  <a:pos x="T4" y="T5"/>
                </a:cxn>
              </a:cxnLst>
              <a:rect l="0" t="0" r="r" b="b"/>
              <a:pathLst>
                <a:path w="43200" h="30589" fill="none" extrusionOk="0">
                  <a:moveTo>
                    <a:pt x="17" y="22475"/>
                  </a:moveTo>
                  <a:cubicBezTo>
                    <a:pt x="5" y="22183"/>
                    <a:pt x="0" y="21891"/>
                    <a:pt x="0" y="21600"/>
                  </a:cubicBezTo>
                  <a:cubicBezTo>
                    <a:pt x="0" y="9670"/>
                    <a:pt x="9670" y="0"/>
                    <a:pt x="21600" y="0"/>
                  </a:cubicBezTo>
                  <a:cubicBezTo>
                    <a:pt x="33529" y="0"/>
                    <a:pt x="43200" y="9670"/>
                    <a:pt x="43200" y="21600"/>
                  </a:cubicBezTo>
                  <a:cubicBezTo>
                    <a:pt x="43200" y="24702"/>
                    <a:pt x="42531" y="27768"/>
                    <a:pt x="41240" y="30588"/>
                  </a:cubicBezTo>
                </a:path>
                <a:path w="43200" h="30589" stroke="0" extrusionOk="0">
                  <a:moveTo>
                    <a:pt x="17" y="22475"/>
                  </a:moveTo>
                  <a:cubicBezTo>
                    <a:pt x="5" y="22183"/>
                    <a:pt x="0" y="21891"/>
                    <a:pt x="0" y="21600"/>
                  </a:cubicBezTo>
                  <a:cubicBezTo>
                    <a:pt x="0" y="9670"/>
                    <a:pt x="9670" y="0"/>
                    <a:pt x="21600" y="0"/>
                  </a:cubicBezTo>
                  <a:cubicBezTo>
                    <a:pt x="33529" y="0"/>
                    <a:pt x="43200" y="9670"/>
                    <a:pt x="43200" y="21600"/>
                  </a:cubicBezTo>
                  <a:cubicBezTo>
                    <a:pt x="43200" y="24702"/>
                    <a:pt x="42531" y="27768"/>
                    <a:pt x="41240" y="30588"/>
                  </a:cubicBezTo>
                  <a:lnTo>
                    <a:pt x="21600" y="21600"/>
                  </a:lnTo>
                  <a:lnTo>
                    <a:pt x="17" y="22475"/>
                  </a:lnTo>
                  <a:close/>
                </a:path>
              </a:pathLst>
            </a:custGeom>
            <a:noFill/>
            <a:ln w="9525">
              <a:solidFill>
                <a:srgbClr val="777777"/>
              </a:solidFill>
              <a:round/>
              <a:headEnd/>
              <a:tailEnd/>
            </a:ln>
            <a:effectLst/>
          </p:spPr>
          <p:txBody>
            <a:bodyPr wrap="none" anchor="ctr"/>
            <a:lstStyle/>
            <a:p>
              <a:endParaRPr lang="zh-CN" altLang="en-US"/>
            </a:p>
          </p:txBody>
        </p:sp>
      </p:grpSp>
      <p:sp>
        <p:nvSpPr>
          <p:cNvPr id="114698" name="Text Box 10"/>
          <p:cNvSpPr txBox="1">
            <a:spLocks noChangeArrowheads="1"/>
          </p:cNvSpPr>
          <p:nvPr/>
        </p:nvSpPr>
        <p:spPr bwMode="auto">
          <a:xfrm>
            <a:off x="377825" y="2849563"/>
            <a:ext cx="2593975"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故所求方程为</a:t>
            </a:r>
            <a:endParaRPr kumimoji="1" lang="zh-CN" altLang="en-US" sz="2800">
              <a:latin typeface="Times New Roman" pitchFamily="18" charset="0"/>
              <a:ea typeface="仿宋_GB2312" pitchFamily="49" charset="-122"/>
            </a:endParaRPr>
          </a:p>
        </p:txBody>
      </p:sp>
      <p:sp>
        <p:nvSpPr>
          <p:cNvPr id="80900" name="Rectangle 11"/>
          <p:cNvSpPr>
            <a:spLocks noGrp="1" noChangeArrowheads="1"/>
          </p:cNvSpPr>
          <p:nvPr>
            <p:ph type="title"/>
          </p:nvPr>
        </p:nvSpPr>
        <p:spPr bwMode="auto">
          <a:xfrm>
            <a:off x="228600" y="914400"/>
            <a:ext cx="3657600" cy="685800"/>
          </a:xfrm>
          <a:noFill/>
          <a:ln>
            <a:miter lim="800000"/>
            <a:headEnd/>
            <a:tailEnd/>
          </a:ln>
        </p:spPr>
        <p:txBody>
          <a:bodyPr vert="horz" wrap="square" lIns="91440" tIns="45720" rIns="91440" bIns="45720" numCol="1" anchor="t" anchorCtr="0" compatLnSpc="1">
            <a:prstTxWarp prst="textNoShape">
              <a:avLst/>
            </a:prstTxWarp>
          </a:bodyPr>
          <a:lstStyle/>
          <a:p>
            <a:pPr algn="just"/>
            <a:r>
              <a:rPr lang="zh-CN" altLang="en-US" sz="2800" b="1" dirty="0" smtClean="0">
                <a:ea typeface="楷体_GB2312" pitchFamily="49" charset="-122"/>
              </a:rPr>
              <a:t>例</a:t>
            </a:r>
            <a:r>
              <a:rPr lang="en-US" altLang="zh-CN" sz="2800" b="1" dirty="0" smtClean="0">
                <a:ea typeface="仿宋_GB2312" pitchFamily="49" charset="-122"/>
              </a:rPr>
              <a:t>1.</a:t>
            </a:r>
            <a:r>
              <a:rPr lang="en-US" altLang="zh-CN" sz="2800" dirty="0" smtClean="0">
                <a:solidFill>
                  <a:schemeClr val="tx1"/>
                </a:solidFill>
                <a:ea typeface="仿宋_GB2312" pitchFamily="49" charset="-122"/>
              </a:rPr>
              <a:t> </a:t>
            </a:r>
            <a:r>
              <a:rPr lang="zh-CN" altLang="en-US" sz="2800" dirty="0" smtClean="0">
                <a:solidFill>
                  <a:schemeClr val="tx1"/>
                </a:solidFill>
                <a:ea typeface="楷体_GB2312" pitchFamily="49" charset="-122"/>
              </a:rPr>
              <a:t>求动点到定点</a:t>
            </a:r>
            <a:endParaRPr lang="zh-CN" altLang="en-US" sz="2800" dirty="0" smtClean="0">
              <a:solidFill>
                <a:schemeClr val="tx1"/>
              </a:solidFill>
              <a:ea typeface="仿宋_GB2312" pitchFamily="49" charset="-122"/>
            </a:endParaRPr>
          </a:p>
        </p:txBody>
      </p:sp>
      <p:graphicFrame>
        <p:nvGraphicFramePr>
          <p:cNvPr id="114700" name="Object 12"/>
          <p:cNvGraphicFramePr>
            <a:graphicFrameLocks noChangeAspect="1"/>
          </p:cNvGraphicFramePr>
          <p:nvPr>
            <p:extLst>
              <p:ext uri="{D42A27DB-BD31-4B8C-83A1-F6EECF244321}">
                <p14:modId xmlns:p14="http://schemas.microsoft.com/office/powerpoint/2010/main" xmlns="" val="3362642873"/>
              </p:ext>
            </p:extLst>
          </p:nvPr>
        </p:nvGraphicFramePr>
        <p:xfrm>
          <a:off x="3581400" y="1677988"/>
          <a:ext cx="1600200" cy="406400"/>
        </p:xfrm>
        <a:graphic>
          <a:graphicData uri="http://schemas.openxmlformats.org/presentationml/2006/ole">
            <p:oleObj spid="_x0000_s81088" name="Equation" r:id="rId3" imgW="1684800" imgH="384840" progId="Equation.3">
              <p:embed/>
            </p:oleObj>
          </a:graphicData>
        </a:graphic>
      </p:graphicFrame>
      <p:graphicFrame>
        <p:nvGraphicFramePr>
          <p:cNvPr id="80902" name="Object 19"/>
          <p:cNvGraphicFramePr>
            <a:graphicFrameLocks noChangeAspect="1"/>
          </p:cNvGraphicFramePr>
          <p:nvPr>
            <p:extLst>
              <p:ext uri="{D42A27DB-BD31-4B8C-83A1-F6EECF244321}">
                <p14:modId xmlns:p14="http://schemas.microsoft.com/office/powerpoint/2010/main" xmlns="" val="3508766426"/>
              </p:ext>
            </p:extLst>
          </p:nvPr>
        </p:nvGraphicFramePr>
        <p:xfrm>
          <a:off x="3233737" y="961231"/>
          <a:ext cx="2171700" cy="444500"/>
        </p:xfrm>
        <a:graphic>
          <a:graphicData uri="http://schemas.openxmlformats.org/presentationml/2006/ole">
            <p:oleObj spid="_x0000_s81089" name="Equation" r:id="rId4" imgW="2308680" imgH="426240" progId="Equation.3">
              <p:embed/>
            </p:oleObj>
          </a:graphicData>
        </a:graphic>
      </p:graphicFrame>
      <p:sp>
        <p:nvSpPr>
          <p:cNvPr id="114710" name="Text Box 22"/>
          <p:cNvSpPr txBox="1">
            <a:spLocks noChangeArrowheads="1"/>
          </p:cNvSpPr>
          <p:nvPr/>
        </p:nvSpPr>
        <p:spPr bwMode="auto">
          <a:xfrm>
            <a:off x="762000" y="4038600"/>
            <a:ext cx="53340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特别</a:t>
            </a:r>
            <a:r>
              <a:rPr kumimoji="1" lang="en-US" altLang="zh-CN" sz="2800">
                <a:latin typeface="楷体_GB2312" pitchFamily="49" charset="-122"/>
                <a:ea typeface="楷体_GB2312" pitchFamily="49" charset="-122"/>
              </a:rPr>
              <a:t>,</a:t>
            </a:r>
            <a:r>
              <a:rPr kumimoji="1" lang="zh-CN" altLang="en-US" sz="2800">
                <a:latin typeface="楷体_GB2312" pitchFamily="49" charset="-122"/>
                <a:ea typeface="楷体_GB2312" pitchFamily="49" charset="-122"/>
              </a:rPr>
              <a:t>当</a:t>
            </a:r>
            <a:r>
              <a:rPr kumimoji="1" lang="en-US" altLang="zh-CN" sz="2800" i="1">
                <a:latin typeface="Times New Roman" pitchFamily="18" charset="0"/>
                <a:ea typeface="楷体_GB2312" pitchFamily="49" charset="-122"/>
              </a:rPr>
              <a:t>M</a:t>
            </a:r>
            <a:r>
              <a:rPr kumimoji="1" lang="en-US" altLang="zh-CN" sz="2800" baseline="-25000">
                <a:latin typeface="Times New Roman" pitchFamily="18" charset="0"/>
                <a:ea typeface="楷体_GB2312" pitchFamily="49" charset="-122"/>
              </a:rPr>
              <a:t>0</a:t>
            </a:r>
            <a:r>
              <a:rPr kumimoji="1" lang="zh-CN" altLang="en-US" sz="2800">
                <a:latin typeface="楷体_GB2312" pitchFamily="49" charset="-122"/>
                <a:ea typeface="楷体_GB2312" pitchFamily="49" charset="-122"/>
              </a:rPr>
              <a:t>在原点时</a:t>
            </a:r>
            <a:r>
              <a:rPr kumimoji="1" lang="en-US" altLang="zh-CN" sz="2800">
                <a:latin typeface="楷体_GB2312" pitchFamily="49" charset="-122"/>
                <a:ea typeface="楷体_GB2312" pitchFamily="49" charset="-122"/>
              </a:rPr>
              <a:t>,</a:t>
            </a:r>
            <a:r>
              <a:rPr kumimoji="1" lang="zh-CN" altLang="en-US" sz="2800">
                <a:latin typeface="楷体_GB2312" pitchFamily="49" charset="-122"/>
                <a:ea typeface="楷体_GB2312" pitchFamily="49" charset="-122"/>
              </a:rPr>
              <a:t>球面方程为</a:t>
            </a:r>
          </a:p>
        </p:txBody>
      </p:sp>
      <p:sp>
        <p:nvSpPr>
          <p:cNvPr id="114712" name="Text Box 24"/>
          <p:cNvSpPr txBox="1">
            <a:spLocks noChangeArrowheads="1"/>
          </p:cNvSpPr>
          <p:nvPr/>
        </p:nvSpPr>
        <p:spPr bwMode="auto">
          <a:xfrm>
            <a:off x="381000" y="1601788"/>
            <a:ext cx="3381375"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b="1" dirty="0">
                <a:solidFill>
                  <a:schemeClr val="tx2"/>
                </a:solidFill>
                <a:latin typeface="Times New Roman" pitchFamily="18" charset="0"/>
                <a:ea typeface="楷体_GB2312" pitchFamily="49" charset="-122"/>
              </a:rPr>
              <a:t>解</a:t>
            </a:r>
            <a:r>
              <a:rPr kumimoji="1" lang="en-US" altLang="zh-CN" sz="2800" b="1" dirty="0">
                <a:solidFill>
                  <a:schemeClr val="tx2"/>
                </a:solidFill>
                <a:latin typeface="Times New Roman" pitchFamily="18" charset="0"/>
                <a:ea typeface="楷体_GB2312" pitchFamily="49" charset="-122"/>
              </a:rPr>
              <a:t>:</a:t>
            </a:r>
            <a:r>
              <a:rPr kumimoji="1" lang="en-US" altLang="zh-CN" sz="2800" b="1" dirty="0">
                <a:solidFill>
                  <a:schemeClr val="accent1"/>
                </a:solidFill>
                <a:latin typeface="Times New Roman" pitchFamily="18" charset="0"/>
                <a:ea typeface="楷体_GB2312" pitchFamily="49" charset="-122"/>
              </a:rPr>
              <a:t> </a:t>
            </a:r>
            <a:r>
              <a:rPr kumimoji="1" lang="zh-CN" altLang="en-US" sz="2800" dirty="0">
                <a:latin typeface="Times New Roman" pitchFamily="18" charset="0"/>
                <a:ea typeface="楷体_GB2312" pitchFamily="49" charset="-122"/>
              </a:rPr>
              <a:t>设轨迹上动点为</a:t>
            </a:r>
          </a:p>
        </p:txBody>
      </p:sp>
      <p:graphicFrame>
        <p:nvGraphicFramePr>
          <p:cNvPr id="114701" name="Object 13"/>
          <p:cNvGraphicFramePr>
            <a:graphicFrameLocks noChangeAspect="1"/>
          </p:cNvGraphicFramePr>
          <p:nvPr>
            <p:extLst>
              <p:ext uri="{D42A27DB-BD31-4B8C-83A1-F6EECF244321}">
                <p14:modId xmlns:p14="http://schemas.microsoft.com/office/powerpoint/2010/main" xmlns="" val="329718929"/>
              </p:ext>
            </p:extLst>
          </p:nvPr>
        </p:nvGraphicFramePr>
        <p:xfrm>
          <a:off x="6477000" y="1676400"/>
          <a:ext cx="1600200" cy="469900"/>
        </p:xfrm>
        <a:graphic>
          <a:graphicData uri="http://schemas.openxmlformats.org/presentationml/2006/ole">
            <p:oleObj spid="_x0000_s81090" name="Equation" r:id="rId5" imgW="1684800" imgH="447120" progId="Equation.3">
              <p:embed/>
            </p:oleObj>
          </a:graphicData>
        </a:graphic>
      </p:graphicFrame>
      <p:sp>
        <p:nvSpPr>
          <p:cNvPr id="114706" name="Text Box 18"/>
          <p:cNvSpPr txBox="1">
            <a:spLocks noChangeArrowheads="1"/>
          </p:cNvSpPr>
          <p:nvPr/>
        </p:nvSpPr>
        <p:spPr bwMode="auto">
          <a:xfrm>
            <a:off x="381000" y="2209800"/>
            <a:ext cx="6858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即</a:t>
            </a:r>
            <a:endParaRPr kumimoji="1" lang="zh-CN" altLang="en-US" sz="2800">
              <a:latin typeface="Times New Roman" pitchFamily="18" charset="0"/>
            </a:endParaRPr>
          </a:p>
        </p:txBody>
      </p:sp>
      <p:sp>
        <p:nvSpPr>
          <p:cNvPr id="114713" name="Text Box 25"/>
          <p:cNvSpPr txBox="1">
            <a:spLocks noChangeArrowheads="1"/>
          </p:cNvSpPr>
          <p:nvPr/>
        </p:nvSpPr>
        <p:spPr bwMode="auto">
          <a:xfrm>
            <a:off x="5181600" y="1614487"/>
            <a:ext cx="12954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dirty="0">
                <a:latin typeface="Times New Roman" pitchFamily="18" charset="0"/>
                <a:ea typeface="楷体_GB2312" pitchFamily="49" charset="-122"/>
              </a:rPr>
              <a:t>依题意</a:t>
            </a:r>
          </a:p>
        </p:txBody>
      </p:sp>
      <p:sp>
        <p:nvSpPr>
          <p:cNvPr id="80909" name="Text Box 26"/>
          <p:cNvSpPr txBox="1">
            <a:spLocks noChangeArrowheads="1"/>
          </p:cNvSpPr>
          <p:nvPr/>
        </p:nvSpPr>
        <p:spPr bwMode="auto">
          <a:xfrm>
            <a:off x="5410200" y="914400"/>
            <a:ext cx="3505200" cy="519112"/>
          </a:xfrm>
          <a:prstGeom prst="rect">
            <a:avLst/>
          </a:prstGeom>
          <a:noFill/>
          <a:ln w="9525">
            <a:noFill/>
            <a:miter lim="800000"/>
            <a:headEnd/>
            <a:tailEnd/>
          </a:ln>
          <a:effectLst/>
        </p:spPr>
        <p:txBody>
          <a:bodyPr wrap="square">
            <a:spAutoFit/>
          </a:bodyPr>
          <a:lstStyle/>
          <a:p>
            <a:pPr eaLnBrk="1" hangingPunct="1"/>
            <a:r>
              <a:rPr kumimoji="1" lang="zh-CN" altLang="en-US" sz="2800" dirty="0">
                <a:latin typeface="Times New Roman" pitchFamily="18" charset="0"/>
                <a:ea typeface="楷体_GB2312" pitchFamily="49" charset="-122"/>
              </a:rPr>
              <a:t>距离为</a:t>
            </a:r>
            <a:r>
              <a:rPr kumimoji="1" lang="zh-CN" altLang="en-US" sz="2800" dirty="0">
                <a:latin typeface="Times New Roman" pitchFamily="18" charset="0"/>
                <a:ea typeface="仿宋_GB2312" pitchFamily="49" charset="-122"/>
              </a:rPr>
              <a:t> </a:t>
            </a:r>
            <a:r>
              <a:rPr kumimoji="1" lang="en-US" altLang="zh-CN" sz="2800" i="1" dirty="0">
                <a:latin typeface="Times New Roman" pitchFamily="18" charset="0"/>
                <a:ea typeface="仿宋_GB2312" pitchFamily="49" charset="-122"/>
              </a:rPr>
              <a:t>R</a:t>
            </a:r>
            <a:r>
              <a:rPr kumimoji="1" lang="en-US" altLang="zh-CN" sz="2800" dirty="0">
                <a:latin typeface="Times New Roman" pitchFamily="18" charset="0"/>
                <a:ea typeface="仿宋_GB2312" pitchFamily="49" charset="-122"/>
              </a:rPr>
              <a:t> </a:t>
            </a:r>
            <a:r>
              <a:rPr kumimoji="1" lang="zh-CN" altLang="en-US" sz="2800" dirty="0">
                <a:latin typeface="Times New Roman" pitchFamily="18" charset="0"/>
                <a:ea typeface="楷体_GB2312" pitchFamily="49" charset="-122"/>
              </a:rPr>
              <a:t>的</a:t>
            </a:r>
            <a:r>
              <a:rPr kumimoji="1" lang="zh-CN" altLang="en-US" sz="2800" dirty="0" smtClean="0">
                <a:latin typeface="Times New Roman" pitchFamily="18" charset="0"/>
                <a:ea typeface="楷体_GB2312" pitchFamily="49" charset="-122"/>
              </a:rPr>
              <a:t>轨迹方程</a:t>
            </a:r>
            <a:endParaRPr kumimoji="1" lang="zh-CN" altLang="en-US" sz="2800" dirty="0">
              <a:latin typeface="Times New Roman" pitchFamily="18" charset="0"/>
              <a:ea typeface="楷体_GB2312" pitchFamily="49" charset="-122"/>
            </a:endParaRPr>
          </a:p>
        </p:txBody>
      </p:sp>
      <p:grpSp>
        <p:nvGrpSpPr>
          <p:cNvPr id="114739" name="Group 51"/>
          <p:cNvGrpSpPr>
            <a:grpSpLocks/>
          </p:cNvGrpSpPr>
          <p:nvPr/>
        </p:nvGrpSpPr>
        <p:grpSpPr bwMode="auto">
          <a:xfrm>
            <a:off x="6781800" y="3886200"/>
            <a:ext cx="1828800" cy="2362200"/>
            <a:chOff x="4176" y="2448"/>
            <a:chExt cx="1152" cy="1488"/>
          </a:xfrm>
        </p:grpSpPr>
        <p:grpSp>
          <p:nvGrpSpPr>
            <p:cNvPr id="80917" name="Group 28"/>
            <p:cNvGrpSpPr>
              <a:grpSpLocks/>
            </p:cNvGrpSpPr>
            <p:nvPr/>
          </p:nvGrpSpPr>
          <p:grpSpPr bwMode="auto">
            <a:xfrm>
              <a:off x="4176" y="2448"/>
              <a:ext cx="1152" cy="1488"/>
              <a:chOff x="4224" y="192"/>
              <a:chExt cx="1152" cy="1488"/>
            </a:xfrm>
          </p:grpSpPr>
          <p:sp>
            <p:nvSpPr>
              <p:cNvPr id="80925" name="Line 29"/>
              <p:cNvSpPr>
                <a:spLocks noChangeShapeType="1"/>
              </p:cNvSpPr>
              <p:nvPr/>
            </p:nvSpPr>
            <p:spPr bwMode="auto">
              <a:xfrm>
                <a:off x="4560" y="1248"/>
                <a:ext cx="816" cy="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0926" name="Line 30"/>
              <p:cNvSpPr>
                <a:spLocks noChangeShapeType="1"/>
              </p:cNvSpPr>
              <p:nvPr/>
            </p:nvSpPr>
            <p:spPr bwMode="auto">
              <a:xfrm flipH="1">
                <a:off x="4224" y="1248"/>
                <a:ext cx="336" cy="336"/>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0927" name="Line 31"/>
              <p:cNvSpPr>
                <a:spLocks noChangeShapeType="1"/>
              </p:cNvSpPr>
              <p:nvPr/>
            </p:nvSpPr>
            <p:spPr bwMode="auto">
              <a:xfrm flipV="1">
                <a:off x="4560" y="192"/>
                <a:ext cx="0" cy="1056"/>
              </a:xfrm>
              <a:prstGeom prst="line">
                <a:avLst/>
              </a:prstGeom>
              <a:noFill/>
              <a:ln w="9525">
                <a:solidFill>
                  <a:schemeClr val="tx1"/>
                </a:solidFill>
                <a:round/>
                <a:headEnd/>
                <a:tailEnd type="triangle" w="med" len="med"/>
              </a:ln>
              <a:effectLst/>
            </p:spPr>
            <p:txBody>
              <a:bodyPr wrap="none" anchor="ctr"/>
              <a:lstStyle/>
              <a:p>
                <a:endParaRPr lang="zh-CN" altLang="en-US"/>
              </a:p>
            </p:txBody>
          </p:sp>
          <p:graphicFrame>
            <p:nvGraphicFramePr>
              <p:cNvPr id="80928" name="Object 32"/>
              <p:cNvGraphicFramePr>
                <a:graphicFrameLocks noChangeAspect="1"/>
              </p:cNvGraphicFramePr>
              <p:nvPr/>
            </p:nvGraphicFramePr>
            <p:xfrm>
              <a:off x="4320" y="1488"/>
              <a:ext cx="172" cy="192"/>
            </p:xfrm>
            <a:graphic>
              <a:graphicData uri="http://schemas.openxmlformats.org/presentationml/2006/ole">
                <p:oleObj spid="_x0000_s81091" name="公式" r:id="rId6" imgW="72720" imgH="93600" progId="Equation.3">
                  <p:embed/>
                </p:oleObj>
              </a:graphicData>
            </a:graphic>
          </p:graphicFrame>
          <p:graphicFrame>
            <p:nvGraphicFramePr>
              <p:cNvPr id="80929" name="Object 33"/>
              <p:cNvGraphicFramePr>
                <a:graphicFrameLocks noChangeAspect="1"/>
              </p:cNvGraphicFramePr>
              <p:nvPr/>
            </p:nvGraphicFramePr>
            <p:xfrm>
              <a:off x="5184" y="1296"/>
              <a:ext cx="192" cy="224"/>
            </p:xfrm>
            <a:graphic>
              <a:graphicData uri="http://schemas.openxmlformats.org/presentationml/2006/ole">
                <p:oleObj spid="_x0000_s81092" name="公式" r:id="rId7" imgW="93600" imgH="114480" progId="Equation.3">
                  <p:embed/>
                </p:oleObj>
              </a:graphicData>
            </a:graphic>
          </p:graphicFrame>
          <p:graphicFrame>
            <p:nvGraphicFramePr>
              <p:cNvPr id="80930" name="Object 34"/>
              <p:cNvGraphicFramePr>
                <a:graphicFrameLocks noChangeAspect="1"/>
              </p:cNvGraphicFramePr>
              <p:nvPr/>
            </p:nvGraphicFramePr>
            <p:xfrm>
              <a:off x="4368" y="192"/>
              <a:ext cx="172" cy="173"/>
            </p:xfrm>
            <a:graphic>
              <a:graphicData uri="http://schemas.openxmlformats.org/presentationml/2006/ole">
                <p:oleObj spid="_x0000_s81093" name="公式" r:id="rId8" imgW="72720" imgH="72720" progId="Equation.3">
                  <p:embed/>
                </p:oleObj>
              </a:graphicData>
            </a:graphic>
          </p:graphicFrame>
          <p:graphicFrame>
            <p:nvGraphicFramePr>
              <p:cNvPr id="80931" name="Object 35"/>
              <p:cNvGraphicFramePr>
                <a:graphicFrameLocks noChangeAspect="1"/>
              </p:cNvGraphicFramePr>
              <p:nvPr/>
            </p:nvGraphicFramePr>
            <p:xfrm>
              <a:off x="4512" y="1248"/>
              <a:ext cx="172" cy="192"/>
            </p:xfrm>
            <a:graphic>
              <a:graphicData uri="http://schemas.openxmlformats.org/presentationml/2006/ole">
                <p:oleObj spid="_x0000_s81094" name="公式" r:id="rId9" imgW="72720" imgH="93600" progId="Equation.3">
                  <p:embed/>
                </p:oleObj>
              </a:graphicData>
            </a:graphic>
          </p:graphicFrame>
        </p:grpSp>
        <p:grpSp>
          <p:nvGrpSpPr>
            <p:cNvPr id="80918" name="Group 50"/>
            <p:cNvGrpSpPr>
              <a:grpSpLocks/>
            </p:cNvGrpSpPr>
            <p:nvPr/>
          </p:nvGrpSpPr>
          <p:grpSpPr bwMode="auto">
            <a:xfrm>
              <a:off x="4800" y="2695"/>
              <a:ext cx="439" cy="761"/>
              <a:chOff x="4800" y="2695"/>
              <a:chExt cx="439" cy="761"/>
            </a:xfrm>
          </p:grpSpPr>
          <p:grpSp>
            <p:nvGrpSpPr>
              <p:cNvPr id="80919" name="Group 49"/>
              <p:cNvGrpSpPr>
                <a:grpSpLocks/>
              </p:cNvGrpSpPr>
              <p:nvPr/>
            </p:nvGrpSpPr>
            <p:grpSpPr bwMode="auto">
              <a:xfrm>
                <a:off x="4800" y="2695"/>
                <a:ext cx="439" cy="761"/>
                <a:chOff x="4800" y="2695"/>
                <a:chExt cx="439" cy="761"/>
              </a:xfrm>
            </p:grpSpPr>
            <p:graphicFrame>
              <p:nvGraphicFramePr>
                <p:cNvPr id="80922" name="Object 36"/>
                <p:cNvGraphicFramePr>
                  <a:graphicFrameLocks noChangeAspect="1"/>
                </p:cNvGraphicFramePr>
                <p:nvPr/>
              </p:nvGraphicFramePr>
              <p:xfrm>
                <a:off x="4944" y="3219"/>
                <a:ext cx="295" cy="237"/>
              </p:xfrm>
              <a:graphic>
                <a:graphicData uri="http://schemas.openxmlformats.org/presentationml/2006/ole">
                  <p:oleObj spid="_x0000_s81095" name="公式" r:id="rId10" imgW="155880" imgH="114480" progId="Equation.3">
                    <p:embed/>
                  </p:oleObj>
                </a:graphicData>
              </a:graphic>
            </p:graphicFrame>
            <p:graphicFrame>
              <p:nvGraphicFramePr>
                <p:cNvPr id="80923" name="Object 37"/>
                <p:cNvGraphicFramePr>
                  <a:graphicFrameLocks noChangeAspect="1"/>
                </p:cNvGraphicFramePr>
                <p:nvPr/>
              </p:nvGraphicFramePr>
              <p:xfrm>
                <a:off x="4800" y="2695"/>
                <a:ext cx="351" cy="332"/>
              </p:xfrm>
              <a:graphic>
                <a:graphicData uri="http://schemas.openxmlformats.org/presentationml/2006/ole">
                  <p:oleObj spid="_x0000_s81096" name="公式" r:id="rId11" imgW="197640" imgH="187200" progId="Equation.3">
                    <p:embed/>
                  </p:oleObj>
                </a:graphicData>
              </a:graphic>
            </p:graphicFrame>
            <p:sp>
              <p:nvSpPr>
                <p:cNvPr id="80924" name="Oval 48"/>
                <p:cNvSpPr>
                  <a:spLocks noChangeArrowheads="1"/>
                </p:cNvSpPr>
                <p:nvPr/>
              </p:nvSpPr>
              <p:spPr bwMode="auto">
                <a:xfrm>
                  <a:off x="5054" y="3182"/>
                  <a:ext cx="34" cy="34"/>
                </a:xfrm>
                <a:prstGeom prst="ellipse">
                  <a:avLst/>
                </a:prstGeom>
                <a:solidFill>
                  <a:schemeClr val="hlink"/>
                </a:solidFill>
                <a:ln w="9525">
                  <a:solidFill>
                    <a:schemeClr val="tx1"/>
                  </a:solidFill>
                  <a:round/>
                  <a:headEnd/>
                  <a:tailEnd/>
                </a:ln>
                <a:effectLst/>
              </p:spPr>
              <p:txBody>
                <a:bodyPr wrap="none" anchor="ctr"/>
                <a:lstStyle/>
                <a:p>
                  <a:pPr eaLnBrk="1" hangingPunct="1"/>
                  <a:endParaRPr lang="zh-CN" altLang="en-US"/>
                </a:p>
              </p:txBody>
            </p:sp>
          </p:grpSp>
          <p:sp>
            <p:nvSpPr>
              <p:cNvPr id="80920" name="Line 38"/>
              <p:cNvSpPr>
                <a:spLocks noChangeShapeType="1"/>
              </p:cNvSpPr>
              <p:nvPr/>
            </p:nvSpPr>
            <p:spPr bwMode="auto">
              <a:xfrm>
                <a:off x="4951" y="3018"/>
                <a:ext cx="137" cy="201"/>
              </a:xfrm>
              <a:prstGeom prst="line">
                <a:avLst/>
              </a:prstGeom>
              <a:noFill/>
              <a:ln w="9525">
                <a:solidFill>
                  <a:schemeClr val="tx1"/>
                </a:solidFill>
                <a:prstDash val="dash"/>
                <a:round/>
                <a:headEnd/>
                <a:tailEnd/>
              </a:ln>
              <a:effectLst/>
            </p:spPr>
            <p:txBody>
              <a:bodyPr wrap="none" anchor="ctr"/>
              <a:lstStyle/>
              <a:p>
                <a:endParaRPr lang="zh-CN" altLang="en-US"/>
              </a:p>
            </p:txBody>
          </p:sp>
          <p:sp>
            <p:nvSpPr>
              <p:cNvPr id="80921" name="Oval 39"/>
              <p:cNvSpPr>
                <a:spLocks noChangeArrowheads="1"/>
              </p:cNvSpPr>
              <p:nvPr/>
            </p:nvSpPr>
            <p:spPr bwMode="auto">
              <a:xfrm>
                <a:off x="4932" y="2984"/>
                <a:ext cx="34" cy="34"/>
              </a:xfrm>
              <a:prstGeom prst="ellipse">
                <a:avLst/>
              </a:prstGeom>
              <a:solidFill>
                <a:schemeClr val="hlink"/>
              </a:solidFill>
              <a:ln w="9525">
                <a:solidFill>
                  <a:schemeClr val="tx1"/>
                </a:solidFill>
                <a:round/>
                <a:headEnd/>
                <a:tailEnd/>
              </a:ln>
              <a:effectLst/>
            </p:spPr>
            <p:txBody>
              <a:bodyPr wrap="none" anchor="ctr"/>
              <a:lstStyle/>
              <a:p>
                <a:pPr eaLnBrk="1" hangingPunct="1"/>
                <a:endParaRPr lang="zh-CN" altLang="en-US"/>
              </a:p>
            </p:txBody>
          </p:sp>
        </p:grpSp>
      </p:grpSp>
      <p:graphicFrame>
        <p:nvGraphicFramePr>
          <p:cNvPr id="114729" name="Object 41"/>
          <p:cNvGraphicFramePr>
            <a:graphicFrameLocks noChangeAspect="1"/>
          </p:cNvGraphicFramePr>
          <p:nvPr/>
        </p:nvGraphicFramePr>
        <p:xfrm>
          <a:off x="1003300" y="5270500"/>
          <a:ext cx="2959100" cy="558800"/>
        </p:xfrm>
        <a:graphic>
          <a:graphicData uri="http://schemas.openxmlformats.org/presentationml/2006/ole">
            <p:oleObj spid="_x0000_s81097" name="Equation" r:id="rId12" imgW="3171960" imgH="551160" progId="Equation.3">
              <p:embed/>
            </p:oleObj>
          </a:graphicData>
        </a:graphic>
      </p:graphicFrame>
      <p:sp>
        <p:nvSpPr>
          <p:cNvPr id="114730" name="Text Box 42"/>
          <p:cNvSpPr txBox="1">
            <a:spLocks noChangeArrowheads="1"/>
          </p:cNvSpPr>
          <p:nvPr/>
        </p:nvSpPr>
        <p:spPr bwMode="auto">
          <a:xfrm>
            <a:off x="3962400" y="5334000"/>
            <a:ext cx="2733675" cy="519113"/>
          </a:xfrm>
          <a:prstGeom prst="rect">
            <a:avLst/>
          </a:prstGeom>
          <a:noFill/>
          <a:ln w="9525">
            <a:noFill/>
            <a:miter lim="800000"/>
            <a:headEnd/>
            <a:tailEnd/>
          </a:ln>
          <a:effectLst/>
        </p:spPr>
        <p:txBody>
          <a:bodyPr wrap="none">
            <a:spAutoFit/>
          </a:bodyPr>
          <a:lstStyle/>
          <a:p>
            <a:pPr eaLnBrk="1" hangingPunct="1"/>
            <a:r>
              <a:rPr kumimoji="1" lang="zh-CN" altLang="en-US" sz="2800">
                <a:latin typeface="Times New Roman" pitchFamily="18" charset="0"/>
                <a:ea typeface="楷体_GB2312" pitchFamily="49" charset="-122"/>
              </a:rPr>
              <a:t>表示上</a:t>
            </a:r>
            <a:r>
              <a:rPr kumimoji="1" lang="en-US" altLang="zh-CN" sz="2800">
                <a:latin typeface="Times New Roman" pitchFamily="18" charset="0"/>
                <a:ea typeface="楷体_GB2312" pitchFamily="49" charset="-122"/>
              </a:rPr>
              <a:t>(</a:t>
            </a:r>
            <a:r>
              <a:rPr kumimoji="1" lang="zh-CN" altLang="en-US" sz="2800">
                <a:latin typeface="Times New Roman" pitchFamily="18" charset="0"/>
                <a:ea typeface="楷体_GB2312" pitchFamily="49" charset="-122"/>
              </a:rPr>
              <a:t>下</a:t>
            </a:r>
            <a:r>
              <a:rPr kumimoji="1" lang="en-US" altLang="zh-CN" sz="2800">
                <a:latin typeface="Times New Roman" pitchFamily="18" charset="0"/>
                <a:ea typeface="楷体_GB2312" pitchFamily="49" charset="-122"/>
              </a:rPr>
              <a:t>)</a:t>
            </a:r>
            <a:r>
              <a:rPr kumimoji="1" lang="zh-CN" altLang="en-US" sz="2800">
                <a:latin typeface="Times New Roman" pitchFamily="18" charset="0"/>
                <a:ea typeface="楷体_GB2312" pitchFamily="49" charset="-122"/>
              </a:rPr>
              <a:t>球面 </a:t>
            </a:r>
            <a:r>
              <a:rPr kumimoji="1" lang="en-US" altLang="zh-CN" sz="2800">
                <a:latin typeface="Times New Roman" pitchFamily="18" charset="0"/>
                <a:ea typeface="楷体_GB2312" pitchFamily="49" charset="-122"/>
              </a:rPr>
              <a:t>.</a:t>
            </a:r>
          </a:p>
        </p:txBody>
      </p:sp>
      <p:graphicFrame>
        <p:nvGraphicFramePr>
          <p:cNvPr id="114731" name="Object 43"/>
          <p:cNvGraphicFramePr>
            <a:graphicFrameLocks noChangeAspect="1"/>
          </p:cNvGraphicFramePr>
          <p:nvPr/>
        </p:nvGraphicFramePr>
        <p:xfrm>
          <a:off x="1752600" y="2209800"/>
          <a:ext cx="5562600" cy="558800"/>
        </p:xfrm>
        <a:graphic>
          <a:graphicData uri="http://schemas.openxmlformats.org/presentationml/2006/ole">
            <p:oleObj spid="_x0000_s81098" name="Equation" r:id="rId13" imgW="6011280" imgH="551160" progId="Equation.3">
              <p:embed/>
            </p:oleObj>
          </a:graphicData>
        </a:graphic>
      </p:graphicFrame>
      <p:graphicFrame>
        <p:nvGraphicFramePr>
          <p:cNvPr id="114732" name="Object 44"/>
          <p:cNvGraphicFramePr>
            <a:graphicFrameLocks noChangeAspect="1"/>
          </p:cNvGraphicFramePr>
          <p:nvPr/>
        </p:nvGraphicFramePr>
        <p:xfrm>
          <a:off x="1828800" y="3352800"/>
          <a:ext cx="5448300" cy="520700"/>
        </p:xfrm>
        <a:graphic>
          <a:graphicData uri="http://schemas.openxmlformats.org/presentationml/2006/ole">
            <p:oleObj spid="_x0000_s81099" name="Equation" r:id="rId14" imgW="5886360" imgH="509760" progId="Equation.3">
              <p:embed/>
            </p:oleObj>
          </a:graphicData>
        </a:graphic>
      </p:graphicFrame>
      <p:graphicFrame>
        <p:nvGraphicFramePr>
          <p:cNvPr id="114733" name="Object 45"/>
          <p:cNvGraphicFramePr>
            <a:graphicFrameLocks noChangeAspect="1"/>
          </p:cNvGraphicFramePr>
          <p:nvPr/>
        </p:nvGraphicFramePr>
        <p:xfrm>
          <a:off x="2133600" y="4660900"/>
          <a:ext cx="2616200" cy="508000"/>
        </p:xfrm>
        <a:graphic>
          <a:graphicData uri="http://schemas.openxmlformats.org/presentationml/2006/ole">
            <p:oleObj spid="_x0000_s81100" name="Equation" r:id="rId15" imgW="2797560" imgH="488880" progId="Equation.3">
              <p:embed/>
            </p:oleObj>
          </a:graphicData>
        </a:graphic>
      </p:graphicFrame>
      <p:sp>
        <p:nvSpPr>
          <p:cNvPr id="80916" name="WordArt 13"/>
          <p:cNvSpPr>
            <a:spLocks noChangeArrowheads="1" noChangeShapeType="1" noTextEdit="1"/>
          </p:cNvSpPr>
          <p:nvPr/>
        </p:nvSpPr>
        <p:spPr bwMode="auto">
          <a:xfrm>
            <a:off x="76200" y="152400"/>
            <a:ext cx="35052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一、曲面方程的概念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4739"/>
                                        </p:tgtEl>
                                        <p:attrNameLst>
                                          <p:attrName>style.visibility</p:attrName>
                                        </p:attrNameLst>
                                      </p:cBhvr>
                                      <p:to>
                                        <p:strVal val="visible"/>
                                      </p:to>
                                    </p:set>
                                    <p:animEffect transition="in" filter="wipe(left)">
                                      <p:cBhvr>
                                        <p:cTn id="7" dur="500"/>
                                        <p:tgtEl>
                                          <p:spTgt spid="114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4690"/>
                                        </p:tgtEl>
                                        <p:attrNameLst>
                                          <p:attrName>style.visibility</p:attrName>
                                        </p:attrNameLst>
                                      </p:cBhvr>
                                      <p:to>
                                        <p:strVal val="visible"/>
                                      </p:to>
                                    </p:set>
                                    <p:animEffect transition="in" filter="wipe(left)">
                                      <p:cBhvr>
                                        <p:cTn id="12" dur="500"/>
                                        <p:tgtEl>
                                          <p:spTgt spid="1146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4712"/>
                                        </p:tgtEl>
                                        <p:attrNameLst>
                                          <p:attrName>style.visibility</p:attrName>
                                        </p:attrNameLst>
                                      </p:cBhvr>
                                      <p:to>
                                        <p:strVal val="visible"/>
                                      </p:to>
                                    </p:set>
                                    <p:animEffect transition="in" filter="wipe(left)">
                                      <p:cBhvr>
                                        <p:cTn id="17" dur="500"/>
                                        <p:tgtEl>
                                          <p:spTgt spid="1147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4700"/>
                                        </p:tgtEl>
                                        <p:attrNameLst>
                                          <p:attrName>style.visibility</p:attrName>
                                        </p:attrNameLst>
                                      </p:cBhvr>
                                      <p:to>
                                        <p:strVal val="visible"/>
                                      </p:to>
                                    </p:set>
                                    <p:animEffect transition="in" filter="wipe(left)">
                                      <p:cBhvr>
                                        <p:cTn id="22" dur="500"/>
                                        <p:tgtEl>
                                          <p:spTgt spid="1147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713"/>
                                        </p:tgtEl>
                                        <p:attrNameLst>
                                          <p:attrName>style.visibility</p:attrName>
                                        </p:attrNameLst>
                                      </p:cBhvr>
                                      <p:to>
                                        <p:strVal val="visible"/>
                                      </p:to>
                                    </p:set>
                                    <p:animEffect transition="in" filter="wipe(left)">
                                      <p:cBhvr>
                                        <p:cTn id="27" dur="500"/>
                                        <p:tgtEl>
                                          <p:spTgt spid="1147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4701"/>
                                        </p:tgtEl>
                                        <p:attrNameLst>
                                          <p:attrName>style.visibility</p:attrName>
                                        </p:attrNameLst>
                                      </p:cBhvr>
                                      <p:to>
                                        <p:strVal val="visible"/>
                                      </p:to>
                                    </p:set>
                                    <p:animEffect transition="in" filter="wipe(left)">
                                      <p:cBhvr>
                                        <p:cTn id="32" dur="500"/>
                                        <p:tgtEl>
                                          <p:spTgt spid="1147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4706"/>
                                        </p:tgtEl>
                                        <p:attrNameLst>
                                          <p:attrName>style.visibility</p:attrName>
                                        </p:attrNameLst>
                                      </p:cBhvr>
                                      <p:to>
                                        <p:strVal val="visible"/>
                                      </p:to>
                                    </p:set>
                                    <p:animEffect transition="in" filter="wipe(left)">
                                      <p:cBhvr>
                                        <p:cTn id="37" dur="500"/>
                                        <p:tgtEl>
                                          <p:spTgt spid="11470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4731"/>
                                        </p:tgtEl>
                                        <p:attrNameLst>
                                          <p:attrName>style.visibility</p:attrName>
                                        </p:attrNameLst>
                                      </p:cBhvr>
                                      <p:to>
                                        <p:strVal val="visible"/>
                                      </p:to>
                                    </p:set>
                                    <p:animEffect transition="in" filter="wipe(left)">
                                      <p:cBhvr>
                                        <p:cTn id="42" dur="500"/>
                                        <p:tgtEl>
                                          <p:spTgt spid="11473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698"/>
                                        </p:tgtEl>
                                        <p:attrNameLst>
                                          <p:attrName>style.visibility</p:attrName>
                                        </p:attrNameLst>
                                      </p:cBhvr>
                                      <p:to>
                                        <p:strVal val="visible"/>
                                      </p:to>
                                    </p:set>
                                    <p:animEffect transition="in" filter="wipe(left)">
                                      <p:cBhvr>
                                        <p:cTn id="47" dur="500"/>
                                        <p:tgtEl>
                                          <p:spTgt spid="11469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14732"/>
                                        </p:tgtEl>
                                        <p:attrNameLst>
                                          <p:attrName>style.visibility</p:attrName>
                                        </p:attrNameLst>
                                      </p:cBhvr>
                                      <p:to>
                                        <p:strVal val="visible"/>
                                      </p:to>
                                    </p:set>
                                    <p:animEffect transition="in" filter="wipe(left)">
                                      <p:cBhvr>
                                        <p:cTn id="52" dur="500"/>
                                        <p:tgtEl>
                                          <p:spTgt spid="11473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4710">
                                            <p:txEl>
                                              <p:pRg st="0" end="0"/>
                                            </p:txEl>
                                          </p:spTgt>
                                        </p:tgtEl>
                                        <p:attrNameLst>
                                          <p:attrName>style.visibility</p:attrName>
                                        </p:attrNameLst>
                                      </p:cBhvr>
                                      <p:to>
                                        <p:strVal val="visible"/>
                                      </p:to>
                                    </p:set>
                                    <p:animEffect transition="in" filter="wipe(left)">
                                      <p:cBhvr>
                                        <p:cTn id="57" dur="500"/>
                                        <p:tgtEl>
                                          <p:spTgt spid="114710">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4733"/>
                                        </p:tgtEl>
                                        <p:attrNameLst>
                                          <p:attrName>style.visibility</p:attrName>
                                        </p:attrNameLst>
                                      </p:cBhvr>
                                      <p:to>
                                        <p:strVal val="visible"/>
                                      </p:to>
                                    </p:set>
                                    <p:animEffect transition="in" filter="wipe(left)">
                                      <p:cBhvr>
                                        <p:cTn id="62" dur="500"/>
                                        <p:tgtEl>
                                          <p:spTgt spid="11473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14729"/>
                                        </p:tgtEl>
                                        <p:attrNameLst>
                                          <p:attrName>style.visibility</p:attrName>
                                        </p:attrNameLst>
                                      </p:cBhvr>
                                      <p:to>
                                        <p:strVal val="visible"/>
                                      </p:to>
                                    </p:set>
                                    <p:animEffect transition="in" filter="wipe(left)">
                                      <p:cBhvr>
                                        <p:cTn id="67" dur="500"/>
                                        <p:tgtEl>
                                          <p:spTgt spid="11472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14730"/>
                                        </p:tgtEl>
                                        <p:attrNameLst>
                                          <p:attrName>style.visibility</p:attrName>
                                        </p:attrNameLst>
                                      </p:cBhvr>
                                      <p:to>
                                        <p:strVal val="visible"/>
                                      </p:to>
                                    </p:set>
                                    <p:animEffect transition="in" filter="wipe(left)">
                                      <p:cBhvr>
                                        <p:cTn id="72" dur="500"/>
                                        <p:tgtEl>
                                          <p:spTgt spid="114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8" grpId="0" autoUpdateAnimBg="0"/>
      <p:bldP spid="114710" grpId="0" build="p" autoUpdateAnimBg="0"/>
      <p:bldP spid="114712" grpId="0" autoUpdateAnimBg="0"/>
      <p:bldP spid="114706" grpId="0" autoUpdateAnimBg="0"/>
      <p:bldP spid="114713" grpId="0" autoUpdateAnimBg="0"/>
      <p:bldP spid="114730"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bwMode="auto">
          <a:xfrm>
            <a:off x="165100" y="944563"/>
            <a:ext cx="2882900" cy="609600"/>
          </a:xfrm>
          <a:noFill/>
          <a:ln>
            <a:miter lim="800000"/>
            <a:headEnd/>
            <a:tailEnd/>
          </a:ln>
        </p:spPr>
        <p:txBody>
          <a:bodyPr vert="horz" wrap="square" lIns="91440" tIns="45720" rIns="91440" bIns="45720" numCol="1" anchor="t" anchorCtr="0" compatLnSpc="1">
            <a:prstTxWarp prst="textNoShape">
              <a:avLst/>
            </a:prstTxWarp>
          </a:bodyPr>
          <a:lstStyle/>
          <a:p>
            <a:pPr algn="l">
              <a:lnSpc>
                <a:spcPct val="130000"/>
              </a:lnSpc>
            </a:pPr>
            <a:r>
              <a:rPr lang="zh-CN" altLang="en-US" sz="2800" b="1" smtClean="0">
                <a:latin typeface="楷体_GB2312" pitchFamily="49" charset="-122"/>
                <a:ea typeface="楷体_GB2312" pitchFamily="49" charset="-122"/>
              </a:rPr>
              <a:t>例</a:t>
            </a:r>
            <a:r>
              <a:rPr lang="en-US" altLang="zh-CN" sz="2800" b="1" smtClean="0">
                <a:ea typeface="楷体_GB2312" pitchFamily="49" charset="-122"/>
              </a:rPr>
              <a:t>2.</a:t>
            </a:r>
            <a:r>
              <a:rPr lang="en-US" altLang="zh-CN" sz="2800" smtClean="0">
                <a:solidFill>
                  <a:schemeClr val="tx1"/>
                </a:solidFill>
                <a:latin typeface="楷体_GB2312" pitchFamily="49" charset="-122"/>
                <a:ea typeface="楷体_GB2312" pitchFamily="49" charset="-122"/>
              </a:rPr>
              <a:t> </a:t>
            </a:r>
            <a:r>
              <a:rPr lang="zh-CN" altLang="en-US" sz="2800" smtClean="0">
                <a:solidFill>
                  <a:schemeClr val="tx1"/>
                </a:solidFill>
                <a:latin typeface="楷体_GB2312" pitchFamily="49" charset="-122"/>
                <a:ea typeface="楷体_GB2312" pitchFamily="49" charset="-122"/>
              </a:rPr>
              <a:t>研究方程</a:t>
            </a:r>
          </a:p>
        </p:txBody>
      </p:sp>
      <p:graphicFrame>
        <p:nvGraphicFramePr>
          <p:cNvPr id="81923" name="Object 3"/>
          <p:cNvGraphicFramePr>
            <a:graphicFrameLocks noChangeAspect="1"/>
          </p:cNvGraphicFramePr>
          <p:nvPr>
            <p:extLst>
              <p:ext uri="{D42A27DB-BD31-4B8C-83A1-F6EECF244321}">
                <p14:modId xmlns:p14="http://schemas.microsoft.com/office/powerpoint/2010/main" xmlns="" val="2317876464"/>
              </p:ext>
            </p:extLst>
          </p:nvPr>
        </p:nvGraphicFramePr>
        <p:xfrm>
          <a:off x="2571749" y="974725"/>
          <a:ext cx="3871913" cy="520700"/>
        </p:xfrm>
        <a:graphic>
          <a:graphicData uri="http://schemas.openxmlformats.org/presentationml/2006/ole">
            <p:oleObj spid="_x0000_s81998" name="Equation" r:id="rId3" imgW="4170240" imgH="509760" progId="Equation.DSMT4">
              <p:embed/>
            </p:oleObj>
          </a:graphicData>
        </a:graphic>
      </p:graphicFrame>
      <p:sp>
        <p:nvSpPr>
          <p:cNvPr id="115717" name="Text Box 5"/>
          <p:cNvSpPr txBox="1">
            <a:spLocks noChangeArrowheads="1"/>
          </p:cNvSpPr>
          <p:nvPr/>
        </p:nvSpPr>
        <p:spPr bwMode="auto">
          <a:xfrm>
            <a:off x="304800" y="1919288"/>
            <a:ext cx="22098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b="1" dirty="0">
                <a:solidFill>
                  <a:schemeClr val="tx2"/>
                </a:solidFill>
                <a:latin typeface="楷体_GB2312" pitchFamily="49" charset="-122"/>
                <a:ea typeface="楷体_GB2312" pitchFamily="49" charset="-122"/>
              </a:rPr>
              <a:t>解</a:t>
            </a:r>
            <a:r>
              <a:rPr kumimoji="1" lang="en-US" altLang="zh-CN" sz="2800" b="1" dirty="0">
                <a:solidFill>
                  <a:schemeClr val="tx2"/>
                </a:solidFill>
                <a:latin typeface="楷体_GB2312" pitchFamily="49" charset="-122"/>
                <a:ea typeface="楷体_GB2312" pitchFamily="49" charset="-122"/>
              </a:rPr>
              <a:t>:</a:t>
            </a:r>
            <a:r>
              <a:rPr kumimoji="1" lang="en-US" altLang="zh-CN" sz="2800" dirty="0">
                <a:solidFill>
                  <a:schemeClr val="tx2"/>
                </a:solidFill>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配方得</a:t>
            </a:r>
            <a:endParaRPr kumimoji="1" lang="zh-CN" altLang="en-US" sz="2800" dirty="0">
              <a:latin typeface="Times New Roman" pitchFamily="18" charset="0"/>
              <a:ea typeface="仿宋_GB2312" pitchFamily="49" charset="-122"/>
            </a:endParaRPr>
          </a:p>
        </p:txBody>
      </p:sp>
      <p:graphicFrame>
        <p:nvGraphicFramePr>
          <p:cNvPr id="115718" name="Object 6"/>
          <p:cNvGraphicFramePr>
            <a:graphicFrameLocks noChangeAspect="1"/>
          </p:cNvGraphicFramePr>
          <p:nvPr>
            <p:extLst>
              <p:ext uri="{D42A27DB-BD31-4B8C-83A1-F6EECF244321}">
                <p14:modId xmlns:p14="http://schemas.microsoft.com/office/powerpoint/2010/main" xmlns="" val="241029699"/>
              </p:ext>
            </p:extLst>
          </p:nvPr>
        </p:nvGraphicFramePr>
        <p:xfrm>
          <a:off x="4191000" y="3124200"/>
          <a:ext cx="469900" cy="393700"/>
        </p:xfrm>
        <a:graphic>
          <a:graphicData uri="http://schemas.openxmlformats.org/presentationml/2006/ole">
            <p:oleObj spid="_x0000_s81999" name="Equation" r:id="rId4" imgW="447120" imgH="363960" progId="Equation.3">
              <p:embed/>
            </p:oleObj>
          </a:graphicData>
        </a:graphic>
      </p:graphicFrame>
      <p:graphicFrame>
        <p:nvGraphicFramePr>
          <p:cNvPr id="115719" name="Object 7"/>
          <p:cNvGraphicFramePr>
            <a:graphicFrameLocks noChangeAspect="1"/>
          </p:cNvGraphicFramePr>
          <p:nvPr>
            <p:extLst>
              <p:ext uri="{D42A27DB-BD31-4B8C-83A1-F6EECF244321}">
                <p14:modId xmlns:p14="http://schemas.microsoft.com/office/powerpoint/2010/main" xmlns="" val="3378044564"/>
              </p:ext>
            </p:extLst>
          </p:nvPr>
        </p:nvGraphicFramePr>
        <p:xfrm>
          <a:off x="4217988" y="2527300"/>
          <a:ext cx="2030412" cy="444500"/>
        </p:xfrm>
        <a:graphic>
          <a:graphicData uri="http://schemas.openxmlformats.org/presentationml/2006/ole">
            <p:oleObj spid="_x0000_s82000" name="Equation" r:id="rId5" imgW="2152800" imgH="426240" progId="Equation.3">
              <p:embed/>
            </p:oleObj>
          </a:graphicData>
        </a:graphic>
      </p:graphicFrame>
      <p:sp>
        <p:nvSpPr>
          <p:cNvPr id="115720" name="Text Box 8"/>
          <p:cNvSpPr txBox="1">
            <a:spLocks noChangeArrowheads="1"/>
          </p:cNvSpPr>
          <p:nvPr/>
        </p:nvSpPr>
        <p:spPr bwMode="auto">
          <a:xfrm>
            <a:off x="762000" y="2438400"/>
            <a:ext cx="22860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此方程表示</a:t>
            </a:r>
            <a:r>
              <a:rPr kumimoji="1" lang="en-US" altLang="zh-CN" sz="2800">
                <a:latin typeface="Times New Roman" pitchFamily="18" charset="0"/>
                <a:ea typeface="楷体_GB2312" pitchFamily="49" charset="-122"/>
              </a:rPr>
              <a:t>:</a:t>
            </a:r>
          </a:p>
        </p:txBody>
      </p:sp>
      <p:sp>
        <p:nvSpPr>
          <p:cNvPr id="115721" name="Text Box 9"/>
          <p:cNvSpPr txBox="1">
            <a:spLocks noChangeArrowheads="1"/>
          </p:cNvSpPr>
          <p:nvPr/>
        </p:nvSpPr>
        <p:spPr bwMode="auto">
          <a:xfrm>
            <a:off x="76200" y="3657600"/>
            <a:ext cx="1219200" cy="519113"/>
          </a:xfrm>
          <a:prstGeom prst="rect">
            <a:avLst/>
          </a:prstGeom>
          <a:noFill/>
          <a:ln w="9525">
            <a:noFill/>
            <a:miter lim="800000"/>
            <a:headEnd/>
            <a:tailEnd/>
          </a:ln>
          <a:effectLst/>
        </p:spPr>
        <p:txBody>
          <a:bodyPr>
            <a:spAutoFit/>
          </a:bodyPr>
          <a:lstStyle/>
          <a:p>
            <a:pPr algn="ctr" eaLnBrk="1" hangingPunct="1">
              <a:spcBef>
                <a:spcPct val="50000"/>
              </a:spcBef>
            </a:pPr>
            <a:r>
              <a:rPr kumimoji="1" lang="zh-CN" altLang="en-US" sz="2800" b="1" dirty="0">
                <a:solidFill>
                  <a:schemeClr val="tx2"/>
                </a:solidFill>
                <a:latin typeface="楷体_GB2312" pitchFamily="49" charset="-122"/>
                <a:ea typeface="楷体_GB2312" pitchFamily="49" charset="-122"/>
              </a:rPr>
              <a:t>说明</a:t>
            </a:r>
            <a:r>
              <a:rPr kumimoji="1" lang="en-US" altLang="zh-CN" sz="2800" b="1" dirty="0">
                <a:solidFill>
                  <a:schemeClr val="tx2"/>
                </a:solidFill>
                <a:latin typeface="楷体_GB2312" pitchFamily="49" charset="-122"/>
                <a:ea typeface="楷体_GB2312" pitchFamily="49" charset="-122"/>
              </a:rPr>
              <a:t>:</a:t>
            </a:r>
            <a:endParaRPr kumimoji="1" lang="en-US" altLang="zh-CN" sz="2800" b="1" dirty="0">
              <a:solidFill>
                <a:srgbClr val="FF6600"/>
              </a:solidFill>
              <a:latin typeface="楷体_GB2312" pitchFamily="49" charset="-122"/>
              <a:ea typeface="楷体_GB2312" pitchFamily="49" charset="-122"/>
            </a:endParaRPr>
          </a:p>
        </p:txBody>
      </p:sp>
      <p:sp>
        <p:nvSpPr>
          <p:cNvPr id="115722" name="Text Box 10"/>
          <p:cNvSpPr txBox="1">
            <a:spLocks noChangeArrowheads="1"/>
          </p:cNvSpPr>
          <p:nvPr/>
        </p:nvSpPr>
        <p:spPr bwMode="auto">
          <a:xfrm>
            <a:off x="1143000" y="3689350"/>
            <a:ext cx="57150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如下形式的三元二次方程</a:t>
            </a:r>
            <a:r>
              <a:rPr kumimoji="1" lang="zh-CN" altLang="en-US" sz="2800">
                <a:latin typeface="Times New Roman" pitchFamily="18" charset="0"/>
                <a:ea typeface="仿宋_GB2312" pitchFamily="49" charset="-122"/>
              </a:rPr>
              <a:t> </a:t>
            </a:r>
            <a:r>
              <a:rPr kumimoji="1" lang="en-US" altLang="zh-CN" sz="2800">
                <a:solidFill>
                  <a:schemeClr val="tx2"/>
                </a:solidFill>
                <a:latin typeface="Times New Roman" pitchFamily="18" charset="0"/>
                <a:ea typeface="仿宋_GB2312" pitchFamily="49" charset="-122"/>
              </a:rPr>
              <a:t>( </a:t>
            </a:r>
            <a:r>
              <a:rPr kumimoji="1" lang="en-US" altLang="zh-CN" sz="2800" i="1">
                <a:solidFill>
                  <a:schemeClr val="tx2"/>
                </a:solidFill>
                <a:latin typeface="Times New Roman" pitchFamily="18" charset="0"/>
                <a:ea typeface="仿宋_GB2312" pitchFamily="49" charset="-122"/>
              </a:rPr>
              <a:t>A</a:t>
            </a:r>
            <a:r>
              <a:rPr kumimoji="1" lang="en-US" altLang="zh-CN" sz="2800" i="1">
                <a:solidFill>
                  <a:schemeClr val="tx2"/>
                </a:solidFill>
                <a:latin typeface="Times New Roman" pitchFamily="18" charset="0"/>
              </a:rPr>
              <a:t>≠ </a:t>
            </a:r>
            <a:r>
              <a:rPr kumimoji="1" lang="en-US" altLang="zh-CN" sz="2800">
                <a:solidFill>
                  <a:schemeClr val="tx2"/>
                </a:solidFill>
                <a:latin typeface="Times New Roman" pitchFamily="18" charset="0"/>
              </a:rPr>
              <a:t>0 )</a:t>
            </a:r>
            <a:endParaRPr kumimoji="1" lang="en-US" altLang="zh-CN" sz="2800">
              <a:solidFill>
                <a:schemeClr val="tx2"/>
              </a:solidFill>
              <a:latin typeface="Times New Roman" pitchFamily="18" charset="0"/>
              <a:ea typeface="仿宋_GB2312" pitchFamily="49" charset="-122"/>
            </a:endParaRPr>
          </a:p>
        </p:txBody>
      </p:sp>
      <p:sp>
        <p:nvSpPr>
          <p:cNvPr id="115723" name="Text Box 11"/>
          <p:cNvSpPr txBox="1">
            <a:spLocks noChangeArrowheads="1"/>
          </p:cNvSpPr>
          <p:nvPr/>
        </p:nvSpPr>
        <p:spPr bwMode="auto">
          <a:xfrm>
            <a:off x="1143000" y="4891088"/>
            <a:ext cx="4800600" cy="519112"/>
          </a:xfrm>
          <a:prstGeom prst="rect">
            <a:avLst/>
          </a:prstGeom>
          <a:noFill/>
          <a:ln w="9525">
            <a:noFill/>
            <a:miter lim="800000"/>
            <a:headEnd/>
            <a:tailEnd/>
          </a:ln>
          <a:effectLst/>
        </p:spPr>
        <p:txBody>
          <a:bodyPr>
            <a:spAutoFit/>
          </a:bodyPr>
          <a:lstStyle/>
          <a:p>
            <a:pPr eaLnBrk="1" hangingPunct="1"/>
            <a:r>
              <a:rPr kumimoji="1" lang="zh-CN" altLang="en-US" sz="2800" dirty="0">
                <a:latin typeface="楷体_GB2312" pitchFamily="49" charset="-122"/>
                <a:ea typeface="楷体_GB2312" pitchFamily="49" charset="-122"/>
              </a:rPr>
              <a:t>都可通过配方研究它的图形</a:t>
            </a:r>
            <a:r>
              <a:rPr kumimoji="1" lang="en-US" altLang="zh-CN" sz="2800" dirty="0">
                <a:latin typeface="楷体_GB2312" pitchFamily="49" charset="-122"/>
                <a:ea typeface="楷体_GB2312" pitchFamily="49" charset="-122"/>
              </a:rPr>
              <a:t>.</a:t>
            </a:r>
          </a:p>
        </p:txBody>
      </p:sp>
      <p:sp>
        <p:nvSpPr>
          <p:cNvPr id="81932" name="Text Box 14"/>
          <p:cNvSpPr txBox="1">
            <a:spLocks noChangeArrowheads="1"/>
          </p:cNvSpPr>
          <p:nvPr/>
        </p:nvSpPr>
        <p:spPr bwMode="auto">
          <a:xfrm>
            <a:off x="6410324" y="976312"/>
            <a:ext cx="2335213" cy="519113"/>
          </a:xfrm>
          <a:prstGeom prst="rect">
            <a:avLst/>
          </a:prstGeom>
          <a:noFill/>
          <a:ln w="9525">
            <a:noFill/>
            <a:miter lim="800000"/>
            <a:headEnd/>
            <a:tailEnd/>
          </a:ln>
          <a:effectLst/>
        </p:spPr>
        <p:txBody>
          <a:bodyPr wrap="square">
            <a:spAutoFit/>
          </a:bodyPr>
          <a:lstStyle/>
          <a:p>
            <a:pPr eaLnBrk="1" hangingPunct="1">
              <a:spcBef>
                <a:spcPct val="50000"/>
              </a:spcBef>
            </a:pPr>
            <a:r>
              <a:rPr kumimoji="1" lang="zh-CN" altLang="en-US" sz="2800" dirty="0">
                <a:latin typeface="Times New Roman" pitchFamily="18" charset="0"/>
                <a:ea typeface="楷体_GB2312" pitchFamily="49" charset="-122"/>
              </a:rPr>
              <a:t>表示</a:t>
            </a:r>
            <a:r>
              <a:rPr kumimoji="1" lang="zh-CN" altLang="en-US" sz="2800" dirty="0" smtClean="0">
                <a:latin typeface="楷体_GB2312" pitchFamily="49" charset="-122"/>
                <a:ea typeface="楷体_GB2312" pitchFamily="49" charset="-122"/>
              </a:rPr>
              <a:t>怎样曲面</a:t>
            </a:r>
            <a:endParaRPr kumimoji="1" lang="zh-CN" altLang="en-US" sz="2800" dirty="0">
              <a:latin typeface="楷体_GB2312" pitchFamily="49" charset="-122"/>
              <a:ea typeface="楷体_GB2312" pitchFamily="49" charset="-122"/>
            </a:endParaRPr>
          </a:p>
        </p:txBody>
      </p:sp>
      <p:sp>
        <p:nvSpPr>
          <p:cNvPr id="115727" name="Text Box 15"/>
          <p:cNvSpPr txBox="1">
            <a:spLocks noChangeArrowheads="1"/>
          </p:cNvSpPr>
          <p:nvPr/>
        </p:nvSpPr>
        <p:spPr bwMode="auto">
          <a:xfrm>
            <a:off x="2971800" y="3048000"/>
            <a:ext cx="14478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半径为</a:t>
            </a:r>
          </a:p>
        </p:txBody>
      </p:sp>
      <p:sp>
        <p:nvSpPr>
          <p:cNvPr id="115728" name="Text Box 16"/>
          <p:cNvSpPr txBox="1">
            <a:spLocks noChangeArrowheads="1"/>
          </p:cNvSpPr>
          <p:nvPr/>
        </p:nvSpPr>
        <p:spPr bwMode="auto">
          <a:xfrm>
            <a:off x="4724400" y="3048000"/>
            <a:ext cx="16002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的球面</a:t>
            </a:r>
            <a:r>
              <a:rPr kumimoji="1" lang="en-US" altLang="zh-CN" sz="2800">
                <a:latin typeface="楷体_GB2312" pitchFamily="49" charset="-122"/>
                <a:ea typeface="楷体_GB2312" pitchFamily="49" charset="-122"/>
              </a:rPr>
              <a:t>.</a:t>
            </a:r>
          </a:p>
        </p:txBody>
      </p:sp>
      <p:graphicFrame>
        <p:nvGraphicFramePr>
          <p:cNvPr id="115729" name="Object 17"/>
          <p:cNvGraphicFramePr>
            <a:graphicFrameLocks noChangeAspect="1"/>
          </p:cNvGraphicFramePr>
          <p:nvPr>
            <p:extLst>
              <p:ext uri="{D42A27DB-BD31-4B8C-83A1-F6EECF244321}">
                <p14:modId xmlns:p14="http://schemas.microsoft.com/office/powerpoint/2010/main" xmlns="" val="2015181610"/>
              </p:ext>
            </p:extLst>
          </p:nvPr>
        </p:nvGraphicFramePr>
        <p:xfrm>
          <a:off x="1600200" y="4267200"/>
          <a:ext cx="5815013" cy="520700"/>
        </p:xfrm>
        <a:graphic>
          <a:graphicData uri="http://schemas.openxmlformats.org/presentationml/2006/ole">
            <p:oleObj spid="_x0000_s82001" name="Equation" r:id="rId6" imgW="6292080" imgH="509760" progId="Equation.3">
              <p:embed/>
            </p:oleObj>
          </a:graphicData>
        </a:graphic>
      </p:graphicFrame>
      <p:sp>
        <p:nvSpPr>
          <p:cNvPr id="115730" name="Text Box 18"/>
          <p:cNvSpPr txBox="1">
            <a:spLocks noChangeArrowheads="1"/>
          </p:cNvSpPr>
          <p:nvPr/>
        </p:nvSpPr>
        <p:spPr bwMode="auto">
          <a:xfrm>
            <a:off x="2971800" y="2460625"/>
            <a:ext cx="1339850" cy="519113"/>
          </a:xfrm>
          <a:prstGeom prst="rect">
            <a:avLst/>
          </a:prstGeom>
          <a:noFill/>
          <a:ln w="9525">
            <a:noFill/>
            <a:miter lim="800000"/>
            <a:headEnd/>
            <a:tailEnd/>
          </a:ln>
          <a:effectLst/>
        </p:spPr>
        <p:txBody>
          <a:bodyPr wrap="none">
            <a:spAutoFit/>
          </a:bodyPr>
          <a:lstStyle/>
          <a:p>
            <a:pPr eaLnBrk="1" hangingPunct="1"/>
            <a:r>
              <a:rPr kumimoji="1" lang="zh-CN" altLang="en-US" sz="2800">
                <a:latin typeface="Times New Roman" pitchFamily="18" charset="0"/>
                <a:ea typeface="楷体_GB2312" pitchFamily="49" charset="-122"/>
              </a:rPr>
              <a:t>球心为 </a:t>
            </a:r>
          </a:p>
        </p:txBody>
      </p:sp>
      <p:graphicFrame>
        <p:nvGraphicFramePr>
          <p:cNvPr id="115735" name="Object 23"/>
          <p:cNvGraphicFramePr>
            <a:graphicFrameLocks noChangeAspect="1"/>
          </p:cNvGraphicFramePr>
          <p:nvPr>
            <p:extLst>
              <p:ext uri="{D42A27DB-BD31-4B8C-83A1-F6EECF244321}">
                <p14:modId xmlns:p14="http://schemas.microsoft.com/office/powerpoint/2010/main" xmlns="" val="1833403964"/>
              </p:ext>
            </p:extLst>
          </p:nvPr>
        </p:nvGraphicFramePr>
        <p:xfrm>
          <a:off x="2433637" y="1897063"/>
          <a:ext cx="3871913" cy="508000"/>
        </p:xfrm>
        <a:graphic>
          <a:graphicData uri="http://schemas.openxmlformats.org/presentationml/2006/ole">
            <p:oleObj spid="_x0000_s82002" name="Equation" r:id="rId7" imgW="4170240" imgH="488880" progId="Equation.3">
              <p:embed/>
            </p:oleObj>
          </a:graphicData>
        </a:graphic>
      </p:graphicFrame>
      <p:sp>
        <p:nvSpPr>
          <p:cNvPr id="81938" name="WordArt 13"/>
          <p:cNvSpPr>
            <a:spLocks noChangeArrowheads="1" noChangeShapeType="1" noTextEdit="1"/>
          </p:cNvSpPr>
          <p:nvPr/>
        </p:nvSpPr>
        <p:spPr bwMode="auto">
          <a:xfrm>
            <a:off x="76200" y="152400"/>
            <a:ext cx="35052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一、曲面方程的概念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5717"/>
                                        </p:tgtEl>
                                        <p:attrNameLst>
                                          <p:attrName>style.visibility</p:attrName>
                                        </p:attrNameLst>
                                      </p:cBhvr>
                                      <p:to>
                                        <p:strVal val="visible"/>
                                      </p:to>
                                    </p:set>
                                    <p:animEffect transition="in" filter="wipe(left)">
                                      <p:cBhvr>
                                        <p:cTn id="7" dur="500"/>
                                        <p:tgtEl>
                                          <p:spTgt spid="1157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5735"/>
                                        </p:tgtEl>
                                        <p:attrNameLst>
                                          <p:attrName>style.visibility</p:attrName>
                                        </p:attrNameLst>
                                      </p:cBhvr>
                                      <p:to>
                                        <p:strVal val="visible"/>
                                      </p:to>
                                    </p:set>
                                    <p:animEffect transition="in" filter="wipe(left)">
                                      <p:cBhvr>
                                        <p:cTn id="12" dur="500"/>
                                        <p:tgtEl>
                                          <p:spTgt spid="1157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720"/>
                                        </p:tgtEl>
                                        <p:attrNameLst>
                                          <p:attrName>style.visibility</p:attrName>
                                        </p:attrNameLst>
                                      </p:cBhvr>
                                      <p:to>
                                        <p:strVal val="visible"/>
                                      </p:to>
                                    </p:set>
                                    <p:animEffect transition="in" filter="wipe(left)">
                                      <p:cBhvr>
                                        <p:cTn id="17" dur="500"/>
                                        <p:tgtEl>
                                          <p:spTgt spid="1157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5730"/>
                                        </p:tgtEl>
                                        <p:attrNameLst>
                                          <p:attrName>style.visibility</p:attrName>
                                        </p:attrNameLst>
                                      </p:cBhvr>
                                      <p:to>
                                        <p:strVal val="visible"/>
                                      </p:to>
                                    </p:set>
                                    <p:animEffect transition="in" filter="wipe(left)">
                                      <p:cBhvr>
                                        <p:cTn id="22" dur="500"/>
                                        <p:tgtEl>
                                          <p:spTgt spid="1157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5719"/>
                                        </p:tgtEl>
                                        <p:attrNameLst>
                                          <p:attrName>style.visibility</p:attrName>
                                        </p:attrNameLst>
                                      </p:cBhvr>
                                      <p:to>
                                        <p:strVal val="visible"/>
                                      </p:to>
                                    </p:set>
                                    <p:animEffect transition="in" filter="wipe(left)">
                                      <p:cBhvr>
                                        <p:cTn id="27" dur="500"/>
                                        <p:tgtEl>
                                          <p:spTgt spid="1157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5727"/>
                                        </p:tgtEl>
                                        <p:attrNameLst>
                                          <p:attrName>style.visibility</p:attrName>
                                        </p:attrNameLst>
                                      </p:cBhvr>
                                      <p:to>
                                        <p:strVal val="visible"/>
                                      </p:to>
                                    </p:set>
                                    <p:animEffect transition="in" filter="wipe(left)">
                                      <p:cBhvr>
                                        <p:cTn id="32" dur="500"/>
                                        <p:tgtEl>
                                          <p:spTgt spid="115727"/>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115718"/>
                                        </p:tgtEl>
                                        <p:attrNameLst>
                                          <p:attrName>style.visibility</p:attrName>
                                        </p:attrNameLst>
                                      </p:cBhvr>
                                      <p:to>
                                        <p:strVal val="visible"/>
                                      </p:to>
                                    </p:set>
                                    <p:animEffect transition="in" filter="wipe(left)">
                                      <p:cBhvr>
                                        <p:cTn id="36" dur="500"/>
                                        <p:tgtEl>
                                          <p:spTgt spid="115718"/>
                                        </p:tgtEl>
                                      </p:cBhvr>
                                    </p:animEffect>
                                  </p:childTnLst>
                                </p:cTn>
                              </p:par>
                            </p:childTnLst>
                          </p:cTn>
                        </p:par>
                        <p:par>
                          <p:cTn id="37" fill="hold" nodeType="afterGroup">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15728"/>
                                        </p:tgtEl>
                                        <p:attrNameLst>
                                          <p:attrName>style.visibility</p:attrName>
                                        </p:attrNameLst>
                                      </p:cBhvr>
                                      <p:to>
                                        <p:strVal val="visible"/>
                                      </p:to>
                                    </p:set>
                                    <p:animEffect transition="in" filter="wipe(left)">
                                      <p:cBhvr>
                                        <p:cTn id="40" dur="500"/>
                                        <p:tgtEl>
                                          <p:spTgt spid="11572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5721"/>
                                        </p:tgtEl>
                                        <p:attrNameLst>
                                          <p:attrName>style.visibility</p:attrName>
                                        </p:attrNameLst>
                                      </p:cBhvr>
                                      <p:to>
                                        <p:strVal val="visible"/>
                                      </p:to>
                                    </p:set>
                                    <p:animEffect transition="in" filter="wipe(left)">
                                      <p:cBhvr>
                                        <p:cTn id="45" dur="500"/>
                                        <p:tgtEl>
                                          <p:spTgt spid="1157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5722"/>
                                        </p:tgtEl>
                                        <p:attrNameLst>
                                          <p:attrName>style.visibility</p:attrName>
                                        </p:attrNameLst>
                                      </p:cBhvr>
                                      <p:to>
                                        <p:strVal val="visible"/>
                                      </p:to>
                                    </p:set>
                                    <p:animEffect transition="in" filter="wipe(left)">
                                      <p:cBhvr>
                                        <p:cTn id="50" dur="500"/>
                                        <p:tgtEl>
                                          <p:spTgt spid="11572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15729"/>
                                        </p:tgtEl>
                                        <p:attrNameLst>
                                          <p:attrName>style.visibility</p:attrName>
                                        </p:attrNameLst>
                                      </p:cBhvr>
                                      <p:to>
                                        <p:strVal val="visible"/>
                                      </p:to>
                                    </p:set>
                                    <p:animEffect transition="in" filter="wipe(left)">
                                      <p:cBhvr>
                                        <p:cTn id="55" dur="500"/>
                                        <p:tgtEl>
                                          <p:spTgt spid="115729"/>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5723"/>
                                        </p:tgtEl>
                                        <p:attrNameLst>
                                          <p:attrName>style.visibility</p:attrName>
                                        </p:attrNameLst>
                                      </p:cBhvr>
                                      <p:to>
                                        <p:strVal val="visible"/>
                                      </p:to>
                                    </p:set>
                                    <p:animEffect transition="in" filter="wipe(left)">
                                      <p:cBhvr>
                                        <p:cTn id="60" dur="500"/>
                                        <p:tgtEl>
                                          <p:spTgt spid="115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autoUpdateAnimBg="0"/>
      <p:bldP spid="115720" grpId="0" autoUpdateAnimBg="0"/>
      <p:bldP spid="115721" grpId="0" autoUpdateAnimBg="0"/>
      <p:bldP spid="115722" grpId="0" autoUpdateAnimBg="0"/>
      <p:bldP spid="115723" grpId="0" autoUpdateAnimBg="0"/>
      <p:bldP spid="115727" grpId="0" autoUpdateAnimBg="0"/>
      <p:bldP spid="115728" grpId="0" autoUpdateAnimBg="0"/>
      <p:bldP spid="115730"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Line 2"/>
          <p:cNvSpPr>
            <a:spLocks noChangeShapeType="1"/>
          </p:cNvSpPr>
          <p:nvPr/>
        </p:nvSpPr>
        <p:spPr bwMode="auto">
          <a:xfrm flipH="1" flipV="1">
            <a:off x="7391400" y="2967038"/>
            <a:ext cx="0" cy="2900362"/>
          </a:xfrm>
          <a:prstGeom prst="line">
            <a:avLst/>
          </a:prstGeom>
          <a:noFill/>
          <a:ln w="28575">
            <a:solidFill>
              <a:schemeClr val="tx1"/>
            </a:solidFill>
            <a:round/>
            <a:headEnd/>
            <a:tailEnd/>
          </a:ln>
          <a:effectLst/>
        </p:spPr>
        <p:txBody>
          <a:bodyPr wrap="none" anchor="ctr"/>
          <a:lstStyle/>
          <a:p>
            <a:endParaRPr lang="zh-CN" altLang="en-US"/>
          </a:p>
        </p:txBody>
      </p:sp>
      <p:sp>
        <p:nvSpPr>
          <p:cNvPr id="159752" name="Text Box 8"/>
          <p:cNvSpPr txBox="1">
            <a:spLocks noChangeArrowheads="1"/>
          </p:cNvSpPr>
          <p:nvPr/>
        </p:nvSpPr>
        <p:spPr bwMode="auto">
          <a:xfrm>
            <a:off x="242888" y="1004888"/>
            <a:ext cx="3657600" cy="519113"/>
          </a:xfrm>
          <a:prstGeom prst="rect">
            <a:avLst/>
          </a:prstGeom>
          <a:noFill/>
          <a:ln w="9525">
            <a:noFill/>
            <a:miter lim="800000"/>
            <a:headEnd/>
            <a:tailEnd/>
          </a:ln>
          <a:effectLst/>
        </p:spPr>
        <p:txBody>
          <a:bodyPr>
            <a:spAutoFit/>
          </a:bodyPr>
          <a:lstStyle/>
          <a:p>
            <a:pPr eaLnBrk="1" hangingPunct="1"/>
            <a:r>
              <a:rPr kumimoji="1" lang="zh-CN" altLang="en-US" sz="2800" b="1">
                <a:solidFill>
                  <a:schemeClr val="tx2"/>
                </a:solidFill>
                <a:latin typeface="楷体_GB2312" pitchFamily="49" charset="-122"/>
                <a:ea typeface="楷体_GB2312" pitchFamily="49" charset="-122"/>
              </a:rPr>
              <a:t>定义</a:t>
            </a:r>
            <a:r>
              <a:rPr kumimoji="1" lang="en-US" altLang="zh-CN" sz="2800" b="1">
                <a:solidFill>
                  <a:schemeClr val="tx2"/>
                </a:solidFill>
                <a:latin typeface="Times New Roman" pitchFamily="18" charset="0"/>
                <a:ea typeface="楷体_GB2312" pitchFamily="49" charset="-122"/>
              </a:rPr>
              <a:t>2</a:t>
            </a:r>
            <a:r>
              <a:rPr kumimoji="1" lang="en-US" altLang="zh-CN" sz="2800" b="1">
                <a:solidFill>
                  <a:schemeClr val="tx2"/>
                </a:solidFill>
                <a:latin typeface="楷体_GB2312" pitchFamily="49" charset="-122"/>
                <a:ea typeface="楷体_GB2312" pitchFamily="49" charset="-122"/>
              </a:rPr>
              <a:t>. </a:t>
            </a:r>
            <a:r>
              <a:rPr kumimoji="1" lang="zh-CN" altLang="en-US" sz="2800">
                <a:latin typeface="楷体_GB2312" pitchFamily="49" charset="-122"/>
                <a:ea typeface="楷体_GB2312" pitchFamily="49" charset="-122"/>
              </a:rPr>
              <a:t>一条平面曲线</a:t>
            </a:r>
          </a:p>
        </p:txBody>
      </p:sp>
      <p:sp>
        <p:nvSpPr>
          <p:cNvPr id="159754" name="Text Box 10"/>
          <p:cNvSpPr txBox="1">
            <a:spLocks noChangeArrowheads="1"/>
          </p:cNvSpPr>
          <p:nvPr/>
        </p:nvSpPr>
        <p:spPr bwMode="auto">
          <a:xfrm>
            <a:off x="3505200" y="990600"/>
            <a:ext cx="5334000" cy="519112"/>
          </a:xfrm>
          <a:prstGeom prst="rect">
            <a:avLst/>
          </a:prstGeom>
          <a:noFill/>
          <a:ln w="9525">
            <a:noFill/>
            <a:miter lim="800000"/>
            <a:headEnd/>
            <a:tailEnd/>
          </a:ln>
          <a:effectLst/>
        </p:spPr>
        <p:txBody>
          <a:bodyPr wrap="square">
            <a:spAutoFit/>
          </a:bodyPr>
          <a:lstStyle/>
          <a:p>
            <a:pPr eaLnBrk="1" hangingPunct="1"/>
            <a:r>
              <a:rPr kumimoji="1" lang="en-US" altLang="zh-CN" sz="2800" b="1" dirty="0">
                <a:solidFill>
                  <a:schemeClr val="accent1"/>
                </a:solidFill>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绕其</a:t>
            </a:r>
            <a:r>
              <a:rPr kumimoji="1" lang="zh-CN" altLang="en-US" sz="2800" dirty="0">
                <a:solidFill>
                  <a:srgbClr val="FF0000"/>
                </a:solidFill>
                <a:latin typeface="楷体_GB2312" pitchFamily="49" charset="-122"/>
                <a:ea typeface="楷体_GB2312" pitchFamily="49" charset="-122"/>
              </a:rPr>
              <a:t>平面上</a:t>
            </a:r>
            <a:r>
              <a:rPr kumimoji="1" lang="zh-CN" altLang="en-US" sz="2800" dirty="0">
                <a:latin typeface="楷体_GB2312" pitchFamily="49" charset="-122"/>
                <a:ea typeface="楷体_GB2312" pitchFamily="49" charset="-122"/>
              </a:rPr>
              <a:t>一条</a:t>
            </a:r>
            <a:r>
              <a:rPr kumimoji="1" lang="zh-CN" altLang="en-US" sz="2800" b="1" dirty="0">
                <a:solidFill>
                  <a:srgbClr val="FF0000"/>
                </a:solidFill>
                <a:latin typeface="楷体_GB2312" pitchFamily="49" charset="-122"/>
                <a:ea typeface="楷体_GB2312" pitchFamily="49" charset="-122"/>
              </a:rPr>
              <a:t>定直线</a:t>
            </a:r>
            <a:r>
              <a:rPr kumimoji="1" lang="zh-CN" altLang="en-US" sz="2800" dirty="0" smtClean="0">
                <a:latin typeface="楷体_GB2312" pitchFamily="49" charset="-122"/>
                <a:ea typeface="楷体_GB2312" pitchFamily="49" charset="-122"/>
              </a:rPr>
              <a:t>旋转</a:t>
            </a:r>
            <a:endParaRPr kumimoji="1" lang="zh-CN" altLang="en-US" sz="2800" dirty="0">
              <a:latin typeface="楷体_GB2312" pitchFamily="49" charset="-122"/>
              <a:ea typeface="楷体_GB2312" pitchFamily="49" charset="-122"/>
            </a:endParaRPr>
          </a:p>
        </p:txBody>
      </p:sp>
      <p:sp>
        <p:nvSpPr>
          <p:cNvPr id="159755" name="Text Box 11"/>
          <p:cNvSpPr txBox="1">
            <a:spLocks noChangeArrowheads="1"/>
          </p:cNvSpPr>
          <p:nvPr/>
        </p:nvSpPr>
        <p:spPr bwMode="auto">
          <a:xfrm>
            <a:off x="228600" y="1628776"/>
            <a:ext cx="990600" cy="519112"/>
          </a:xfrm>
          <a:prstGeom prst="rect">
            <a:avLst/>
          </a:prstGeom>
          <a:noFill/>
          <a:ln w="9525">
            <a:noFill/>
            <a:miter lim="800000"/>
            <a:headEnd/>
            <a:tailEnd/>
          </a:ln>
          <a:effectLst/>
        </p:spPr>
        <p:txBody>
          <a:bodyPr>
            <a:spAutoFit/>
          </a:bodyPr>
          <a:lstStyle/>
          <a:p>
            <a:pPr eaLnBrk="1" hangingPunct="1"/>
            <a:r>
              <a:rPr kumimoji="1" lang="zh-CN" altLang="en-US" sz="2800" dirty="0">
                <a:latin typeface="楷体_GB2312" pitchFamily="49" charset="-122"/>
                <a:ea typeface="楷体_GB2312" pitchFamily="49" charset="-122"/>
              </a:rPr>
              <a:t>一周</a:t>
            </a:r>
            <a:endParaRPr kumimoji="1" lang="zh-CN" altLang="en-US" sz="2800" b="1" dirty="0">
              <a:solidFill>
                <a:schemeClr val="accent1"/>
              </a:solidFill>
              <a:latin typeface="楷体_GB2312" pitchFamily="49" charset="-122"/>
              <a:ea typeface="楷体_GB2312" pitchFamily="49" charset="-122"/>
            </a:endParaRPr>
          </a:p>
        </p:txBody>
      </p:sp>
      <p:sp>
        <p:nvSpPr>
          <p:cNvPr id="159756" name="Text Box 12"/>
          <p:cNvSpPr txBox="1">
            <a:spLocks noChangeArrowheads="1"/>
          </p:cNvSpPr>
          <p:nvPr/>
        </p:nvSpPr>
        <p:spPr bwMode="auto">
          <a:xfrm>
            <a:off x="990600" y="1628776"/>
            <a:ext cx="4648200" cy="519112"/>
          </a:xfrm>
          <a:prstGeom prst="rect">
            <a:avLst/>
          </a:prstGeom>
          <a:noFill/>
          <a:ln w="9525">
            <a:noFill/>
            <a:miter lim="800000"/>
            <a:headEnd/>
            <a:tailEnd/>
          </a:ln>
          <a:effectLst/>
        </p:spPr>
        <p:txBody>
          <a:bodyPr>
            <a:spAutoFit/>
          </a:bodyPr>
          <a:lstStyle/>
          <a:p>
            <a:pPr eaLnBrk="1" hangingPunct="1"/>
            <a:r>
              <a:rPr kumimoji="1" lang="zh-CN" altLang="en-US" sz="2800" dirty="0">
                <a:latin typeface="楷体_GB2312" pitchFamily="49" charset="-122"/>
                <a:ea typeface="楷体_GB2312" pitchFamily="49" charset="-122"/>
              </a:rPr>
              <a:t>所形成的曲面叫做</a:t>
            </a:r>
            <a:r>
              <a:rPr kumimoji="1" lang="zh-CN" altLang="en-US" sz="2800" b="1" dirty="0">
                <a:solidFill>
                  <a:schemeClr val="tx2"/>
                </a:solidFill>
                <a:latin typeface="楷体_GB2312" pitchFamily="49" charset="-122"/>
                <a:ea typeface="楷体_GB2312" pitchFamily="49" charset="-122"/>
              </a:rPr>
              <a:t>旋转曲面</a:t>
            </a:r>
            <a:r>
              <a:rPr kumimoji="1" lang="en-US" altLang="zh-CN" sz="2800" dirty="0">
                <a:latin typeface="楷体_GB2312" pitchFamily="49" charset="-122"/>
                <a:ea typeface="楷体_GB2312" pitchFamily="49" charset="-122"/>
              </a:rPr>
              <a:t>.</a:t>
            </a:r>
            <a:endParaRPr kumimoji="1" lang="en-US" altLang="zh-CN" sz="2800" b="1" dirty="0">
              <a:solidFill>
                <a:schemeClr val="accent1"/>
              </a:solidFill>
              <a:latin typeface="楷体_GB2312" pitchFamily="49" charset="-122"/>
              <a:ea typeface="楷体_GB2312" pitchFamily="49" charset="-122"/>
            </a:endParaRPr>
          </a:p>
        </p:txBody>
      </p:sp>
      <p:sp>
        <p:nvSpPr>
          <p:cNvPr id="159757" name="Text Box 13"/>
          <p:cNvSpPr txBox="1">
            <a:spLocks noChangeArrowheads="1"/>
          </p:cNvSpPr>
          <p:nvPr/>
        </p:nvSpPr>
        <p:spPr bwMode="auto">
          <a:xfrm>
            <a:off x="5486400" y="1628776"/>
            <a:ext cx="3505200" cy="523220"/>
          </a:xfrm>
          <a:prstGeom prst="rect">
            <a:avLst/>
          </a:prstGeom>
          <a:noFill/>
          <a:ln w="9525">
            <a:noFill/>
            <a:miter lim="800000"/>
            <a:headEnd/>
            <a:tailEnd/>
          </a:ln>
          <a:effectLst/>
        </p:spPr>
        <p:txBody>
          <a:bodyPr wrap="square">
            <a:spAutoFit/>
          </a:bodyPr>
          <a:lstStyle/>
          <a:p>
            <a:pPr eaLnBrk="1" hangingPunct="1"/>
            <a:r>
              <a:rPr kumimoji="1" lang="zh-CN" altLang="en-US" sz="2800" dirty="0">
                <a:latin typeface="楷体_GB2312" pitchFamily="49" charset="-122"/>
                <a:ea typeface="楷体_GB2312" pitchFamily="49" charset="-122"/>
              </a:rPr>
              <a:t>该定直线称为</a:t>
            </a:r>
            <a:r>
              <a:rPr kumimoji="1" lang="zh-CN" altLang="en-US" sz="2800" b="1" dirty="0" smtClean="0">
                <a:solidFill>
                  <a:schemeClr val="tx2"/>
                </a:solidFill>
                <a:latin typeface="楷体_GB2312" pitchFamily="49" charset="-122"/>
                <a:ea typeface="楷体_GB2312" pitchFamily="49" charset="-122"/>
              </a:rPr>
              <a:t>旋转轴</a:t>
            </a:r>
            <a:r>
              <a:rPr kumimoji="1" lang="en-US" altLang="zh-CN" sz="2800" b="1" dirty="0" smtClean="0">
                <a:solidFill>
                  <a:schemeClr val="tx2"/>
                </a:solidFill>
                <a:latin typeface="楷体_GB2312" pitchFamily="49" charset="-122"/>
                <a:ea typeface="楷体_GB2312" pitchFamily="49" charset="-122"/>
              </a:rPr>
              <a:t>.</a:t>
            </a:r>
            <a:endParaRPr kumimoji="1" lang="zh-CN" altLang="en-US" sz="2800" b="1" dirty="0">
              <a:solidFill>
                <a:schemeClr val="tx2"/>
              </a:solidFill>
              <a:latin typeface="楷体_GB2312" pitchFamily="49" charset="-122"/>
              <a:ea typeface="楷体_GB2312" pitchFamily="49" charset="-122"/>
            </a:endParaRPr>
          </a:p>
        </p:txBody>
      </p:sp>
      <p:sp>
        <p:nvSpPr>
          <p:cNvPr id="159768" name="Text Box 24"/>
          <p:cNvSpPr txBox="1">
            <a:spLocks noChangeArrowheads="1"/>
          </p:cNvSpPr>
          <p:nvPr/>
        </p:nvSpPr>
        <p:spPr bwMode="auto">
          <a:xfrm>
            <a:off x="746125" y="3214688"/>
            <a:ext cx="1106488" cy="519112"/>
          </a:xfrm>
          <a:prstGeom prst="rect">
            <a:avLst/>
          </a:prstGeom>
          <a:noFill/>
          <a:ln w="9525">
            <a:noFill/>
            <a:miter lim="800000"/>
            <a:headEnd/>
            <a:tailEnd/>
          </a:ln>
          <a:effectLst/>
        </p:spPr>
        <p:txBody>
          <a:bodyPr wrap="none">
            <a:spAutoFit/>
          </a:bodyPr>
          <a:lstStyle/>
          <a:p>
            <a:pPr eaLnBrk="1" hangingPunct="1"/>
            <a:r>
              <a:rPr kumimoji="1" lang="zh-CN" altLang="en-US" sz="2800" b="1">
                <a:solidFill>
                  <a:schemeClr val="tx2"/>
                </a:solidFill>
                <a:latin typeface="Times New Roman" pitchFamily="18" charset="0"/>
                <a:ea typeface="楷体_GB2312" pitchFamily="49" charset="-122"/>
              </a:rPr>
              <a:t>例如 </a:t>
            </a:r>
            <a:r>
              <a:rPr kumimoji="1" lang="en-US" altLang="zh-CN" sz="2800" b="1">
                <a:solidFill>
                  <a:schemeClr val="tx2"/>
                </a:solidFill>
                <a:latin typeface="Times New Roman" pitchFamily="18" charset="0"/>
                <a:ea typeface="楷体_GB2312" pitchFamily="49" charset="-122"/>
              </a:rPr>
              <a:t>:</a:t>
            </a:r>
          </a:p>
        </p:txBody>
      </p:sp>
      <p:graphicFrame>
        <p:nvGraphicFramePr>
          <p:cNvPr id="159769" name="Object 25"/>
          <p:cNvGraphicFramePr>
            <a:graphicFrameLocks noChangeAspect="1"/>
          </p:cNvGraphicFramePr>
          <p:nvPr/>
        </p:nvGraphicFramePr>
        <p:xfrm>
          <a:off x="3400425" y="2971800"/>
          <a:ext cx="1400175" cy="1000125"/>
        </p:xfrm>
        <a:graphic>
          <a:graphicData uri="http://schemas.openxmlformats.org/presentationml/2006/ole">
            <p:oleObj spid="_x0000_s83006" name="BMP 图象" r:id="rId3" imgW="1400000" imgH="1000000" progId="PBrush">
              <p:embed/>
            </p:oleObj>
          </a:graphicData>
        </a:graphic>
      </p:graphicFrame>
      <p:graphicFrame>
        <p:nvGraphicFramePr>
          <p:cNvPr id="159770" name="Object 26"/>
          <p:cNvGraphicFramePr>
            <a:graphicFrameLocks noChangeAspect="1"/>
          </p:cNvGraphicFramePr>
          <p:nvPr/>
        </p:nvGraphicFramePr>
        <p:xfrm>
          <a:off x="1971675" y="2895600"/>
          <a:ext cx="1095375" cy="1152525"/>
        </p:xfrm>
        <a:graphic>
          <a:graphicData uri="http://schemas.openxmlformats.org/presentationml/2006/ole">
            <p:oleObj spid="_x0000_s83007" name="BMP 图象" r:id="rId4" imgW="1095528" imgH="1152381" progId="PBrush">
              <p:embed/>
            </p:oleObj>
          </a:graphicData>
        </a:graphic>
      </p:graphicFrame>
      <p:graphicFrame>
        <p:nvGraphicFramePr>
          <p:cNvPr id="159771" name="Object 27"/>
          <p:cNvGraphicFramePr>
            <a:graphicFrameLocks noChangeAspect="1"/>
          </p:cNvGraphicFramePr>
          <p:nvPr/>
        </p:nvGraphicFramePr>
        <p:xfrm>
          <a:off x="3505200" y="4114800"/>
          <a:ext cx="1266825" cy="1724025"/>
        </p:xfrm>
        <a:graphic>
          <a:graphicData uri="http://schemas.openxmlformats.org/presentationml/2006/ole">
            <p:oleObj spid="_x0000_s83008" name="BMP 图象" r:id="rId5" imgW="1267002" imgH="1724266" progId="PBrush">
              <p:embed/>
            </p:oleObj>
          </a:graphicData>
        </a:graphic>
      </p:graphicFrame>
      <p:graphicFrame>
        <p:nvGraphicFramePr>
          <p:cNvPr id="159772" name="Object 28"/>
          <p:cNvGraphicFramePr>
            <a:graphicFrameLocks noChangeAspect="1"/>
          </p:cNvGraphicFramePr>
          <p:nvPr/>
        </p:nvGraphicFramePr>
        <p:xfrm>
          <a:off x="1895475" y="4267200"/>
          <a:ext cx="1304925" cy="1514475"/>
        </p:xfrm>
        <a:graphic>
          <a:graphicData uri="http://schemas.openxmlformats.org/presentationml/2006/ole">
            <p:oleObj spid="_x0000_s83009" name="BMP 图象" r:id="rId6" imgW="1305107" imgH="1514686" progId="PBrush">
              <p:embed/>
            </p:oleObj>
          </a:graphicData>
        </a:graphic>
      </p:graphicFrame>
      <p:sp>
        <p:nvSpPr>
          <p:cNvPr id="159773" name="Freeform 29"/>
          <p:cNvSpPr>
            <a:spLocks/>
          </p:cNvSpPr>
          <p:nvPr/>
        </p:nvSpPr>
        <p:spPr bwMode="auto">
          <a:xfrm>
            <a:off x="7797800" y="3505200"/>
            <a:ext cx="508000" cy="1828800"/>
          </a:xfrm>
          <a:custGeom>
            <a:avLst/>
            <a:gdLst>
              <a:gd name="T0" fmla="*/ 2147483646 w 320"/>
              <a:gd name="T1" fmla="*/ 0 h 1152"/>
              <a:gd name="T2" fmla="*/ 2147483646 w 320"/>
              <a:gd name="T3" fmla="*/ 2147483646 h 1152"/>
              <a:gd name="T4" fmla="*/ 2147483646 w 320"/>
              <a:gd name="T5" fmla="*/ 2147483646 h 1152"/>
              <a:gd name="T6" fmla="*/ 0 60000 65536"/>
              <a:gd name="T7" fmla="*/ 0 60000 65536"/>
              <a:gd name="T8" fmla="*/ 0 60000 65536"/>
            </a:gdLst>
            <a:ahLst/>
            <a:cxnLst>
              <a:cxn ang="T6">
                <a:pos x="T0" y="T1"/>
              </a:cxn>
              <a:cxn ang="T7">
                <a:pos x="T2" y="T3"/>
              </a:cxn>
              <a:cxn ang="T8">
                <a:pos x="T4" y="T5"/>
              </a:cxn>
            </a:cxnLst>
            <a:rect l="0" t="0" r="r" b="b"/>
            <a:pathLst>
              <a:path w="320" h="1152">
                <a:moveTo>
                  <a:pt x="128" y="0"/>
                </a:moveTo>
                <a:cubicBezTo>
                  <a:pt x="64" y="192"/>
                  <a:pt x="0" y="384"/>
                  <a:pt x="32" y="576"/>
                </a:cubicBezTo>
                <a:cubicBezTo>
                  <a:pt x="64" y="768"/>
                  <a:pt x="192" y="960"/>
                  <a:pt x="320" y="1152"/>
                </a:cubicBezTo>
              </a:path>
            </a:pathLst>
          </a:custGeom>
          <a:noFill/>
          <a:ln w="9525">
            <a:solidFill>
              <a:schemeClr val="accent2"/>
            </a:solidFill>
            <a:round/>
            <a:headEnd/>
            <a:tailEnd/>
          </a:ln>
          <a:effectLst/>
        </p:spPr>
        <p:txBody>
          <a:bodyPr/>
          <a:lstStyle/>
          <a:p>
            <a:endParaRPr lang="zh-CN" altLang="en-US"/>
          </a:p>
        </p:txBody>
      </p:sp>
      <p:sp>
        <p:nvSpPr>
          <p:cNvPr id="159774" name="Freeform 30"/>
          <p:cNvSpPr>
            <a:spLocks/>
          </p:cNvSpPr>
          <p:nvPr/>
        </p:nvSpPr>
        <p:spPr bwMode="auto">
          <a:xfrm flipH="1">
            <a:off x="6477000" y="3505200"/>
            <a:ext cx="508000" cy="1828800"/>
          </a:xfrm>
          <a:custGeom>
            <a:avLst/>
            <a:gdLst>
              <a:gd name="T0" fmla="*/ 2147483646 w 320"/>
              <a:gd name="T1" fmla="*/ 0 h 1152"/>
              <a:gd name="T2" fmla="*/ 2147483646 w 320"/>
              <a:gd name="T3" fmla="*/ 2147483646 h 1152"/>
              <a:gd name="T4" fmla="*/ 2147483646 w 320"/>
              <a:gd name="T5" fmla="*/ 2147483646 h 1152"/>
              <a:gd name="T6" fmla="*/ 0 60000 65536"/>
              <a:gd name="T7" fmla="*/ 0 60000 65536"/>
              <a:gd name="T8" fmla="*/ 0 60000 65536"/>
            </a:gdLst>
            <a:ahLst/>
            <a:cxnLst>
              <a:cxn ang="T6">
                <a:pos x="T0" y="T1"/>
              </a:cxn>
              <a:cxn ang="T7">
                <a:pos x="T2" y="T3"/>
              </a:cxn>
              <a:cxn ang="T8">
                <a:pos x="T4" y="T5"/>
              </a:cxn>
            </a:cxnLst>
            <a:rect l="0" t="0" r="r" b="b"/>
            <a:pathLst>
              <a:path w="320" h="1152">
                <a:moveTo>
                  <a:pt x="128" y="0"/>
                </a:moveTo>
                <a:cubicBezTo>
                  <a:pt x="64" y="192"/>
                  <a:pt x="0" y="384"/>
                  <a:pt x="32" y="576"/>
                </a:cubicBezTo>
                <a:cubicBezTo>
                  <a:pt x="64" y="768"/>
                  <a:pt x="192" y="960"/>
                  <a:pt x="320" y="1152"/>
                </a:cubicBezTo>
              </a:path>
            </a:pathLst>
          </a:custGeom>
          <a:noFill/>
          <a:ln w="9525">
            <a:solidFill>
              <a:schemeClr val="accent2"/>
            </a:solidFill>
            <a:round/>
            <a:headEnd/>
            <a:tailEnd/>
          </a:ln>
          <a:effectLst/>
        </p:spPr>
        <p:txBody>
          <a:bodyPr/>
          <a:lstStyle/>
          <a:p>
            <a:endParaRPr lang="zh-CN" altLang="en-US"/>
          </a:p>
        </p:txBody>
      </p:sp>
      <p:grpSp>
        <p:nvGrpSpPr>
          <p:cNvPr id="159798" name="Group 54"/>
          <p:cNvGrpSpPr>
            <a:grpSpLocks/>
          </p:cNvGrpSpPr>
          <p:nvPr/>
        </p:nvGrpSpPr>
        <p:grpSpPr bwMode="auto">
          <a:xfrm>
            <a:off x="6478588" y="3355975"/>
            <a:ext cx="1828800" cy="1979613"/>
            <a:chOff x="4081" y="1970"/>
            <a:chExt cx="1152" cy="1247"/>
          </a:xfrm>
        </p:grpSpPr>
        <p:sp>
          <p:nvSpPr>
            <p:cNvPr id="82968" name="Arc 32"/>
            <p:cNvSpPr>
              <a:spLocks/>
            </p:cNvSpPr>
            <p:nvPr/>
          </p:nvSpPr>
          <p:spPr bwMode="auto">
            <a:xfrm>
              <a:off x="4081" y="3072"/>
              <a:ext cx="1152" cy="145"/>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2700">
              <a:solidFill>
                <a:schemeClr val="accent2"/>
              </a:solidFill>
              <a:prstDash val="dash"/>
              <a:round/>
              <a:headEnd/>
              <a:tailEnd/>
            </a:ln>
            <a:effectLst/>
          </p:spPr>
          <p:txBody>
            <a:bodyPr wrap="none" anchor="ctr"/>
            <a:lstStyle/>
            <a:p>
              <a:endParaRPr lang="zh-CN" altLang="en-US"/>
            </a:p>
          </p:txBody>
        </p:sp>
        <p:sp>
          <p:nvSpPr>
            <p:cNvPr id="82969" name="Arc 39"/>
            <p:cNvSpPr>
              <a:spLocks/>
            </p:cNvSpPr>
            <p:nvPr/>
          </p:nvSpPr>
          <p:spPr bwMode="auto">
            <a:xfrm>
              <a:off x="4279" y="1970"/>
              <a:ext cx="761" cy="96"/>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2700">
              <a:solidFill>
                <a:schemeClr val="accent2"/>
              </a:solidFill>
              <a:round/>
              <a:headEnd/>
              <a:tailEnd/>
            </a:ln>
            <a:effectLst/>
          </p:spPr>
          <p:txBody>
            <a:bodyPr wrap="none" anchor="ctr"/>
            <a:lstStyle/>
            <a:p>
              <a:endParaRPr lang="zh-CN" altLang="en-US"/>
            </a:p>
          </p:txBody>
        </p:sp>
        <p:sp>
          <p:nvSpPr>
            <p:cNvPr id="82970" name="Arc 36"/>
            <p:cNvSpPr>
              <a:spLocks/>
            </p:cNvSpPr>
            <p:nvPr/>
          </p:nvSpPr>
          <p:spPr bwMode="auto">
            <a:xfrm>
              <a:off x="4367" y="2543"/>
              <a:ext cx="577" cy="73"/>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2700">
              <a:solidFill>
                <a:schemeClr val="accent2"/>
              </a:solidFill>
              <a:prstDash val="dash"/>
              <a:round/>
              <a:headEnd/>
              <a:tailEnd/>
            </a:ln>
            <a:effectLst/>
          </p:spPr>
          <p:txBody>
            <a:bodyPr wrap="none" anchor="ctr"/>
            <a:lstStyle/>
            <a:p>
              <a:endParaRPr lang="zh-CN" altLang="en-US"/>
            </a:p>
          </p:txBody>
        </p:sp>
      </p:grpSp>
      <p:grpSp>
        <p:nvGrpSpPr>
          <p:cNvPr id="159800" name="Group 56"/>
          <p:cNvGrpSpPr>
            <a:grpSpLocks/>
          </p:cNvGrpSpPr>
          <p:nvPr/>
        </p:nvGrpSpPr>
        <p:grpSpPr bwMode="auto">
          <a:xfrm>
            <a:off x="6477000" y="3500438"/>
            <a:ext cx="1828800" cy="2062162"/>
            <a:chOff x="4080" y="2061"/>
            <a:chExt cx="1152" cy="1299"/>
          </a:xfrm>
        </p:grpSpPr>
        <p:grpSp>
          <p:nvGrpSpPr>
            <p:cNvPr id="82963" name="Group 44"/>
            <p:cNvGrpSpPr>
              <a:grpSpLocks/>
            </p:cNvGrpSpPr>
            <p:nvPr/>
          </p:nvGrpSpPr>
          <p:grpSpPr bwMode="auto">
            <a:xfrm>
              <a:off x="4080" y="2064"/>
              <a:ext cx="1152" cy="1296"/>
              <a:chOff x="3984" y="2064"/>
              <a:chExt cx="1152" cy="1296"/>
            </a:xfrm>
          </p:grpSpPr>
          <p:sp>
            <p:nvSpPr>
              <p:cNvPr id="82965" name="Arc 33"/>
              <p:cNvSpPr>
                <a:spLocks/>
              </p:cNvSpPr>
              <p:nvPr/>
            </p:nvSpPr>
            <p:spPr bwMode="auto">
              <a:xfrm flipV="1">
                <a:off x="3984" y="3215"/>
                <a:ext cx="1152" cy="145"/>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2700">
                <a:solidFill>
                  <a:schemeClr val="accent2"/>
                </a:solidFill>
                <a:round/>
                <a:headEnd/>
                <a:tailEnd/>
              </a:ln>
              <a:effectLst/>
            </p:spPr>
            <p:txBody>
              <a:bodyPr wrap="none" anchor="ctr"/>
              <a:lstStyle/>
              <a:p>
                <a:endParaRPr lang="zh-CN" altLang="en-US"/>
              </a:p>
            </p:txBody>
          </p:sp>
          <p:sp>
            <p:nvSpPr>
              <p:cNvPr id="82966" name="Arc 37"/>
              <p:cNvSpPr>
                <a:spLocks/>
              </p:cNvSpPr>
              <p:nvPr/>
            </p:nvSpPr>
            <p:spPr bwMode="auto">
              <a:xfrm flipV="1">
                <a:off x="4270" y="2615"/>
                <a:ext cx="577" cy="73"/>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2700">
                <a:solidFill>
                  <a:schemeClr val="accent2"/>
                </a:solidFill>
                <a:round/>
                <a:headEnd/>
                <a:tailEnd/>
              </a:ln>
              <a:effectLst/>
            </p:spPr>
            <p:txBody>
              <a:bodyPr wrap="none" anchor="ctr"/>
              <a:lstStyle/>
              <a:p>
                <a:endParaRPr lang="zh-CN" altLang="en-US"/>
              </a:p>
            </p:txBody>
          </p:sp>
          <p:sp>
            <p:nvSpPr>
              <p:cNvPr id="82967" name="Arc 40"/>
              <p:cNvSpPr>
                <a:spLocks/>
              </p:cNvSpPr>
              <p:nvPr/>
            </p:nvSpPr>
            <p:spPr bwMode="auto">
              <a:xfrm flipV="1">
                <a:off x="4182" y="2064"/>
                <a:ext cx="761" cy="96"/>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2700">
                <a:solidFill>
                  <a:schemeClr val="accent2"/>
                </a:solidFill>
                <a:round/>
                <a:headEnd/>
                <a:tailEnd/>
              </a:ln>
              <a:effectLst/>
            </p:spPr>
            <p:txBody>
              <a:bodyPr wrap="none" anchor="ctr"/>
              <a:lstStyle/>
              <a:p>
                <a:endParaRPr lang="zh-CN" altLang="en-US"/>
              </a:p>
            </p:txBody>
          </p:sp>
        </p:grpSp>
        <p:sp>
          <p:nvSpPr>
            <p:cNvPr id="82964" name="Line 55"/>
            <p:cNvSpPr>
              <a:spLocks noChangeShapeType="1"/>
            </p:cNvSpPr>
            <p:nvPr/>
          </p:nvSpPr>
          <p:spPr bwMode="auto">
            <a:xfrm flipH="1" flipV="1">
              <a:off x="4656" y="2061"/>
              <a:ext cx="0" cy="1299"/>
            </a:xfrm>
            <a:prstGeom prst="line">
              <a:avLst/>
            </a:prstGeom>
            <a:noFill/>
            <a:ln w="28575">
              <a:solidFill>
                <a:schemeClr val="bg1"/>
              </a:solidFill>
              <a:prstDash val="dash"/>
              <a:round/>
              <a:headEnd/>
              <a:tailEnd/>
            </a:ln>
            <a:effectLst/>
          </p:spPr>
          <p:txBody>
            <a:bodyPr wrap="none" anchor="ctr"/>
            <a:lstStyle/>
            <a:p>
              <a:endParaRPr lang="zh-CN" altLang="en-US"/>
            </a:p>
          </p:txBody>
        </p:sp>
      </p:grpSp>
      <p:sp>
        <p:nvSpPr>
          <p:cNvPr id="82962" name="WordArt 13"/>
          <p:cNvSpPr>
            <a:spLocks noChangeArrowheads="1" noChangeShapeType="1" noTextEdit="1"/>
          </p:cNvSpPr>
          <p:nvPr/>
        </p:nvSpPr>
        <p:spPr bwMode="auto">
          <a:xfrm>
            <a:off x="76200" y="152400"/>
            <a:ext cx="32766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二、旋转曲面</a:t>
            </a:r>
          </a:p>
        </p:txBody>
      </p:sp>
      <p:sp>
        <p:nvSpPr>
          <p:cNvPr id="26" name="Text Box 13"/>
          <p:cNvSpPr txBox="1">
            <a:spLocks noChangeArrowheads="1"/>
          </p:cNvSpPr>
          <p:nvPr/>
        </p:nvSpPr>
        <p:spPr bwMode="auto">
          <a:xfrm>
            <a:off x="228600" y="2181881"/>
            <a:ext cx="3505200" cy="523220"/>
          </a:xfrm>
          <a:prstGeom prst="rect">
            <a:avLst/>
          </a:prstGeom>
          <a:noFill/>
          <a:ln w="9525">
            <a:noFill/>
            <a:miter lim="800000"/>
            <a:headEnd/>
            <a:tailEnd/>
          </a:ln>
          <a:effectLst/>
        </p:spPr>
        <p:txBody>
          <a:bodyPr wrap="square">
            <a:spAutoFit/>
          </a:bodyPr>
          <a:lstStyle/>
          <a:p>
            <a:pPr eaLnBrk="1" hangingPunct="1"/>
            <a:r>
              <a:rPr kumimoji="1" lang="zh-CN" altLang="en-US" sz="2800" dirty="0">
                <a:latin typeface="楷体_GB2312" pitchFamily="49" charset="-122"/>
                <a:ea typeface="楷体_GB2312" pitchFamily="49" charset="-122"/>
              </a:rPr>
              <a:t>该</a:t>
            </a:r>
            <a:r>
              <a:rPr kumimoji="1" lang="zh-CN" altLang="en-US" sz="2800" dirty="0" smtClean="0">
                <a:latin typeface="楷体_GB2312" pitchFamily="49" charset="-122"/>
                <a:ea typeface="楷体_GB2312" pitchFamily="49" charset="-122"/>
              </a:rPr>
              <a:t>定曲线称为</a:t>
            </a:r>
            <a:r>
              <a:rPr kumimoji="1" lang="zh-CN" altLang="en-US" sz="2800" b="1" dirty="0" smtClean="0">
                <a:solidFill>
                  <a:schemeClr val="tx2"/>
                </a:solidFill>
                <a:latin typeface="楷体_GB2312" pitchFamily="49" charset="-122"/>
                <a:ea typeface="楷体_GB2312" pitchFamily="49" charset="-122"/>
              </a:rPr>
              <a:t>母线</a:t>
            </a:r>
            <a:r>
              <a:rPr kumimoji="1" lang="en-US" altLang="zh-CN" sz="2800" b="1" dirty="0" smtClean="0">
                <a:solidFill>
                  <a:schemeClr val="tx2"/>
                </a:solidFill>
                <a:latin typeface="楷体_GB2312" pitchFamily="49" charset="-122"/>
                <a:ea typeface="楷体_GB2312" pitchFamily="49" charset="-122"/>
              </a:rPr>
              <a:t>.</a:t>
            </a:r>
            <a:endParaRPr kumimoji="1" lang="zh-CN" altLang="en-US" sz="2800" b="1" dirty="0">
              <a:solidFill>
                <a:schemeClr val="tx2"/>
              </a:solidFill>
              <a:latin typeface="楷体_GB2312" pitchFamily="49" charset="-122"/>
              <a:ea typeface="楷体_GB2312"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9752"/>
                                        </p:tgtEl>
                                        <p:attrNameLst>
                                          <p:attrName>style.visibility</p:attrName>
                                        </p:attrNameLst>
                                      </p:cBhvr>
                                      <p:to>
                                        <p:strVal val="visible"/>
                                      </p:to>
                                    </p:set>
                                    <p:animEffect transition="in" filter="wipe(left)">
                                      <p:cBhvr>
                                        <p:cTn id="7" dur="500"/>
                                        <p:tgtEl>
                                          <p:spTgt spid="1597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9754"/>
                                        </p:tgtEl>
                                        <p:attrNameLst>
                                          <p:attrName>style.visibility</p:attrName>
                                        </p:attrNameLst>
                                      </p:cBhvr>
                                      <p:to>
                                        <p:strVal val="visible"/>
                                      </p:to>
                                    </p:set>
                                    <p:animEffect transition="in" filter="wipe(left)">
                                      <p:cBhvr>
                                        <p:cTn id="12" dur="500"/>
                                        <p:tgtEl>
                                          <p:spTgt spid="159754"/>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9755"/>
                                        </p:tgtEl>
                                        <p:attrNameLst>
                                          <p:attrName>style.visibility</p:attrName>
                                        </p:attrNameLst>
                                      </p:cBhvr>
                                      <p:to>
                                        <p:strVal val="visible"/>
                                      </p:to>
                                    </p:set>
                                    <p:animEffect transition="in" filter="wipe(left)">
                                      <p:cBhvr>
                                        <p:cTn id="16" dur="500"/>
                                        <p:tgtEl>
                                          <p:spTgt spid="1597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9746"/>
                                        </p:tgtEl>
                                        <p:attrNameLst>
                                          <p:attrName>style.visibility</p:attrName>
                                        </p:attrNameLst>
                                      </p:cBhvr>
                                      <p:to>
                                        <p:strVal val="visible"/>
                                      </p:to>
                                    </p:set>
                                    <p:animEffect transition="in" filter="wipe(up)">
                                      <p:cBhvr>
                                        <p:cTn id="21" dur="500"/>
                                        <p:tgtEl>
                                          <p:spTgt spid="15974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59773"/>
                                        </p:tgtEl>
                                        <p:attrNameLst>
                                          <p:attrName>style.visibility</p:attrName>
                                        </p:attrNameLst>
                                      </p:cBhvr>
                                      <p:to>
                                        <p:strVal val="visible"/>
                                      </p:to>
                                    </p:set>
                                    <p:animEffect transition="in" filter="wipe(up)">
                                      <p:cBhvr>
                                        <p:cTn id="26" dur="500"/>
                                        <p:tgtEl>
                                          <p:spTgt spid="15977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159800"/>
                                        </p:tgtEl>
                                        <p:attrNameLst>
                                          <p:attrName>style.visibility</p:attrName>
                                        </p:attrNameLst>
                                      </p:cBhvr>
                                      <p:to>
                                        <p:strVal val="visible"/>
                                      </p:to>
                                    </p:set>
                                    <p:animEffect transition="in" filter="wipe(right)">
                                      <p:cBhvr>
                                        <p:cTn id="31" dur="500"/>
                                        <p:tgtEl>
                                          <p:spTgt spid="159800"/>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159774"/>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8" fill="hold" nodeType="afterEffect">
                                  <p:stCondLst>
                                    <p:cond delay="0"/>
                                  </p:stCondLst>
                                  <p:childTnLst>
                                    <p:set>
                                      <p:cBhvr>
                                        <p:cTn id="37" dur="1" fill="hold">
                                          <p:stCondLst>
                                            <p:cond delay="0"/>
                                          </p:stCondLst>
                                        </p:cTn>
                                        <p:tgtEl>
                                          <p:spTgt spid="159798"/>
                                        </p:tgtEl>
                                        <p:attrNameLst>
                                          <p:attrName>style.visibility</p:attrName>
                                        </p:attrNameLst>
                                      </p:cBhvr>
                                      <p:to>
                                        <p:strVal val="visible"/>
                                      </p:to>
                                    </p:set>
                                    <p:animEffect transition="in" filter="wipe(left)">
                                      <p:cBhvr>
                                        <p:cTn id="38" dur="500"/>
                                        <p:tgtEl>
                                          <p:spTgt spid="15979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9756"/>
                                        </p:tgtEl>
                                        <p:attrNameLst>
                                          <p:attrName>style.visibility</p:attrName>
                                        </p:attrNameLst>
                                      </p:cBhvr>
                                      <p:to>
                                        <p:strVal val="visible"/>
                                      </p:to>
                                    </p:set>
                                    <p:animEffect transition="in" filter="wipe(left)">
                                      <p:cBhvr>
                                        <p:cTn id="43" dur="500"/>
                                        <p:tgtEl>
                                          <p:spTgt spid="15975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59757"/>
                                        </p:tgtEl>
                                        <p:attrNameLst>
                                          <p:attrName>style.visibility</p:attrName>
                                        </p:attrNameLst>
                                      </p:cBhvr>
                                      <p:to>
                                        <p:strVal val="visible"/>
                                      </p:to>
                                    </p:set>
                                    <p:animEffect transition="in" filter="wipe(left)">
                                      <p:cBhvr>
                                        <p:cTn id="48" dur="500"/>
                                        <p:tgtEl>
                                          <p:spTgt spid="15975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59768">
                                            <p:txEl>
                                              <p:pRg st="0" end="0"/>
                                            </p:txEl>
                                          </p:spTgt>
                                        </p:tgtEl>
                                        <p:attrNameLst>
                                          <p:attrName>style.visibility</p:attrName>
                                        </p:attrNameLst>
                                      </p:cBhvr>
                                      <p:to>
                                        <p:strVal val="visible"/>
                                      </p:to>
                                    </p:set>
                                    <p:animEffect transition="in" filter="wipe(left)">
                                      <p:cBhvr>
                                        <p:cTn id="53" dur="500"/>
                                        <p:tgtEl>
                                          <p:spTgt spid="159768">
                                            <p:txEl>
                                              <p:pRg st="0" end="0"/>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59770"/>
                                        </p:tgtEl>
                                        <p:attrNameLst>
                                          <p:attrName>style.visibility</p:attrName>
                                        </p:attrNameLst>
                                      </p:cBhvr>
                                      <p:to>
                                        <p:strVal val="visible"/>
                                      </p:to>
                                    </p:set>
                                    <p:animEffect transition="in" filter="wipe(left)">
                                      <p:cBhvr>
                                        <p:cTn id="58" dur="500"/>
                                        <p:tgtEl>
                                          <p:spTgt spid="15977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59769"/>
                                        </p:tgtEl>
                                        <p:attrNameLst>
                                          <p:attrName>style.visibility</p:attrName>
                                        </p:attrNameLst>
                                      </p:cBhvr>
                                      <p:to>
                                        <p:strVal val="visible"/>
                                      </p:to>
                                    </p:set>
                                    <p:animEffect transition="in" filter="wipe(left)">
                                      <p:cBhvr>
                                        <p:cTn id="63" dur="500"/>
                                        <p:tgtEl>
                                          <p:spTgt spid="15976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59772"/>
                                        </p:tgtEl>
                                        <p:attrNameLst>
                                          <p:attrName>style.visibility</p:attrName>
                                        </p:attrNameLst>
                                      </p:cBhvr>
                                      <p:to>
                                        <p:strVal val="visible"/>
                                      </p:to>
                                    </p:set>
                                    <p:animEffect transition="in" filter="wipe(left)">
                                      <p:cBhvr>
                                        <p:cTn id="68" dur="500"/>
                                        <p:tgtEl>
                                          <p:spTgt spid="15977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59771"/>
                                        </p:tgtEl>
                                        <p:attrNameLst>
                                          <p:attrName>style.visibility</p:attrName>
                                        </p:attrNameLst>
                                      </p:cBhvr>
                                      <p:to>
                                        <p:strVal val="visible"/>
                                      </p:to>
                                    </p:set>
                                    <p:animEffect transition="in" filter="wipe(left)">
                                      <p:cBhvr>
                                        <p:cTn id="73" dur="500"/>
                                        <p:tgtEl>
                                          <p:spTgt spid="15977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left)">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6" grpId="0" animBg="1"/>
      <p:bldP spid="159752" grpId="0" autoUpdateAnimBg="0"/>
      <p:bldP spid="159754" grpId="0" autoUpdateAnimBg="0"/>
      <p:bldP spid="159755" grpId="0" autoUpdateAnimBg="0"/>
      <p:bldP spid="159756" grpId="0" autoUpdateAnimBg="0"/>
      <p:bldP spid="159757" grpId="0" autoUpdateAnimBg="0"/>
      <p:bldP spid="159768" grpId="0" build="p" autoUpdateAnimBg="0"/>
      <p:bldP spid="159773" grpId="0" animBg="1"/>
      <p:bldP spid="159774" grpId="0" animBg="1"/>
      <p:bldP spid="26"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7897" name="Group 137"/>
          <p:cNvGrpSpPr>
            <a:grpSpLocks/>
          </p:cNvGrpSpPr>
          <p:nvPr/>
        </p:nvGrpSpPr>
        <p:grpSpPr bwMode="auto">
          <a:xfrm>
            <a:off x="6021388" y="2128838"/>
            <a:ext cx="1828800" cy="1979612"/>
            <a:chOff x="3793" y="1341"/>
            <a:chExt cx="1152" cy="1247"/>
          </a:xfrm>
        </p:grpSpPr>
        <p:sp>
          <p:nvSpPr>
            <p:cNvPr id="84016" name="Arc 107"/>
            <p:cNvSpPr>
              <a:spLocks/>
            </p:cNvSpPr>
            <p:nvPr/>
          </p:nvSpPr>
          <p:spPr bwMode="auto">
            <a:xfrm>
              <a:off x="3793" y="2443"/>
              <a:ext cx="1152" cy="145"/>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9050">
              <a:solidFill>
                <a:schemeClr val="tx1"/>
              </a:solidFill>
              <a:prstDash val="dash"/>
              <a:round/>
              <a:headEnd/>
              <a:tailEnd/>
            </a:ln>
            <a:effectLst/>
          </p:spPr>
          <p:txBody>
            <a:bodyPr wrap="none" anchor="ctr"/>
            <a:lstStyle/>
            <a:p>
              <a:endParaRPr lang="zh-CN" altLang="en-US"/>
            </a:p>
          </p:txBody>
        </p:sp>
        <p:sp>
          <p:nvSpPr>
            <p:cNvPr id="84017" name="Arc 108"/>
            <p:cNvSpPr>
              <a:spLocks/>
            </p:cNvSpPr>
            <p:nvPr/>
          </p:nvSpPr>
          <p:spPr bwMode="auto">
            <a:xfrm>
              <a:off x="3991" y="1341"/>
              <a:ext cx="761" cy="96"/>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9050">
              <a:solidFill>
                <a:schemeClr val="tx1"/>
              </a:solidFill>
              <a:round/>
              <a:headEnd/>
              <a:tailEnd/>
            </a:ln>
            <a:effectLst/>
          </p:spPr>
          <p:txBody>
            <a:bodyPr wrap="none" anchor="ctr"/>
            <a:lstStyle/>
            <a:p>
              <a:endParaRPr lang="zh-CN" altLang="en-US"/>
            </a:p>
          </p:txBody>
        </p:sp>
        <p:sp>
          <p:nvSpPr>
            <p:cNvPr id="84018" name="Arc 109"/>
            <p:cNvSpPr>
              <a:spLocks/>
            </p:cNvSpPr>
            <p:nvPr/>
          </p:nvSpPr>
          <p:spPr bwMode="auto">
            <a:xfrm>
              <a:off x="4079" y="1914"/>
              <a:ext cx="577" cy="73"/>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9050">
              <a:solidFill>
                <a:schemeClr val="tx1"/>
              </a:solidFill>
              <a:prstDash val="dash"/>
              <a:round/>
              <a:headEnd/>
              <a:tailEnd/>
            </a:ln>
            <a:effectLst/>
          </p:spPr>
          <p:txBody>
            <a:bodyPr wrap="none" anchor="ctr"/>
            <a:lstStyle/>
            <a:p>
              <a:endParaRPr lang="zh-CN" altLang="en-US"/>
            </a:p>
          </p:txBody>
        </p:sp>
      </p:grpSp>
      <p:sp>
        <p:nvSpPr>
          <p:cNvPr id="83971" name="Rectangle 44"/>
          <p:cNvSpPr>
            <a:spLocks noGrp="1" noChangeArrowheads="1"/>
          </p:cNvSpPr>
          <p:nvPr>
            <p:ph type="title"/>
          </p:nvPr>
        </p:nvSpPr>
        <p:spPr bwMode="auto">
          <a:xfrm>
            <a:off x="381000" y="762000"/>
            <a:ext cx="7772400" cy="685800"/>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smtClean="0">
                <a:solidFill>
                  <a:schemeClr val="tx1"/>
                </a:solidFill>
                <a:latin typeface="楷体_GB2312" pitchFamily="49" charset="-122"/>
                <a:ea typeface="楷体_GB2312" pitchFamily="49" charset="-122"/>
              </a:rPr>
              <a:t>建立</a:t>
            </a:r>
            <a:r>
              <a:rPr lang="en-US" altLang="zh-CN" sz="2800" i="1" smtClean="0">
                <a:solidFill>
                  <a:schemeClr val="tx1"/>
                </a:solidFill>
                <a:ea typeface="仿宋_GB2312" pitchFamily="49" charset="-122"/>
              </a:rPr>
              <a:t>yoz</a:t>
            </a:r>
            <a:r>
              <a:rPr lang="zh-CN" altLang="en-US" sz="2800" smtClean="0">
                <a:solidFill>
                  <a:schemeClr val="tx1"/>
                </a:solidFill>
                <a:latin typeface="楷体_GB2312" pitchFamily="49" charset="-122"/>
                <a:ea typeface="楷体_GB2312" pitchFamily="49" charset="-122"/>
              </a:rPr>
              <a:t>面上曲线</a:t>
            </a:r>
            <a:r>
              <a:rPr lang="en-US" altLang="zh-CN" sz="2800" i="1" smtClean="0">
                <a:solidFill>
                  <a:schemeClr val="tx1"/>
                </a:solidFill>
                <a:ea typeface="仿宋_GB2312" pitchFamily="49" charset="-122"/>
              </a:rPr>
              <a:t>C</a:t>
            </a:r>
            <a:r>
              <a:rPr lang="en-US" altLang="zh-CN" sz="2800" smtClean="0">
                <a:solidFill>
                  <a:schemeClr val="tx1"/>
                </a:solidFill>
                <a:ea typeface="仿宋_GB2312" pitchFamily="49" charset="-122"/>
              </a:rPr>
              <a:t> </a:t>
            </a:r>
            <a:r>
              <a:rPr lang="zh-CN" altLang="en-US" sz="2800" smtClean="0">
                <a:solidFill>
                  <a:schemeClr val="tx1"/>
                </a:solidFill>
                <a:ea typeface="楷体_GB2312" pitchFamily="49" charset="-122"/>
              </a:rPr>
              <a:t>绕</a:t>
            </a:r>
            <a:r>
              <a:rPr lang="zh-CN" altLang="en-US" sz="2800" smtClean="0">
                <a:solidFill>
                  <a:schemeClr val="tx1"/>
                </a:solidFill>
                <a:ea typeface="仿宋_GB2312" pitchFamily="49" charset="-122"/>
              </a:rPr>
              <a:t> </a:t>
            </a:r>
            <a:r>
              <a:rPr lang="en-US" altLang="zh-CN" sz="2800" i="1" smtClean="0">
                <a:solidFill>
                  <a:schemeClr val="tx1"/>
                </a:solidFill>
                <a:ea typeface="仿宋_GB2312" pitchFamily="49" charset="-122"/>
              </a:rPr>
              <a:t>z</a:t>
            </a:r>
            <a:r>
              <a:rPr lang="en-US" altLang="zh-CN" sz="2800" smtClean="0">
                <a:solidFill>
                  <a:schemeClr val="tx1"/>
                </a:solidFill>
                <a:ea typeface="仿宋_GB2312" pitchFamily="49" charset="-122"/>
              </a:rPr>
              <a:t> </a:t>
            </a:r>
            <a:r>
              <a:rPr lang="zh-CN" altLang="en-US" sz="2800" smtClean="0">
                <a:solidFill>
                  <a:schemeClr val="tx1"/>
                </a:solidFill>
                <a:ea typeface="楷体_GB2312" pitchFamily="49" charset="-122"/>
              </a:rPr>
              <a:t>轴旋转所成曲面</a:t>
            </a:r>
            <a:r>
              <a:rPr lang="zh-CN" altLang="zh-CN" sz="2800" smtClean="0">
                <a:solidFill>
                  <a:schemeClr val="tx1"/>
                </a:solidFill>
                <a:ea typeface="楷体_GB2312" pitchFamily="49" charset="-122"/>
              </a:rPr>
              <a:t>的</a:t>
            </a:r>
            <a:r>
              <a:rPr lang="zh-CN" altLang="en-US" sz="2800" smtClean="0">
                <a:solidFill>
                  <a:schemeClr val="tx1"/>
                </a:solidFill>
                <a:ea typeface="楷体_GB2312" pitchFamily="49" charset="-122"/>
              </a:rPr>
              <a:t>方程</a:t>
            </a:r>
            <a:r>
              <a:rPr lang="en-US" altLang="zh-CN" sz="2800" smtClean="0">
                <a:solidFill>
                  <a:schemeClr val="tx1"/>
                </a:solidFill>
                <a:ea typeface="楷体_GB2312" pitchFamily="49" charset="-122"/>
              </a:rPr>
              <a:t>:</a:t>
            </a:r>
          </a:p>
        </p:txBody>
      </p:sp>
      <p:sp>
        <p:nvSpPr>
          <p:cNvPr id="117780" name="Text Box 20"/>
          <p:cNvSpPr txBox="1">
            <a:spLocks noChangeArrowheads="1"/>
          </p:cNvSpPr>
          <p:nvPr/>
        </p:nvSpPr>
        <p:spPr bwMode="auto">
          <a:xfrm>
            <a:off x="381000" y="4662488"/>
            <a:ext cx="3657600" cy="519112"/>
          </a:xfrm>
          <a:prstGeom prst="rect">
            <a:avLst/>
          </a:prstGeom>
          <a:noFill/>
          <a:ln w="9525">
            <a:noFill/>
            <a:miter lim="800000"/>
            <a:headEnd/>
            <a:tailEnd/>
          </a:ln>
          <a:effectLst/>
        </p:spPr>
        <p:txBody>
          <a:bodyPr>
            <a:spAutoFit/>
          </a:bodyPr>
          <a:lstStyle/>
          <a:p>
            <a:pPr eaLnBrk="1" hangingPunct="1"/>
            <a:r>
              <a:rPr kumimoji="1" lang="zh-CN" altLang="en-US" sz="2800">
                <a:latin typeface="Times New Roman" pitchFamily="18" charset="0"/>
                <a:ea typeface="楷体_GB2312" pitchFamily="49" charset="-122"/>
              </a:rPr>
              <a:t>故旋转曲面方程为</a:t>
            </a:r>
          </a:p>
        </p:txBody>
      </p:sp>
      <p:graphicFrame>
        <p:nvGraphicFramePr>
          <p:cNvPr id="117781" name="Object 21"/>
          <p:cNvGraphicFramePr>
            <a:graphicFrameLocks noChangeAspect="1"/>
          </p:cNvGraphicFramePr>
          <p:nvPr/>
        </p:nvGraphicFramePr>
        <p:xfrm>
          <a:off x="457200" y="3505200"/>
          <a:ext cx="1676400" cy="406400"/>
        </p:xfrm>
        <a:graphic>
          <a:graphicData uri="http://schemas.openxmlformats.org/presentationml/2006/ole">
            <p:oleObj spid="_x0000_s84172" name="Equation" r:id="rId3" imgW="1767960" imgH="384840" progId="Equation.3">
              <p:embed/>
            </p:oleObj>
          </a:graphicData>
        </a:graphic>
      </p:graphicFrame>
      <p:sp>
        <p:nvSpPr>
          <p:cNvPr id="117782" name="Text Box 22"/>
          <p:cNvSpPr txBox="1">
            <a:spLocks noChangeArrowheads="1"/>
          </p:cNvSpPr>
          <p:nvPr/>
        </p:nvSpPr>
        <p:spPr bwMode="auto">
          <a:xfrm>
            <a:off x="381000" y="2903538"/>
            <a:ext cx="28194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当绕</a:t>
            </a:r>
            <a:r>
              <a:rPr kumimoji="1" lang="zh-CN" altLang="en-US" sz="2800">
                <a:latin typeface="Times New Roman" pitchFamily="18" charset="0"/>
                <a:ea typeface="仿宋_GB2312" pitchFamily="49" charset="-122"/>
              </a:rPr>
              <a:t> </a:t>
            </a:r>
            <a:r>
              <a:rPr kumimoji="1" lang="en-US" altLang="zh-CN" sz="2800" i="1">
                <a:solidFill>
                  <a:schemeClr val="tx2"/>
                </a:solidFill>
                <a:latin typeface="Times New Roman" pitchFamily="18" charset="0"/>
                <a:ea typeface="仿宋_GB2312" pitchFamily="49" charset="-122"/>
              </a:rPr>
              <a:t>z </a:t>
            </a:r>
            <a:r>
              <a:rPr kumimoji="1" lang="zh-CN" altLang="en-US" sz="2800">
                <a:latin typeface="楷体_GB2312" pitchFamily="49" charset="-122"/>
                <a:ea typeface="楷体_GB2312" pitchFamily="49" charset="-122"/>
              </a:rPr>
              <a:t>轴旋转时</a:t>
            </a:r>
            <a:r>
              <a:rPr kumimoji="1" lang="en-US" altLang="zh-CN" sz="2800">
                <a:latin typeface="楷体_GB2312" pitchFamily="49" charset="-122"/>
                <a:ea typeface="楷体_GB2312" pitchFamily="49" charset="-122"/>
              </a:rPr>
              <a:t>,</a:t>
            </a:r>
            <a:endParaRPr kumimoji="1" lang="en-US" altLang="zh-CN" sz="2800">
              <a:latin typeface="Times New Roman" pitchFamily="18" charset="0"/>
              <a:ea typeface="仿宋_GB2312" pitchFamily="49" charset="-122"/>
            </a:endParaRPr>
          </a:p>
        </p:txBody>
      </p:sp>
      <p:graphicFrame>
        <p:nvGraphicFramePr>
          <p:cNvPr id="117783" name="Object 23"/>
          <p:cNvGraphicFramePr>
            <a:graphicFrameLocks noChangeAspect="1"/>
          </p:cNvGraphicFramePr>
          <p:nvPr/>
        </p:nvGraphicFramePr>
        <p:xfrm>
          <a:off x="1562100" y="2451100"/>
          <a:ext cx="1866900" cy="444500"/>
        </p:xfrm>
        <a:graphic>
          <a:graphicData uri="http://schemas.openxmlformats.org/presentationml/2006/ole">
            <p:oleObj spid="_x0000_s84173" name="Equation" r:id="rId4" imgW="1976040" imgH="426240" progId="Equation.3">
              <p:embed/>
            </p:oleObj>
          </a:graphicData>
        </a:graphic>
      </p:graphicFrame>
      <p:graphicFrame>
        <p:nvGraphicFramePr>
          <p:cNvPr id="117784" name="Object 24"/>
          <p:cNvGraphicFramePr>
            <a:graphicFrameLocks noChangeAspect="1"/>
          </p:cNvGraphicFramePr>
          <p:nvPr/>
        </p:nvGraphicFramePr>
        <p:xfrm>
          <a:off x="1295400" y="1917700"/>
          <a:ext cx="2552700" cy="444500"/>
        </p:xfrm>
        <a:graphic>
          <a:graphicData uri="http://schemas.openxmlformats.org/presentationml/2006/ole">
            <p:oleObj spid="_x0000_s84174" name="Equation" r:id="rId5" imgW="2724840" imgH="426240" progId="Equation.3">
              <p:embed/>
            </p:oleObj>
          </a:graphicData>
        </a:graphic>
      </p:graphicFrame>
      <p:sp>
        <p:nvSpPr>
          <p:cNvPr id="117785" name="Text Box 25"/>
          <p:cNvSpPr txBox="1">
            <a:spLocks noChangeArrowheads="1"/>
          </p:cNvSpPr>
          <p:nvPr/>
        </p:nvSpPr>
        <p:spPr bwMode="auto">
          <a:xfrm>
            <a:off x="381000" y="1828800"/>
            <a:ext cx="12192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若点</a:t>
            </a:r>
            <a:endParaRPr kumimoji="1" lang="zh-CN" altLang="en-US" sz="2800">
              <a:latin typeface="Times New Roman" pitchFamily="18" charset="0"/>
              <a:ea typeface="仿宋_GB2312" pitchFamily="49" charset="-122"/>
            </a:endParaRPr>
          </a:p>
        </p:txBody>
      </p:sp>
      <p:sp>
        <p:nvSpPr>
          <p:cNvPr id="117786" name="Text Box 26"/>
          <p:cNvSpPr txBox="1">
            <a:spLocks noChangeArrowheads="1"/>
          </p:cNvSpPr>
          <p:nvPr/>
        </p:nvSpPr>
        <p:spPr bwMode="auto">
          <a:xfrm>
            <a:off x="381000" y="1233488"/>
            <a:ext cx="4114800" cy="519112"/>
          </a:xfrm>
          <a:prstGeom prst="rect">
            <a:avLst/>
          </a:prstGeom>
          <a:noFill/>
          <a:ln w="9525">
            <a:noFill/>
            <a:miter lim="800000"/>
            <a:headEnd/>
            <a:tailEnd/>
          </a:ln>
          <a:effectLst/>
        </p:spPr>
        <p:txBody>
          <a:bodyPr>
            <a:spAutoFit/>
          </a:bodyPr>
          <a:lstStyle/>
          <a:p>
            <a:pPr eaLnBrk="1" hangingPunct="1"/>
            <a:r>
              <a:rPr kumimoji="1" lang="zh-CN" altLang="en-US" sz="2800">
                <a:latin typeface="楷体_GB2312" pitchFamily="49" charset="-122"/>
                <a:ea typeface="楷体_GB2312" pitchFamily="49" charset="-122"/>
              </a:rPr>
              <a:t>给定 </a:t>
            </a:r>
            <a:r>
              <a:rPr kumimoji="1" lang="en-US" altLang="zh-CN" sz="2800" i="1">
                <a:latin typeface="Times New Roman" pitchFamily="18" charset="0"/>
                <a:ea typeface="仿宋_GB2312" pitchFamily="49" charset="-122"/>
              </a:rPr>
              <a:t>yoz</a:t>
            </a:r>
            <a:r>
              <a:rPr kumimoji="1" lang="en-US" altLang="zh-CN" sz="2800">
                <a:latin typeface="Times New Roman" pitchFamily="18" charset="0"/>
                <a:ea typeface="仿宋_GB2312" pitchFamily="49" charset="-122"/>
              </a:rPr>
              <a:t> </a:t>
            </a:r>
            <a:r>
              <a:rPr kumimoji="1" lang="zh-CN" altLang="en-US" sz="2800">
                <a:latin typeface="Times New Roman" pitchFamily="18" charset="0"/>
                <a:ea typeface="楷体_GB2312" pitchFamily="49" charset="-122"/>
              </a:rPr>
              <a:t>面上曲线</a:t>
            </a:r>
            <a:r>
              <a:rPr kumimoji="1" lang="zh-CN" altLang="en-US" sz="2800">
                <a:latin typeface="Times New Roman" pitchFamily="18" charset="0"/>
                <a:ea typeface="仿宋_GB2312" pitchFamily="49" charset="-122"/>
              </a:rPr>
              <a:t> </a:t>
            </a:r>
            <a:r>
              <a:rPr kumimoji="1" lang="en-US" altLang="zh-CN" sz="2800" i="1">
                <a:latin typeface="Times New Roman" pitchFamily="18" charset="0"/>
                <a:ea typeface="仿宋_GB2312" pitchFamily="49" charset="-122"/>
              </a:rPr>
              <a:t>C</a:t>
            </a:r>
            <a:r>
              <a:rPr kumimoji="1" lang="en-US" altLang="zh-CN" sz="2800">
                <a:latin typeface="Times New Roman" pitchFamily="18" charset="0"/>
                <a:ea typeface="仿宋_GB2312" pitchFamily="49" charset="-122"/>
              </a:rPr>
              <a:t>: </a:t>
            </a:r>
            <a:endParaRPr kumimoji="1" lang="en-US" altLang="zh-CN" sz="2800">
              <a:latin typeface="Times New Roman" pitchFamily="18" charset="0"/>
            </a:endParaRPr>
          </a:p>
        </p:txBody>
      </p:sp>
      <p:grpSp>
        <p:nvGrpSpPr>
          <p:cNvPr id="117874" name="Group 114"/>
          <p:cNvGrpSpPr>
            <a:grpSpLocks/>
          </p:cNvGrpSpPr>
          <p:nvPr/>
        </p:nvGrpSpPr>
        <p:grpSpPr bwMode="auto">
          <a:xfrm>
            <a:off x="6924675" y="2946400"/>
            <a:ext cx="1990725" cy="393700"/>
            <a:chOff x="4266" y="1480"/>
            <a:chExt cx="1254" cy="248"/>
          </a:xfrm>
        </p:grpSpPr>
        <p:sp>
          <p:nvSpPr>
            <p:cNvPr id="84014" name="Line 28"/>
            <p:cNvSpPr>
              <a:spLocks noChangeShapeType="1"/>
            </p:cNvSpPr>
            <p:nvPr/>
          </p:nvSpPr>
          <p:spPr bwMode="auto">
            <a:xfrm flipH="1">
              <a:off x="4266" y="1609"/>
              <a:ext cx="277" cy="0"/>
            </a:xfrm>
            <a:prstGeom prst="line">
              <a:avLst/>
            </a:prstGeom>
            <a:noFill/>
            <a:ln w="9525">
              <a:solidFill>
                <a:schemeClr val="tx1"/>
              </a:solidFill>
              <a:prstDash val="dash"/>
              <a:round/>
              <a:headEnd/>
              <a:tailEnd/>
            </a:ln>
            <a:effectLst/>
          </p:spPr>
          <p:txBody>
            <a:bodyPr wrap="none" anchor="ctr"/>
            <a:lstStyle/>
            <a:p>
              <a:endParaRPr lang="zh-CN" altLang="en-US"/>
            </a:p>
          </p:txBody>
        </p:sp>
        <p:graphicFrame>
          <p:nvGraphicFramePr>
            <p:cNvPr id="84015" name="Object 29"/>
            <p:cNvGraphicFramePr>
              <a:graphicFrameLocks noChangeAspect="1"/>
            </p:cNvGraphicFramePr>
            <p:nvPr/>
          </p:nvGraphicFramePr>
          <p:xfrm>
            <a:off x="4596" y="1480"/>
            <a:ext cx="924" cy="248"/>
          </p:xfrm>
          <a:graphic>
            <a:graphicData uri="http://schemas.openxmlformats.org/presentationml/2006/ole">
              <p:oleObj spid="_x0000_s84175" name="公式" r:id="rId6" imgW="811080" imgH="176760" progId="Equation.3">
                <p:embed/>
              </p:oleObj>
            </a:graphicData>
          </a:graphic>
        </p:graphicFrame>
      </p:grpSp>
      <p:grpSp>
        <p:nvGrpSpPr>
          <p:cNvPr id="117898" name="Group 138"/>
          <p:cNvGrpSpPr>
            <a:grpSpLocks/>
          </p:cNvGrpSpPr>
          <p:nvPr/>
        </p:nvGrpSpPr>
        <p:grpSpPr bwMode="auto">
          <a:xfrm>
            <a:off x="5715000" y="3151188"/>
            <a:ext cx="1244600" cy="492125"/>
            <a:chOff x="3600" y="1985"/>
            <a:chExt cx="784" cy="310"/>
          </a:xfrm>
        </p:grpSpPr>
        <p:sp>
          <p:nvSpPr>
            <p:cNvPr id="84012" name="Line 31"/>
            <p:cNvSpPr>
              <a:spLocks noChangeShapeType="1"/>
            </p:cNvSpPr>
            <p:nvPr/>
          </p:nvSpPr>
          <p:spPr bwMode="auto">
            <a:xfrm flipH="1">
              <a:off x="4176" y="1985"/>
              <a:ext cx="192" cy="50"/>
            </a:xfrm>
            <a:prstGeom prst="line">
              <a:avLst/>
            </a:prstGeom>
            <a:noFill/>
            <a:ln w="9525">
              <a:solidFill>
                <a:srgbClr val="00FF00"/>
              </a:solidFill>
              <a:round/>
              <a:headEnd/>
              <a:tailEnd/>
            </a:ln>
            <a:effectLst/>
          </p:spPr>
          <p:txBody>
            <a:bodyPr wrap="none" anchor="ctr"/>
            <a:lstStyle/>
            <a:p>
              <a:endParaRPr lang="zh-CN" altLang="en-US"/>
            </a:p>
          </p:txBody>
        </p:sp>
        <p:graphicFrame>
          <p:nvGraphicFramePr>
            <p:cNvPr id="84013" name="Object 32"/>
            <p:cNvGraphicFramePr>
              <a:graphicFrameLocks noChangeAspect="1"/>
            </p:cNvGraphicFramePr>
            <p:nvPr/>
          </p:nvGraphicFramePr>
          <p:xfrm>
            <a:off x="3600" y="2056"/>
            <a:ext cx="784" cy="239"/>
          </p:xfrm>
          <a:graphic>
            <a:graphicData uri="http://schemas.openxmlformats.org/presentationml/2006/ole">
              <p:oleObj spid="_x0000_s84176" name="Equation" r:id="rId7" imgW="665640" imgH="166320" progId="Equation.DSMT4">
                <p:embed/>
              </p:oleObj>
            </a:graphicData>
          </a:graphic>
        </p:graphicFrame>
      </p:grpSp>
      <p:graphicFrame>
        <p:nvGraphicFramePr>
          <p:cNvPr id="117801" name="Object 41"/>
          <p:cNvGraphicFramePr>
            <a:graphicFrameLocks noChangeAspect="1"/>
          </p:cNvGraphicFramePr>
          <p:nvPr/>
        </p:nvGraphicFramePr>
        <p:xfrm>
          <a:off x="1270000" y="4038600"/>
          <a:ext cx="3543300" cy="558800"/>
        </p:xfrm>
        <a:graphic>
          <a:graphicData uri="http://schemas.openxmlformats.org/presentationml/2006/ole">
            <p:oleObj spid="_x0000_s84177" name="Equation" r:id="rId8" imgW="3806280" imgH="551160" progId="Equation.3">
              <p:embed/>
            </p:oleObj>
          </a:graphicData>
        </a:graphic>
      </p:graphicFrame>
      <p:sp>
        <p:nvSpPr>
          <p:cNvPr id="117802" name="Text Box 42"/>
          <p:cNvSpPr txBox="1">
            <a:spLocks noChangeArrowheads="1"/>
          </p:cNvSpPr>
          <p:nvPr/>
        </p:nvSpPr>
        <p:spPr bwMode="auto">
          <a:xfrm>
            <a:off x="2133600" y="3429000"/>
            <a:ext cx="14478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则有</a:t>
            </a:r>
          </a:p>
        </p:txBody>
      </p:sp>
      <p:graphicFrame>
        <p:nvGraphicFramePr>
          <p:cNvPr id="117803" name="Object 43"/>
          <p:cNvGraphicFramePr>
            <a:graphicFrameLocks noChangeAspect="1"/>
          </p:cNvGraphicFramePr>
          <p:nvPr/>
        </p:nvGraphicFramePr>
        <p:xfrm>
          <a:off x="1651000" y="5384800"/>
          <a:ext cx="3149600" cy="558800"/>
        </p:xfrm>
        <a:graphic>
          <a:graphicData uri="http://schemas.openxmlformats.org/presentationml/2006/ole">
            <p:oleObj spid="_x0000_s84178" name="Equation" r:id="rId9" imgW="3380040" imgH="551160" progId="Equation.3">
              <p:embed/>
            </p:oleObj>
          </a:graphicData>
        </a:graphic>
      </p:graphicFrame>
      <p:sp>
        <p:nvSpPr>
          <p:cNvPr id="117805" name="Text Box 45"/>
          <p:cNvSpPr txBox="1">
            <a:spLocks noChangeArrowheads="1"/>
          </p:cNvSpPr>
          <p:nvPr/>
        </p:nvSpPr>
        <p:spPr bwMode="auto">
          <a:xfrm>
            <a:off x="3810000" y="1828800"/>
            <a:ext cx="12954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则有</a:t>
            </a:r>
          </a:p>
        </p:txBody>
      </p:sp>
      <p:sp>
        <p:nvSpPr>
          <p:cNvPr id="117806" name="Text Box 46"/>
          <p:cNvSpPr txBox="1">
            <a:spLocks noChangeArrowheads="1"/>
          </p:cNvSpPr>
          <p:nvPr/>
        </p:nvSpPr>
        <p:spPr bwMode="auto">
          <a:xfrm>
            <a:off x="3124200" y="2903538"/>
            <a:ext cx="19812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该点转到</a:t>
            </a:r>
            <a:endParaRPr kumimoji="1" lang="zh-CN" altLang="en-US" sz="2800">
              <a:latin typeface="Times New Roman" pitchFamily="18" charset="0"/>
              <a:ea typeface="仿宋_GB2312" pitchFamily="49" charset="-122"/>
            </a:endParaRPr>
          </a:p>
        </p:txBody>
      </p:sp>
      <p:sp>
        <p:nvSpPr>
          <p:cNvPr id="117807" name="Line 47"/>
          <p:cNvSpPr>
            <a:spLocks noChangeShapeType="1"/>
          </p:cNvSpPr>
          <p:nvPr/>
        </p:nvSpPr>
        <p:spPr bwMode="auto">
          <a:xfrm flipV="1">
            <a:off x="2057400" y="2667000"/>
            <a:ext cx="914400" cy="1600200"/>
          </a:xfrm>
          <a:prstGeom prst="line">
            <a:avLst/>
          </a:prstGeom>
          <a:noFill/>
          <a:ln w="9525">
            <a:solidFill>
              <a:schemeClr val="accent1"/>
            </a:solidFill>
            <a:round/>
            <a:headEnd/>
            <a:tailEnd type="stealth" w="med" len="med"/>
          </a:ln>
          <a:effectLst/>
        </p:spPr>
        <p:txBody>
          <a:bodyPr wrap="none" anchor="ctr"/>
          <a:lstStyle/>
          <a:p>
            <a:endParaRPr lang="zh-CN" altLang="en-US"/>
          </a:p>
        </p:txBody>
      </p:sp>
      <p:sp>
        <p:nvSpPr>
          <p:cNvPr id="117808" name="Line 48"/>
          <p:cNvSpPr>
            <a:spLocks noChangeShapeType="1"/>
          </p:cNvSpPr>
          <p:nvPr/>
        </p:nvSpPr>
        <p:spPr bwMode="auto">
          <a:xfrm flipH="1" flipV="1">
            <a:off x="2438400" y="2743200"/>
            <a:ext cx="2133600" cy="1447800"/>
          </a:xfrm>
          <a:prstGeom prst="line">
            <a:avLst/>
          </a:prstGeom>
          <a:noFill/>
          <a:ln w="9525">
            <a:solidFill>
              <a:schemeClr val="accent1"/>
            </a:solidFill>
            <a:round/>
            <a:headEnd/>
            <a:tailEnd type="stealth" w="med" len="med"/>
          </a:ln>
          <a:effectLst/>
        </p:spPr>
        <p:txBody>
          <a:bodyPr wrap="none" anchor="ctr"/>
          <a:lstStyle/>
          <a:p>
            <a:endParaRPr lang="zh-CN" altLang="en-US"/>
          </a:p>
        </p:txBody>
      </p:sp>
      <p:graphicFrame>
        <p:nvGraphicFramePr>
          <p:cNvPr id="117810" name="Object 50"/>
          <p:cNvGraphicFramePr>
            <a:graphicFrameLocks noChangeAspect="1"/>
          </p:cNvGraphicFramePr>
          <p:nvPr/>
        </p:nvGraphicFramePr>
        <p:xfrm>
          <a:off x="3937000" y="1304925"/>
          <a:ext cx="1625600" cy="406400"/>
        </p:xfrm>
        <a:graphic>
          <a:graphicData uri="http://schemas.openxmlformats.org/presentationml/2006/ole">
            <p:oleObj spid="_x0000_s84179" name="Equation" r:id="rId10" imgW="1716120" imgH="384840" progId="Equation.3">
              <p:embed/>
            </p:oleObj>
          </a:graphicData>
        </a:graphic>
      </p:graphicFrame>
      <p:sp>
        <p:nvSpPr>
          <p:cNvPr id="117865" name="Freeform 105"/>
          <p:cNvSpPr>
            <a:spLocks/>
          </p:cNvSpPr>
          <p:nvPr/>
        </p:nvSpPr>
        <p:spPr bwMode="auto">
          <a:xfrm flipH="1">
            <a:off x="6019800" y="2278063"/>
            <a:ext cx="508000" cy="1828800"/>
          </a:xfrm>
          <a:custGeom>
            <a:avLst/>
            <a:gdLst>
              <a:gd name="T0" fmla="*/ 2147483646 w 320"/>
              <a:gd name="T1" fmla="*/ 0 h 1152"/>
              <a:gd name="T2" fmla="*/ 2147483646 w 320"/>
              <a:gd name="T3" fmla="*/ 2147483646 h 1152"/>
              <a:gd name="T4" fmla="*/ 2147483646 w 320"/>
              <a:gd name="T5" fmla="*/ 2147483646 h 1152"/>
              <a:gd name="T6" fmla="*/ 0 60000 65536"/>
              <a:gd name="T7" fmla="*/ 0 60000 65536"/>
              <a:gd name="T8" fmla="*/ 0 60000 65536"/>
            </a:gdLst>
            <a:ahLst/>
            <a:cxnLst>
              <a:cxn ang="T6">
                <a:pos x="T0" y="T1"/>
              </a:cxn>
              <a:cxn ang="T7">
                <a:pos x="T2" y="T3"/>
              </a:cxn>
              <a:cxn ang="T8">
                <a:pos x="T4" y="T5"/>
              </a:cxn>
            </a:cxnLst>
            <a:rect l="0" t="0" r="r" b="b"/>
            <a:pathLst>
              <a:path w="320" h="1152">
                <a:moveTo>
                  <a:pt x="128" y="0"/>
                </a:moveTo>
                <a:cubicBezTo>
                  <a:pt x="64" y="192"/>
                  <a:pt x="0" y="384"/>
                  <a:pt x="32" y="576"/>
                </a:cubicBezTo>
                <a:cubicBezTo>
                  <a:pt x="64" y="768"/>
                  <a:pt x="192" y="960"/>
                  <a:pt x="320" y="1152"/>
                </a:cubicBezTo>
              </a:path>
            </a:pathLst>
          </a:custGeom>
          <a:noFill/>
          <a:ln w="19050" cmpd="sng">
            <a:solidFill>
              <a:schemeClr val="tx1"/>
            </a:solidFill>
            <a:round/>
            <a:headEnd/>
            <a:tailEnd/>
          </a:ln>
          <a:effectLst/>
        </p:spPr>
        <p:txBody>
          <a:bodyPr/>
          <a:lstStyle/>
          <a:p>
            <a:endParaRPr lang="zh-CN" altLang="en-US"/>
          </a:p>
        </p:txBody>
      </p:sp>
      <p:grpSp>
        <p:nvGrpSpPr>
          <p:cNvPr id="117900" name="Group 140"/>
          <p:cNvGrpSpPr>
            <a:grpSpLocks/>
          </p:cNvGrpSpPr>
          <p:nvPr/>
        </p:nvGrpSpPr>
        <p:grpSpPr bwMode="auto">
          <a:xfrm>
            <a:off x="6629400" y="1582738"/>
            <a:ext cx="1689100" cy="3370262"/>
            <a:chOff x="4176" y="997"/>
            <a:chExt cx="1064" cy="2123"/>
          </a:xfrm>
        </p:grpSpPr>
        <p:sp>
          <p:nvSpPr>
            <p:cNvPr id="84001" name="Freeform 104"/>
            <p:cNvSpPr>
              <a:spLocks/>
            </p:cNvSpPr>
            <p:nvPr/>
          </p:nvSpPr>
          <p:spPr bwMode="auto">
            <a:xfrm>
              <a:off x="4624" y="1435"/>
              <a:ext cx="320" cy="1152"/>
            </a:xfrm>
            <a:custGeom>
              <a:avLst/>
              <a:gdLst>
                <a:gd name="T0" fmla="*/ 128 w 320"/>
                <a:gd name="T1" fmla="*/ 0 h 1152"/>
                <a:gd name="T2" fmla="*/ 32 w 320"/>
                <a:gd name="T3" fmla="*/ 576 h 1152"/>
                <a:gd name="T4" fmla="*/ 320 w 320"/>
                <a:gd name="T5" fmla="*/ 1152 h 1152"/>
                <a:gd name="T6" fmla="*/ 0 60000 65536"/>
                <a:gd name="T7" fmla="*/ 0 60000 65536"/>
                <a:gd name="T8" fmla="*/ 0 60000 65536"/>
              </a:gdLst>
              <a:ahLst/>
              <a:cxnLst>
                <a:cxn ang="T6">
                  <a:pos x="T0" y="T1"/>
                </a:cxn>
                <a:cxn ang="T7">
                  <a:pos x="T2" y="T3"/>
                </a:cxn>
                <a:cxn ang="T8">
                  <a:pos x="T4" y="T5"/>
                </a:cxn>
              </a:cxnLst>
              <a:rect l="0" t="0" r="r" b="b"/>
              <a:pathLst>
                <a:path w="320" h="1152">
                  <a:moveTo>
                    <a:pt x="128" y="0"/>
                  </a:moveTo>
                  <a:cubicBezTo>
                    <a:pt x="64" y="192"/>
                    <a:pt x="0" y="384"/>
                    <a:pt x="32" y="576"/>
                  </a:cubicBezTo>
                  <a:cubicBezTo>
                    <a:pt x="64" y="768"/>
                    <a:pt x="192" y="960"/>
                    <a:pt x="320" y="1152"/>
                  </a:cubicBezTo>
                </a:path>
              </a:pathLst>
            </a:custGeom>
            <a:noFill/>
            <a:ln w="19050" cmpd="sng">
              <a:solidFill>
                <a:schemeClr val="accent1"/>
              </a:solidFill>
              <a:round/>
              <a:headEnd/>
              <a:tailEnd/>
            </a:ln>
            <a:effectLst/>
          </p:spPr>
          <p:txBody>
            <a:bodyPr/>
            <a:lstStyle/>
            <a:p>
              <a:endParaRPr lang="zh-CN" altLang="en-US"/>
            </a:p>
          </p:txBody>
        </p:sp>
        <p:grpSp>
          <p:nvGrpSpPr>
            <p:cNvPr id="84002" name="Group 139"/>
            <p:cNvGrpSpPr>
              <a:grpSpLocks/>
            </p:cNvGrpSpPr>
            <p:nvPr/>
          </p:nvGrpSpPr>
          <p:grpSpPr bwMode="auto">
            <a:xfrm>
              <a:off x="4176" y="997"/>
              <a:ext cx="1064" cy="2123"/>
              <a:chOff x="4176" y="997"/>
              <a:chExt cx="1064" cy="2123"/>
            </a:xfrm>
          </p:grpSpPr>
          <p:graphicFrame>
            <p:nvGraphicFramePr>
              <p:cNvPr id="84003" name="Object 13"/>
              <p:cNvGraphicFramePr>
                <a:graphicFrameLocks noChangeAspect="1"/>
              </p:cNvGraphicFramePr>
              <p:nvPr/>
            </p:nvGraphicFramePr>
            <p:xfrm>
              <a:off x="4224" y="2490"/>
              <a:ext cx="134" cy="150"/>
            </p:xfrm>
            <a:graphic>
              <a:graphicData uri="http://schemas.openxmlformats.org/presentationml/2006/ole">
                <p:oleObj spid="_x0000_s84180" name="Equation" r:id="rId11" imgW="176760" imgH="197640" progId="Equation.3">
                  <p:embed/>
                </p:oleObj>
              </a:graphicData>
            </a:graphic>
          </p:graphicFrame>
          <p:graphicFrame>
            <p:nvGraphicFramePr>
              <p:cNvPr id="84004" name="Object 10"/>
              <p:cNvGraphicFramePr>
                <a:graphicFrameLocks noChangeAspect="1"/>
              </p:cNvGraphicFramePr>
              <p:nvPr/>
            </p:nvGraphicFramePr>
            <p:xfrm>
              <a:off x="4472" y="1016"/>
              <a:ext cx="136" cy="136"/>
            </p:xfrm>
            <a:graphic>
              <a:graphicData uri="http://schemas.openxmlformats.org/presentationml/2006/ole">
                <p:oleObj spid="_x0000_s84181" name="Equation" r:id="rId12" imgW="176760" imgH="176760" progId="Equation.3">
                  <p:embed/>
                </p:oleObj>
              </a:graphicData>
            </a:graphic>
          </p:graphicFrame>
          <p:graphicFrame>
            <p:nvGraphicFramePr>
              <p:cNvPr id="84005" name="Object 11"/>
              <p:cNvGraphicFramePr>
                <a:graphicFrameLocks noChangeAspect="1"/>
              </p:cNvGraphicFramePr>
              <p:nvPr/>
            </p:nvGraphicFramePr>
            <p:xfrm>
              <a:off x="5088" y="2640"/>
              <a:ext cx="152" cy="200"/>
            </p:xfrm>
            <a:graphic>
              <a:graphicData uri="http://schemas.openxmlformats.org/presentationml/2006/ole">
                <p:oleObj spid="_x0000_s84182" name="Equation" r:id="rId13" imgW="197640" imgH="280800" progId="Equation.3">
                  <p:embed/>
                </p:oleObj>
              </a:graphicData>
            </a:graphic>
          </p:graphicFrame>
          <p:graphicFrame>
            <p:nvGraphicFramePr>
              <p:cNvPr id="84006" name="Object 12"/>
              <p:cNvGraphicFramePr>
                <a:graphicFrameLocks noChangeAspect="1"/>
              </p:cNvGraphicFramePr>
              <p:nvPr/>
            </p:nvGraphicFramePr>
            <p:xfrm>
              <a:off x="4272" y="2968"/>
              <a:ext cx="144" cy="152"/>
            </p:xfrm>
            <a:graphic>
              <a:graphicData uri="http://schemas.openxmlformats.org/presentationml/2006/ole">
                <p:oleObj spid="_x0000_s84183" name="Equation" r:id="rId14" imgW="187200" imgH="197640" progId="Equation.3">
                  <p:embed/>
                </p:oleObj>
              </a:graphicData>
            </a:graphic>
          </p:graphicFrame>
          <p:grpSp>
            <p:nvGrpSpPr>
              <p:cNvPr id="84007" name="Group 132"/>
              <p:cNvGrpSpPr>
                <a:grpSpLocks/>
              </p:cNvGrpSpPr>
              <p:nvPr/>
            </p:nvGrpSpPr>
            <p:grpSpPr bwMode="auto">
              <a:xfrm>
                <a:off x="4176" y="997"/>
                <a:ext cx="1056" cy="2115"/>
                <a:chOff x="4176" y="997"/>
                <a:chExt cx="1056" cy="2115"/>
              </a:xfrm>
            </p:grpSpPr>
            <p:sp>
              <p:nvSpPr>
                <p:cNvPr id="84009" name="Line 15"/>
                <p:cNvSpPr>
                  <a:spLocks noChangeShapeType="1"/>
                </p:cNvSpPr>
                <p:nvPr/>
              </p:nvSpPr>
              <p:spPr bwMode="auto">
                <a:xfrm flipH="1">
                  <a:off x="4176" y="2587"/>
                  <a:ext cx="190" cy="525"/>
                </a:xfrm>
                <a:prstGeom prst="line">
                  <a:avLst/>
                </a:prstGeom>
                <a:noFill/>
                <a:ln w="19050">
                  <a:solidFill>
                    <a:schemeClr val="tx1"/>
                  </a:solidFill>
                  <a:round/>
                  <a:headEnd/>
                  <a:tailEnd type="triangle" w="med" len="med"/>
                </a:ln>
                <a:effectLst/>
              </p:spPr>
              <p:txBody>
                <a:bodyPr wrap="none" anchor="ctr"/>
                <a:lstStyle/>
                <a:p>
                  <a:endParaRPr lang="zh-CN" altLang="en-US"/>
                </a:p>
              </p:txBody>
            </p:sp>
            <p:sp>
              <p:nvSpPr>
                <p:cNvPr id="84010" name="Line 16"/>
                <p:cNvSpPr>
                  <a:spLocks noChangeShapeType="1"/>
                </p:cNvSpPr>
                <p:nvPr/>
              </p:nvSpPr>
              <p:spPr bwMode="auto">
                <a:xfrm flipV="1">
                  <a:off x="4366" y="997"/>
                  <a:ext cx="0" cy="1587"/>
                </a:xfrm>
                <a:prstGeom prst="line">
                  <a:avLst/>
                </a:prstGeom>
                <a:noFill/>
                <a:ln w="19050">
                  <a:solidFill>
                    <a:schemeClr val="tx1"/>
                  </a:solidFill>
                  <a:round/>
                  <a:headEnd/>
                  <a:tailEnd type="triangle" w="med" len="med"/>
                </a:ln>
                <a:effectLst/>
              </p:spPr>
              <p:txBody>
                <a:bodyPr wrap="none" anchor="ctr"/>
                <a:lstStyle/>
                <a:p>
                  <a:endParaRPr lang="zh-CN" altLang="en-US"/>
                </a:p>
              </p:txBody>
            </p:sp>
            <p:sp>
              <p:nvSpPr>
                <p:cNvPr id="84011" name="Line 18"/>
                <p:cNvSpPr>
                  <a:spLocks noChangeShapeType="1"/>
                </p:cNvSpPr>
                <p:nvPr/>
              </p:nvSpPr>
              <p:spPr bwMode="auto">
                <a:xfrm>
                  <a:off x="4368" y="2584"/>
                  <a:ext cx="864" cy="0"/>
                </a:xfrm>
                <a:prstGeom prst="line">
                  <a:avLst/>
                </a:prstGeom>
                <a:noFill/>
                <a:ln w="9525">
                  <a:solidFill>
                    <a:schemeClr val="tx1"/>
                  </a:solidFill>
                  <a:round/>
                  <a:headEnd/>
                  <a:tailEnd type="triangle" w="med" len="med"/>
                </a:ln>
                <a:effectLst/>
              </p:spPr>
              <p:txBody>
                <a:bodyPr wrap="none" anchor="ctr"/>
                <a:lstStyle/>
                <a:p>
                  <a:endParaRPr lang="zh-CN" altLang="en-US"/>
                </a:p>
              </p:txBody>
            </p:sp>
          </p:grpSp>
          <p:graphicFrame>
            <p:nvGraphicFramePr>
              <p:cNvPr id="84008" name="Object 116"/>
              <p:cNvGraphicFramePr>
                <a:graphicFrameLocks noChangeAspect="1"/>
              </p:cNvGraphicFramePr>
              <p:nvPr/>
            </p:nvGraphicFramePr>
            <p:xfrm>
              <a:off x="4752" y="1544"/>
              <a:ext cx="184" cy="200"/>
            </p:xfrm>
            <a:graphic>
              <a:graphicData uri="http://schemas.openxmlformats.org/presentationml/2006/ole">
                <p:oleObj spid="_x0000_s84184" name="Equation" r:id="rId15" imgW="259920" imgH="280800" progId="Equation.3">
                  <p:embed/>
                </p:oleObj>
              </a:graphicData>
            </a:graphic>
          </p:graphicFrame>
        </p:grpSp>
      </p:grpSp>
      <p:grpSp>
        <p:nvGrpSpPr>
          <p:cNvPr id="117891" name="Group 131"/>
          <p:cNvGrpSpPr>
            <a:grpSpLocks/>
          </p:cNvGrpSpPr>
          <p:nvPr/>
        </p:nvGrpSpPr>
        <p:grpSpPr bwMode="auto">
          <a:xfrm>
            <a:off x="6016625" y="2273300"/>
            <a:ext cx="1828800" cy="2070100"/>
            <a:chOff x="3792" y="1432"/>
            <a:chExt cx="1152" cy="1304"/>
          </a:xfrm>
        </p:grpSpPr>
        <p:grpSp>
          <p:nvGrpSpPr>
            <p:cNvPr id="83993" name="Group 128"/>
            <p:cNvGrpSpPr>
              <a:grpSpLocks/>
            </p:cNvGrpSpPr>
            <p:nvPr/>
          </p:nvGrpSpPr>
          <p:grpSpPr bwMode="auto">
            <a:xfrm>
              <a:off x="3792" y="1432"/>
              <a:ext cx="1152" cy="1299"/>
              <a:chOff x="3792" y="1432"/>
              <a:chExt cx="1152" cy="1299"/>
            </a:xfrm>
          </p:grpSpPr>
          <p:grpSp>
            <p:nvGrpSpPr>
              <p:cNvPr id="83996" name="Group 110"/>
              <p:cNvGrpSpPr>
                <a:grpSpLocks/>
              </p:cNvGrpSpPr>
              <p:nvPr/>
            </p:nvGrpSpPr>
            <p:grpSpPr bwMode="auto">
              <a:xfrm>
                <a:off x="3792" y="1435"/>
                <a:ext cx="1152" cy="1296"/>
                <a:chOff x="3984" y="2064"/>
                <a:chExt cx="1152" cy="1296"/>
              </a:xfrm>
            </p:grpSpPr>
            <p:sp>
              <p:nvSpPr>
                <p:cNvPr id="83998" name="Arc 111"/>
                <p:cNvSpPr>
                  <a:spLocks/>
                </p:cNvSpPr>
                <p:nvPr/>
              </p:nvSpPr>
              <p:spPr bwMode="auto">
                <a:xfrm flipV="1">
                  <a:off x="3984" y="3215"/>
                  <a:ext cx="1152" cy="145"/>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2700">
                  <a:solidFill>
                    <a:schemeClr val="tx1"/>
                  </a:solidFill>
                  <a:round/>
                  <a:headEnd/>
                  <a:tailEnd/>
                </a:ln>
                <a:effectLst/>
              </p:spPr>
              <p:txBody>
                <a:bodyPr wrap="none" anchor="ctr"/>
                <a:lstStyle/>
                <a:p>
                  <a:endParaRPr lang="zh-CN" altLang="en-US"/>
                </a:p>
              </p:txBody>
            </p:sp>
            <p:sp>
              <p:nvSpPr>
                <p:cNvPr id="83999" name="Arc 112"/>
                <p:cNvSpPr>
                  <a:spLocks/>
                </p:cNvSpPr>
                <p:nvPr/>
              </p:nvSpPr>
              <p:spPr bwMode="auto">
                <a:xfrm flipV="1">
                  <a:off x="4270" y="2615"/>
                  <a:ext cx="577" cy="73"/>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2700">
                  <a:solidFill>
                    <a:schemeClr val="tx1"/>
                  </a:solidFill>
                  <a:round/>
                  <a:headEnd/>
                  <a:tailEnd/>
                </a:ln>
                <a:effectLst/>
              </p:spPr>
              <p:txBody>
                <a:bodyPr wrap="none" anchor="ctr"/>
                <a:lstStyle/>
                <a:p>
                  <a:endParaRPr lang="zh-CN" altLang="en-US"/>
                </a:p>
              </p:txBody>
            </p:sp>
            <p:sp>
              <p:nvSpPr>
                <p:cNvPr id="84000" name="Arc 113"/>
                <p:cNvSpPr>
                  <a:spLocks/>
                </p:cNvSpPr>
                <p:nvPr/>
              </p:nvSpPr>
              <p:spPr bwMode="auto">
                <a:xfrm flipV="1">
                  <a:off x="4182" y="2064"/>
                  <a:ext cx="761" cy="96"/>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Lst>
                  <a:ahLst/>
                  <a:cxnLst>
                    <a:cxn ang="T6">
                      <a:pos x="T0" y="T1"/>
                    </a:cxn>
                    <a:cxn ang="T7">
                      <a:pos x="T2" y="T3"/>
                    </a:cxn>
                    <a:cxn ang="T8">
                      <a:pos x="T4" y="T5"/>
                    </a:cxn>
                  </a:cxnLst>
                  <a:rect l="0" t="0" r="r" b="b"/>
                  <a:pathLst>
                    <a:path w="43193" h="21600" fill="none" extrusionOk="0">
                      <a:moveTo>
                        <a:pt x="-1" y="21059"/>
                      </a:moveTo>
                      <a:cubicBezTo>
                        <a:pt x="292" y="9344"/>
                        <a:pt x="9874" y="-1"/>
                        <a:pt x="21593" y="0"/>
                      </a:cubicBezTo>
                      <a:cubicBezTo>
                        <a:pt x="33522" y="0"/>
                        <a:pt x="43193" y="9670"/>
                        <a:pt x="43193" y="21600"/>
                      </a:cubicBezTo>
                    </a:path>
                    <a:path w="43193" h="21600" stroke="0" extrusionOk="0">
                      <a:moveTo>
                        <a:pt x="-1" y="21059"/>
                      </a:moveTo>
                      <a:cubicBezTo>
                        <a:pt x="292" y="9344"/>
                        <a:pt x="9874" y="-1"/>
                        <a:pt x="21593" y="0"/>
                      </a:cubicBezTo>
                      <a:cubicBezTo>
                        <a:pt x="33522" y="0"/>
                        <a:pt x="43193" y="9670"/>
                        <a:pt x="43193" y="21600"/>
                      </a:cubicBezTo>
                      <a:lnTo>
                        <a:pt x="21593" y="21600"/>
                      </a:lnTo>
                      <a:lnTo>
                        <a:pt x="-1" y="21059"/>
                      </a:lnTo>
                      <a:close/>
                    </a:path>
                  </a:pathLst>
                </a:custGeom>
                <a:noFill/>
                <a:ln w="12700">
                  <a:solidFill>
                    <a:schemeClr val="tx1"/>
                  </a:solidFill>
                  <a:round/>
                  <a:headEnd/>
                  <a:tailEnd/>
                </a:ln>
                <a:effectLst/>
              </p:spPr>
              <p:txBody>
                <a:bodyPr wrap="none" anchor="ctr"/>
                <a:lstStyle/>
                <a:p>
                  <a:endParaRPr lang="zh-CN" altLang="en-US"/>
                </a:p>
              </p:txBody>
            </p:sp>
          </p:grpSp>
          <p:sp>
            <p:nvSpPr>
              <p:cNvPr id="83997" name="Line 118"/>
              <p:cNvSpPr>
                <a:spLocks noChangeShapeType="1"/>
              </p:cNvSpPr>
              <p:nvPr/>
            </p:nvSpPr>
            <p:spPr bwMode="auto">
              <a:xfrm flipV="1">
                <a:off x="4368" y="1432"/>
                <a:ext cx="0" cy="1152"/>
              </a:xfrm>
              <a:prstGeom prst="line">
                <a:avLst/>
              </a:prstGeom>
              <a:noFill/>
              <a:ln w="28575">
                <a:solidFill>
                  <a:schemeClr val="bg1"/>
                </a:solidFill>
                <a:prstDash val="dash"/>
                <a:round/>
                <a:headEnd/>
                <a:tailEnd/>
              </a:ln>
              <a:effectLst/>
            </p:spPr>
            <p:txBody>
              <a:bodyPr/>
              <a:lstStyle/>
              <a:p>
                <a:endParaRPr lang="zh-CN" altLang="en-US"/>
              </a:p>
            </p:txBody>
          </p:sp>
        </p:grpSp>
        <p:sp>
          <p:nvSpPr>
            <p:cNvPr id="83994" name="Line 129"/>
            <p:cNvSpPr>
              <a:spLocks noChangeShapeType="1"/>
            </p:cNvSpPr>
            <p:nvPr/>
          </p:nvSpPr>
          <p:spPr bwMode="auto">
            <a:xfrm>
              <a:off x="4368" y="2584"/>
              <a:ext cx="576" cy="0"/>
            </a:xfrm>
            <a:prstGeom prst="line">
              <a:avLst/>
            </a:prstGeom>
            <a:noFill/>
            <a:ln w="19050">
              <a:solidFill>
                <a:schemeClr val="bg1"/>
              </a:solidFill>
              <a:prstDash val="dash"/>
              <a:round/>
              <a:headEnd/>
              <a:tailEnd/>
            </a:ln>
            <a:effectLst/>
          </p:spPr>
          <p:txBody>
            <a:bodyPr/>
            <a:lstStyle/>
            <a:p>
              <a:endParaRPr lang="zh-CN" altLang="en-US"/>
            </a:p>
          </p:txBody>
        </p:sp>
        <p:sp>
          <p:nvSpPr>
            <p:cNvPr id="83995" name="Line 130"/>
            <p:cNvSpPr>
              <a:spLocks noChangeShapeType="1"/>
            </p:cNvSpPr>
            <p:nvPr/>
          </p:nvSpPr>
          <p:spPr bwMode="auto">
            <a:xfrm flipH="1">
              <a:off x="4320" y="2592"/>
              <a:ext cx="48" cy="144"/>
            </a:xfrm>
            <a:prstGeom prst="line">
              <a:avLst/>
            </a:prstGeom>
            <a:noFill/>
            <a:ln w="28575">
              <a:solidFill>
                <a:schemeClr val="bg1"/>
              </a:solidFill>
              <a:prstDash val="dash"/>
              <a:round/>
              <a:headEnd/>
              <a:tailEnd/>
            </a:ln>
            <a:effectLst/>
          </p:spPr>
          <p:txBody>
            <a:bodyPr/>
            <a:lstStyle/>
            <a:p>
              <a:endParaRPr lang="zh-CN" altLang="en-US"/>
            </a:p>
          </p:txBody>
        </p:sp>
      </p:grpSp>
      <p:sp>
        <p:nvSpPr>
          <p:cNvPr id="83992" name="WordArt 13"/>
          <p:cNvSpPr>
            <a:spLocks noChangeArrowheads="1" noChangeShapeType="1" noTextEdit="1"/>
          </p:cNvSpPr>
          <p:nvPr/>
        </p:nvSpPr>
        <p:spPr bwMode="auto">
          <a:xfrm>
            <a:off x="76200" y="152400"/>
            <a:ext cx="32766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二、旋转曲面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786">
                                            <p:txEl>
                                              <p:pRg st="0" end="0"/>
                                            </p:txEl>
                                          </p:spTgt>
                                        </p:tgtEl>
                                        <p:attrNameLst>
                                          <p:attrName>style.visibility</p:attrName>
                                        </p:attrNameLst>
                                      </p:cBhvr>
                                      <p:to>
                                        <p:strVal val="visible"/>
                                      </p:to>
                                    </p:set>
                                    <p:animEffect transition="in" filter="wipe(left)">
                                      <p:cBhvr>
                                        <p:cTn id="7" dur="500"/>
                                        <p:tgtEl>
                                          <p:spTgt spid="117786">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7810"/>
                                        </p:tgtEl>
                                        <p:attrNameLst>
                                          <p:attrName>style.visibility</p:attrName>
                                        </p:attrNameLst>
                                      </p:cBhvr>
                                      <p:to>
                                        <p:strVal val="visible"/>
                                      </p:to>
                                    </p:set>
                                    <p:animEffect transition="in" filter="wipe(left)">
                                      <p:cBhvr>
                                        <p:cTn id="11" dur="500"/>
                                        <p:tgtEl>
                                          <p:spTgt spid="1178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17900"/>
                                        </p:tgtEl>
                                        <p:attrNameLst>
                                          <p:attrName>style.visibility</p:attrName>
                                        </p:attrNameLst>
                                      </p:cBhvr>
                                      <p:to>
                                        <p:strVal val="visible"/>
                                      </p:to>
                                    </p:set>
                                    <p:animEffect transition="in" filter="wipe(left)">
                                      <p:cBhvr>
                                        <p:cTn id="16" dur="500"/>
                                        <p:tgtEl>
                                          <p:spTgt spid="11790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7785"/>
                                        </p:tgtEl>
                                        <p:attrNameLst>
                                          <p:attrName>style.visibility</p:attrName>
                                        </p:attrNameLst>
                                      </p:cBhvr>
                                      <p:to>
                                        <p:strVal val="visible"/>
                                      </p:to>
                                    </p:set>
                                    <p:animEffect transition="in" filter="wipe(left)">
                                      <p:cBhvr>
                                        <p:cTn id="21" dur="500"/>
                                        <p:tgtEl>
                                          <p:spTgt spid="117785"/>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17784"/>
                                        </p:tgtEl>
                                        <p:attrNameLst>
                                          <p:attrName>style.visibility</p:attrName>
                                        </p:attrNameLst>
                                      </p:cBhvr>
                                      <p:to>
                                        <p:strVal val="visible"/>
                                      </p:to>
                                    </p:set>
                                    <p:animEffect transition="in" filter="wipe(left)">
                                      <p:cBhvr>
                                        <p:cTn id="25" dur="500"/>
                                        <p:tgtEl>
                                          <p:spTgt spid="11778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17874"/>
                                        </p:tgtEl>
                                        <p:attrNameLst>
                                          <p:attrName>style.visibility</p:attrName>
                                        </p:attrNameLst>
                                      </p:cBhvr>
                                      <p:to>
                                        <p:strVal val="visible"/>
                                      </p:to>
                                    </p:set>
                                    <p:animEffect transition="in" filter="wipe(left)">
                                      <p:cBhvr>
                                        <p:cTn id="30" dur="500"/>
                                        <p:tgtEl>
                                          <p:spTgt spid="11787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7805"/>
                                        </p:tgtEl>
                                        <p:attrNameLst>
                                          <p:attrName>style.visibility</p:attrName>
                                        </p:attrNameLst>
                                      </p:cBhvr>
                                      <p:to>
                                        <p:strVal val="visible"/>
                                      </p:to>
                                    </p:set>
                                    <p:animEffect transition="in" filter="wipe(left)">
                                      <p:cBhvr>
                                        <p:cTn id="35" dur="500"/>
                                        <p:tgtEl>
                                          <p:spTgt spid="117805"/>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117783"/>
                                        </p:tgtEl>
                                        <p:attrNameLst>
                                          <p:attrName>style.visibility</p:attrName>
                                        </p:attrNameLst>
                                      </p:cBhvr>
                                      <p:to>
                                        <p:strVal val="visible"/>
                                      </p:to>
                                    </p:set>
                                    <p:animEffect transition="in" filter="wipe(left)">
                                      <p:cBhvr>
                                        <p:cTn id="39" dur="500"/>
                                        <p:tgtEl>
                                          <p:spTgt spid="11778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17782"/>
                                        </p:tgtEl>
                                        <p:attrNameLst>
                                          <p:attrName>style.visibility</p:attrName>
                                        </p:attrNameLst>
                                      </p:cBhvr>
                                      <p:to>
                                        <p:strVal val="visible"/>
                                      </p:to>
                                    </p:set>
                                    <p:animEffect transition="in" filter="wipe(left)">
                                      <p:cBhvr>
                                        <p:cTn id="44" dur="500"/>
                                        <p:tgtEl>
                                          <p:spTgt spid="11778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2" fill="hold" nodeType="clickEffect">
                                  <p:stCondLst>
                                    <p:cond delay="0"/>
                                  </p:stCondLst>
                                  <p:childTnLst>
                                    <p:set>
                                      <p:cBhvr>
                                        <p:cTn id="48" dur="1" fill="hold">
                                          <p:stCondLst>
                                            <p:cond delay="0"/>
                                          </p:stCondLst>
                                        </p:cTn>
                                        <p:tgtEl>
                                          <p:spTgt spid="117891"/>
                                        </p:tgtEl>
                                        <p:attrNameLst>
                                          <p:attrName>style.visibility</p:attrName>
                                        </p:attrNameLst>
                                      </p:cBhvr>
                                      <p:to>
                                        <p:strVal val="visible"/>
                                      </p:to>
                                    </p:set>
                                    <p:animEffect transition="in" filter="wipe(right)">
                                      <p:cBhvr>
                                        <p:cTn id="49" dur="500"/>
                                        <p:tgtEl>
                                          <p:spTgt spid="117891"/>
                                        </p:tgtEl>
                                      </p:cBhvr>
                                    </p:animEffect>
                                  </p:childTnLst>
                                </p:cTn>
                              </p:par>
                            </p:childTnLst>
                          </p:cTn>
                        </p:par>
                        <p:par>
                          <p:cTn id="50" fill="hold" nodeType="afterGroup">
                            <p:stCondLst>
                              <p:cond delay="500"/>
                            </p:stCondLst>
                            <p:childTnLst>
                              <p:par>
                                <p:cTn id="51" presetID="1" presetClass="entr" presetSubtype="0" fill="hold" grpId="0" nodeType="afterEffect">
                                  <p:stCondLst>
                                    <p:cond delay="0"/>
                                  </p:stCondLst>
                                  <p:childTnLst>
                                    <p:set>
                                      <p:cBhvr>
                                        <p:cTn id="52" dur="1" fill="hold">
                                          <p:stCondLst>
                                            <p:cond delay="499"/>
                                          </p:stCondLst>
                                        </p:cTn>
                                        <p:tgtEl>
                                          <p:spTgt spid="117865"/>
                                        </p:tgtEl>
                                        <p:attrNameLst>
                                          <p:attrName>style.visibility</p:attrName>
                                        </p:attrNameLst>
                                      </p:cBhvr>
                                      <p:to>
                                        <p:strVal val="visible"/>
                                      </p:to>
                                    </p:set>
                                  </p:childTnLst>
                                </p:cTn>
                              </p:par>
                            </p:childTnLst>
                          </p:cTn>
                        </p:par>
                        <p:par>
                          <p:cTn id="53" fill="hold" nodeType="afterGroup">
                            <p:stCondLst>
                              <p:cond delay="1000"/>
                            </p:stCondLst>
                            <p:childTnLst>
                              <p:par>
                                <p:cTn id="54" presetID="22" presetClass="entr" presetSubtype="8" fill="hold" nodeType="afterEffect">
                                  <p:stCondLst>
                                    <p:cond delay="0"/>
                                  </p:stCondLst>
                                  <p:childTnLst>
                                    <p:set>
                                      <p:cBhvr>
                                        <p:cTn id="55" dur="1" fill="hold">
                                          <p:stCondLst>
                                            <p:cond delay="0"/>
                                          </p:stCondLst>
                                        </p:cTn>
                                        <p:tgtEl>
                                          <p:spTgt spid="117897"/>
                                        </p:tgtEl>
                                        <p:attrNameLst>
                                          <p:attrName>style.visibility</p:attrName>
                                        </p:attrNameLst>
                                      </p:cBhvr>
                                      <p:to>
                                        <p:strVal val="visible"/>
                                      </p:to>
                                    </p:set>
                                    <p:animEffect transition="in" filter="wipe(left)">
                                      <p:cBhvr>
                                        <p:cTn id="56" dur="500"/>
                                        <p:tgtEl>
                                          <p:spTgt spid="11789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17806"/>
                                        </p:tgtEl>
                                        <p:attrNameLst>
                                          <p:attrName>style.visibility</p:attrName>
                                        </p:attrNameLst>
                                      </p:cBhvr>
                                      <p:to>
                                        <p:strVal val="visible"/>
                                      </p:to>
                                    </p:set>
                                    <p:animEffect transition="in" filter="wipe(left)">
                                      <p:cBhvr>
                                        <p:cTn id="61" dur="500"/>
                                        <p:tgtEl>
                                          <p:spTgt spid="117806"/>
                                        </p:tgtEl>
                                      </p:cBhvr>
                                    </p:animEffect>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117781"/>
                                        </p:tgtEl>
                                        <p:attrNameLst>
                                          <p:attrName>style.visibility</p:attrName>
                                        </p:attrNameLst>
                                      </p:cBhvr>
                                      <p:to>
                                        <p:strVal val="visible"/>
                                      </p:to>
                                    </p:set>
                                    <p:animEffect transition="in" filter="wipe(left)">
                                      <p:cBhvr>
                                        <p:cTn id="65" dur="500"/>
                                        <p:tgtEl>
                                          <p:spTgt spid="117781"/>
                                        </p:tgtEl>
                                      </p:cBhvr>
                                    </p:animEffect>
                                  </p:childTnLst>
                                </p:cTn>
                              </p:par>
                            </p:childTnLst>
                          </p:cTn>
                        </p:par>
                        <p:par>
                          <p:cTn id="66" fill="hold" nodeType="afterGroup">
                            <p:stCondLst>
                              <p:cond delay="1000"/>
                            </p:stCondLst>
                            <p:childTnLst>
                              <p:par>
                                <p:cTn id="67" presetID="22" presetClass="entr" presetSubtype="2" fill="hold" nodeType="afterEffect">
                                  <p:stCondLst>
                                    <p:cond delay="0"/>
                                  </p:stCondLst>
                                  <p:childTnLst>
                                    <p:set>
                                      <p:cBhvr>
                                        <p:cTn id="68" dur="1" fill="hold">
                                          <p:stCondLst>
                                            <p:cond delay="0"/>
                                          </p:stCondLst>
                                        </p:cTn>
                                        <p:tgtEl>
                                          <p:spTgt spid="117898"/>
                                        </p:tgtEl>
                                        <p:attrNameLst>
                                          <p:attrName>style.visibility</p:attrName>
                                        </p:attrNameLst>
                                      </p:cBhvr>
                                      <p:to>
                                        <p:strVal val="visible"/>
                                      </p:to>
                                    </p:set>
                                    <p:animEffect transition="in" filter="wipe(right)">
                                      <p:cBhvr>
                                        <p:cTn id="69" dur="500"/>
                                        <p:tgtEl>
                                          <p:spTgt spid="11789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17802"/>
                                        </p:tgtEl>
                                        <p:attrNameLst>
                                          <p:attrName>style.visibility</p:attrName>
                                        </p:attrNameLst>
                                      </p:cBhvr>
                                      <p:to>
                                        <p:strVal val="visible"/>
                                      </p:to>
                                    </p:set>
                                    <p:animEffect transition="in" filter="wipe(left)">
                                      <p:cBhvr>
                                        <p:cTn id="74" dur="500"/>
                                        <p:tgtEl>
                                          <p:spTgt spid="11780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17801"/>
                                        </p:tgtEl>
                                        <p:attrNameLst>
                                          <p:attrName>style.visibility</p:attrName>
                                        </p:attrNameLst>
                                      </p:cBhvr>
                                      <p:to>
                                        <p:strVal val="visible"/>
                                      </p:to>
                                    </p:set>
                                    <p:animEffect transition="in" filter="wipe(left)">
                                      <p:cBhvr>
                                        <p:cTn id="79" dur="500"/>
                                        <p:tgtEl>
                                          <p:spTgt spid="117801"/>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17807"/>
                                        </p:tgtEl>
                                        <p:attrNameLst>
                                          <p:attrName>style.visibility</p:attrName>
                                        </p:attrNameLst>
                                      </p:cBhvr>
                                      <p:to>
                                        <p:strVal val="visible"/>
                                      </p:to>
                                    </p:set>
                                    <p:animEffect transition="in" filter="wipe(down)">
                                      <p:cBhvr>
                                        <p:cTn id="84" dur="500"/>
                                        <p:tgtEl>
                                          <p:spTgt spid="11780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117808"/>
                                        </p:tgtEl>
                                        <p:attrNameLst>
                                          <p:attrName>style.visibility</p:attrName>
                                        </p:attrNameLst>
                                      </p:cBhvr>
                                      <p:to>
                                        <p:strVal val="visible"/>
                                      </p:to>
                                    </p:set>
                                    <p:animEffect transition="in" filter="wipe(down)">
                                      <p:cBhvr>
                                        <p:cTn id="89" dur="500"/>
                                        <p:tgtEl>
                                          <p:spTgt spid="11780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17780"/>
                                        </p:tgtEl>
                                        <p:attrNameLst>
                                          <p:attrName>style.visibility</p:attrName>
                                        </p:attrNameLst>
                                      </p:cBhvr>
                                      <p:to>
                                        <p:strVal val="visible"/>
                                      </p:to>
                                    </p:set>
                                    <p:animEffect transition="in" filter="wipe(left)">
                                      <p:cBhvr>
                                        <p:cTn id="94" dur="500"/>
                                        <p:tgtEl>
                                          <p:spTgt spid="117780"/>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117803"/>
                                        </p:tgtEl>
                                        <p:attrNameLst>
                                          <p:attrName>style.visibility</p:attrName>
                                        </p:attrNameLst>
                                      </p:cBhvr>
                                      <p:to>
                                        <p:strVal val="visible"/>
                                      </p:to>
                                    </p:set>
                                    <p:animEffect transition="in" filter="wipe(left)">
                                      <p:cBhvr>
                                        <p:cTn id="99" dur="500"/>
                                        <p:tgtEl>
                                          <p:spTgt spid="117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0" grpId="0" autoUpdateAnimBg="0"/>
      <p:bldP spid="117782" grpId="0" autoUpdateAnimBg="0"/>
      <p:bldP spid="117785" grpId="0" autoUpdateAnimBg="0"/>
      <p:bldP spid="117786" grpId="0" build="p" autoUpdateAnimBg="0"/>
      <p:bldP spid="117802" grpId="0" autoUpdateAnimBg="0"/>
      <p:bldP spid="117805" grpId="0" autoUpdateAnimBg="0"/>
      <p:bldP spid="117806" grpId="0" autoUpdateAnimBg="0"/>
      <p:bldP spid="117807" grpId="0" animBg="1"/>
      <p:bldP spid="117808" grpId="0" animBg="1"/>
      <p:bldP spid="117865"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44"/>
          <p:cNvSpPr>
            <a:spLocks noGrp="1" noChangeArrowheads="1"/>
          </p:cNvSpPr>
          <p:nvPr>
            <p:ph type="title"/>
          </p:nvPr>
        </p:nvSpPr>
        <p:spPr bwMode="auto">
          <a:xfrm>
            <a:off x="228600" y="838200"/>
            <a:ext cx="7162800" cy="685800"/>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smtClean="0">
                <a:ea typeface="楷体_GB2312" pitchFamily="49" charset="-122"/>
              </a:rPr>
              <a:t>思考：</a:t>
            </a:r>
            <a:r>
              <a:rPr lang="zh-CN" altLang="en-US" sz="2800" smtClean="0">
                <a:solidFill>
                  <a:schemeClr val="tx1"/>
                </a:solidFill>
                <a:ea typeface="楷体_GB2312" pitchFamily="49" charset="-122"/>
              </a:rPr>
              <a:t>当曲线 </a:t>
            </a:r>
            <a:r>
              <a:rPr lang="en-US" altLang="zh-CN" sz="2800" i="1" smtClean="0">
                <a:solidFill>
                  <a:schemeClr val="tx1"/>
                </a:solidFill>
                <a:ea typeface="楷体_GB2312" pitchFamily="49" charset="-122"/>
              </a:rPr>
              <a:t>C </a:t>
            </a:r>
            <a:r>
              <a:rPr lang="zh-CN" altLang="en-US" sz="2800" smtClean="0">
                <a:solidFill>
                  <a:schemeClr val="tx1"/>
                </a:solidFill>
                <a:ea typeface="楷体_GB2312" pitchFamily="49" charset="-122"/>
              </a:rPr>
              <a:t>绕 </a:t>
            </a:r>
            <a:r>
              <a:rPr lang="en-US" altLang="zh-CN" sz="2800" i="1" smtClean="0">
                <a:solidFill>
                  <a:schemeClr val="tx1"/>
                </a:solidFill>
                <a:ea typeface="楷体_GB2312" pitchFamily="49" charset="-122"/>
              </a:rPr>
              <a:t>y </a:t>
            </a:r>
            <a:r>
              <a:rPr lang="zh-CN" altLang="en-US" sz="2800" smtClean="0">
                <a:solidFill>
                  <a:schemeClr val="tx1"/>
                </a:solidFill>
                <a:ea typeface="楷体_GB2312" pitchFamily="49" charset="-122"/>
              </a:rPr>
              <a:t>轴旋转时，方程如何？</a:t>
            </a:r>
          </a:p>
        </p:txBody>
      </p:sp>
      <p:graphicFrame>
        <p:nvGraphicFramePr>
          <p:cNvPr id="160850" name="Object 82"/>
          <p:cNvGraphicFramePr>
            <a:graphicFrameLocks noChangeAspect="1"/>
          </p:cNvGraphicFramePr>
          <p:nvPr/>
        </p:nvGraphicFramePr>
        <p:xfrm>
          <a:off x="4191000" y="1655763"/>
          <a:ext cx="2095500" cy="406400"/>
        </p:xfrm>
        <a:graphic>
          <a:graphicData uri="http://schemas.openxmlformats.org/presentationml/2006/ole">
            <p:oleObj spid="_x0000_s85086" name="Equation" r:id="rId3" imgW="2225520" imgH="384840" progId="Equation.3">
              <p:embed/>
            </p:oleObj>
          </a:graphicData>
        </a:graphic>
      </p:graphicFrame>
      <p:grpSp>
        <p:nvGrpSpPr>
          <p:cNvPr id="160851" name="Group 83"/>
          <p:cNvGrpSpPr>
            <a:grpSpLocks/>
          </p:cNvGrpSpPr>
          <p:nvPr/>
        </p:nvGrpSpPr>
        <p:grpSpPr bwMode="auto">
          <a:xfrm>
            <a:off x="2971800" y="1660525"/>
            <a:ext cx="1905000" cy="2509838"/>
            <a:chOff x="3600" y="2451"/>
            <a:chExt cx="1200" cy="1581"/>
          </a:xfrm>
        </p:grpSpPr>
        <p:grpSp>
          <p:nvGrpSpPr>
            <p:cNvPr id="85004" name="Group 84"/>
            <p:cNvGrpSpPr>
              <a:grpSpLocks/>
            </p:cNvGrpSpPr>
            <p:nvPr/>
          </p:nvGrpSpPr>
          <p:grpSpPr bwMode="auto">
            <a:xfrm>
              <a:off x="3600" y="2451"/>
              <a:ext cx="1200" cy="1581"/>
              <a:chOff x="3600" y="2451"/>
              <a:chExt cx="1200" cy="1581"/>
            </a:xfrm>
          </p:grpSpPr>
          <p:sp>
            <p:nvSpPr>
              <p:cNvPr id="85007" name="Line 85"/>
              <p:cNvSpPr>
                <a:spLocks noChangeShapeType="1"/>
              </p:cNvSpPr>
              <p:nvPr/>
            </p:nvSpPr>
            <p:spPr bwMode="auto">
              <a:xfrm>
                <a:off x="3888" y="3264"/>
                <a:ext cx="912"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85008" name="Line 86"/>
              <p:cNvSpPr>
                <a:spLocks noChangeShapeType="1"/>
              </p:cNvSpPr>
              <p:nvPr/>
            </p:nvSpPr>
            <p:spPr bwMode="auto">
              <a:xfrm flipV="1">
                <a:off x="3888" y="2499"/>
                <a:ext cx="0" cy="765"/>
              </a:xfrm>
              <a:prstGeom prst="line">
                <a:avLst/>
              </a:prstGeom>
              <a:noFill/>
              <a:ln w="9525">
                <a:solidFill>
                  <a:schemeClr val="tx1"/>
                </a:solidFill>
                <a:round/>
                <a:headEnd/>
                <a:tailEnd type="triangle" w="med" len="med"/>
              </a:ln>
            </p:spPr>
            <p:txBody>
              <a:bodyPr wrap="none" anchor="ctr"/>
              <a:lstStyle/>
              <a:p>
                <a:endParaRPr lang="zh-CN" altLang="en-US"/>
              </a:p>
            </p:txBody>
          </p:sp>
          <p:sp>
            <p:nvSpPr>
              <p:cNvPr id="85009" name="Line 87"/>
              <p:cNvSpPr>
                <a:spLocks noChangeShapeType="1"/>
              </p:cNvSpPr>
              <p:nvPr/>
            </p:nvSpPr>
            <p:spPr bwMode="auto">
              <a:xfrm flipH="1">
                <a:off x="3600" y="3264"/>
                <a:ext cx="288" cy="672"/>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85010" name="Object 88"/>
              <p:cNvGraphicFramePr>
                <a:graphicFrameLocks noChangeAspect="1"/>
              </p:cNvGraphicFramePr>
              <p:nvPr/>
            </p:nvGraphicFramePr>
            <p:xfrm>
              <a:off x="3696" y="3075"/>
              <a:ext cx="214" cy="237"/>
            </p:xfrm>
            <a:graphic>
              <a:graphicData uri="http://schemas.openxmlformats.org/presentationml/2006/ole">
                <p:oleObj spid="_x0000_s85087" name="公式" r:id="rId4" imgW="72720" imgH="93600" progId="Equation.3">
                  <p:embed/>
                </p:oleObj>
              </a:graphicData>
            </a:graphic>
          </p:graphicFrame>
          <p:graphicFrame>
            <p:nvGraphicFramePr>
              <p:cNvPr id="85011" name="Object 89"/>
              <p:cNvGraphicFramePr>
                <a:graphicFrameLocks noChangeAspect="1"/>
              </p:cNvGraphicFramePr>
              <p:nvPr/>
            </p:nvGraphicFramePr>
            <p:xfrm>
              <a:off x="4560" y="3267"/>
              <a:ext cx="239" cy="277"/>
            </p:xfrm>
            <a:graphic>
              <a:graphicData uri="http://schemas.openxmlformats.org/presentationml/2006/ole">
                <p:oleObj spid="_x0000_s85088" name="公式" r:id="rId5" imgW="93600" imgH="114480" progId="Equation.3">
                  <p:embed/>
                </p:oleObj>
              </a:graphicData>
            </a:graphic>
          </p:graphicFrame>
          <p:graphicFrame>
            <p:nvGraphicFramePr>
              <p:cNvPr id="85012" name="Object 90"/>
              <p:cNvGraphicFramePr>
                <a:graphicFrameLocks noChangeAspect="1"/>
              </p:cNvGraphicFramePr>
              <p:nvPr/>
            </p:nvGraphicFramePr>
            <p:xfrm>
              <a:off x="3648" y="3795"/>
              <a:ext cx="214" cy="237"/>
            </p:xfrm>
            <a:graphic>
              <a:graphicData uri="http://schemas.openxmlformats.org/presentationml/2006/ole">
                <p:oleObj spid="_x0000_s85089" name="公式" r:id="rId6" imgW="72720" imgH="93600" progId="Equation.3">
                  <p:embed/>
                </p:oleObj>
              </a:graphicData>
            </a:graphic>
          </p:graphicFrame>
          <p:graphicFrame>
            <p:nvGraphicFramePr>
              <p:cNvPr id="85013" name="Object 91"/>
              <p:cNvGraphicFramePr>
                <a:graphicFrameLocks noChangeAspect="1"/>
              </p:cNvGraphicFramePr>
              <p:nvPr/>
            </p:nvGraphicFramePr>
            <p:xfrm>
              <a:off x="3674" y="2451"/>
              <a:ext cx="214" cy="213"/>
            </p:xfrm>
            <a:graphic>
              <a:graphicData uri="http://schemas.openxmlformats.org/presentationml/2006/ole">
                <p:oleObj spid="_x0000_s85090" name="公式" r:id="rId7" imgW="72720" imgH="72720" progId="Equation.3">
                  <p:embed/>
                </p:oleObj>
              </a:graphicData>
            </a:graphic>
          </p:graphicFrame>
        </p:grpSp>
        <p:sp>
          <p:nvSpPr>
            <p:cNvPr id="85005" name="Line 92"/>
            <p:cNvSpPr>
              <a:spLocks noChangeShapeType="1"/>
            </p:cNvSpPr>
            <p:nvPr/>
          </p:nvSpPr>
          <p:spPr bwMode="auto">
            <a:xfrm flipH="1">
              <a:off x="3888" y="2592"/>
              <a:ext cx="288" cy="672"/>
            </a:xfrm>
            <a:prstGeom prst="line">
              <a:avLst/>
            </a:prstGeom>
            <a:noFill/>
            <a:ln w="9525">
              <a:solidFill>
                <a:schemeClr val="tx1"/>
              </a:solidFill>
              <a:prstDash val="dash"/>
              <a:round/>
              <a:headEnd/>
              <a:tailEnd/>
            </a:ln>
          </p:spPr>
          <p:txBody>
            <a:bodyPr wrap="none" anchor="ctr"/>
            <a:lstStyle/>
            <a:p>
              <a:endParaRPr lang="zh-CN" altLang="en-US"/>
            </a:p>
          </p:txBody>
        </p:sp>
        <p:sp>
          <p:nvSpPr>
            <p:cNvPr id="85006" name="Line 93"/>
            <p:cNvSpPr>
              <a:spLocks noChangeShapeType="1"/>
            </p:cNvSpPr>
            <p:nvPr/>
          </p:nvSpPr>
          <p:spPr bwMode="auto">
            <a:xfrm flipV="1">
              <a:off x="3888" y="3267"/>
              <a:ext cx="0" cy="612"/>
            </a:xfrm>
            <a:prstGeom prst="line">
              <a:avLst/>
            </a:prstGeom>
            <a:noFill/>
            <a:ln w="9525">
              <a:solidFill>
                <a:schemeClr val="tx1"/>
              </a:solidFill>
              <a:prstDash val="dash"/>
              <a:round/>
              <a:headEnd/>
              <a:tailEnd/>
            </a:ln>
          </p:spPr>
          <p:txBody>
            <a:bodyPr wrap="none" anchor="ctr"/>
            <a:lstStyle/>
            <a:p>
              <a:endParaRPr lang="zh-CN" altLang="en-US"/>
            </a:p>
          </p:txBody>
        </p:sp>
      </p:grpSp>
      <p:sp>
        <p:nvSpPr>
          <p:cNvPr id="160862" name="Freeform 94"/>
          <p:cNvSpPr>
            <a:spLocks/>
          </p:cNvSpPr>
          <p:nvPr/>
        </p:nvSpPr>
        <p:spPr bwMode="auto">
          <a:xfrm>
            <a:off x="3649663" y="2112963"/>
            <a:ext cx="457200" cy="1676400"/>
          </a:xfrm>
          <a:custGeom>
            <a:avLst/>
            <a:gdLst>
              <a:gd name="T0" fmla="*/ 2147483646 w 288"/>
              <a:gd name="T1" fmla="*/ 0 h 1056"/>
              <a:gd name="T2" fmla="*/ 0 w 288"/>
              <a:gd name="T3" fmla="*/ 2147483646 h 1056"/>
              <a:gd name="T4" fmla="*/ 2147483646 w 288"/>
              <a:gd name="T5" fmla="*/ 2147483646 h 1056"/>
              <a:gd name="T6" fmla="*/ 0 60000 65536"/>
              <a:gd name="T7" fmla="*/ 0 60000 65536"/>
              <a:gd name="T8" fmla="*/ 0 60000 65536"/>
            </a:gdLst>
            <a:ahLst/>
            <a:cxnLst>
              <a:cxn ang="T6">
                <a:pos x="T0" y="T1"/>
              </a:cxn>
              <a:cxn ang="T7">
                <a:pos x="T2" y="T3"/>
              </a:cxn>
              <a:cxn ang="T8">
                <a:pos x="T4" y="T5"/>
              </a:cxn>
            </a:cxnLst>
            <a:rect l="0" t="0" r="r" b="b"/>
            <a:pathLst>
              <a:path w="288" h="1056">
                <a:moveTo>
                  <a:pt x="288" y="0"/>
                </a:moveTo>
                <a:cubicBezTo>
                  <a:pt x="144" y="176"/>
                  <a:pt x="0" y="352"/>
                  <a:pt x="0" y="528"/>
                </a:cubicBezTo>
                <a:cubicBezTo>
                  <a:pt x="0" y="704"/>
                  <a:pt x="144" y="880"/>
                  <a:pt x="288" y="1056"/>
                </a:cubicBezTo>
              </a:path>
            </a:pathLst>
          </a:custGeom>
          <a:noFill/>
          <a:ln w="19050" cmpd="sng">
            <a:solidFill>
              <a:schemeClr val="accent1"/>
            </a:solidFill>
            <a:round/>
            <a:headEnd/>
            <a:tailEnd/>
          </a:ln>
          <a:effectLst/>
        </p:spPr>
        <p:txBody>
          <a:bodyPr wrap="none" anchor="ctr"/>
          <a:lstStyle/>
          <a:p>
            <a:endParaRPr lang="zh-CN" altLang="en-US"/>
          </a:p>
        </p:txBody>
      </p:sp>
      <p:graphicFrame>
        <p:nvGraphicFramePr>
          <p:cNvPr id="160865" name="Object 97"/>
          <p:cNvGraphicFramePr>
            <a:graphicFrameLocks noChangeAspect="1"/>
          </p:cNvGraphicFramePr>
          <p:nvPr/>
        </p:nvGraphicFramePr>
        <p:xfrm>
          <a:off x="2209800" y="4322763"/>
          <a:ext cx="3684588" cy="706437"/>
        </p:xfrm>
        <a:graphic>
          <a:graphicData uri="http://schemas.openxmlformats.org/presentationml/2006/ole">
            <p:oleObj spid="_x0000_s85091" name="公式" r:id="rId8" imgW="1445760" imgH="228960" progId="Equation.3">
              <p:embed/>
            </p:oleObj>
          </a:graphicData>
        </a:graphic>
      </p:graphicFrame>
      <p:grpSp>
        <p:nvGrpSpPr>
          <p:cNvPr id="160866" name="Group 98"/>
          <p:cNvGrpSpPr>
            <a:grpSpLocks/>
          </p:cNvGrpSpPr>
          <p:nvPr/>
        </p:nvGrpSpPr>
        <p:grpSpPr bwMode="auto">
          <a:xfrm>
            <a:off x="3657600" y="2112963"/>
            <a:ext cx="685800" cy="1676400"/>
            <a:chOff x="4032" y="2736"/>
            <a:chExt cx="432" cy="1056"/>
          </a:xfrm>
        </p:grpSpPr>
        <p:sp>
          <p:nvSpPr>
            <p:cNvPr id="85001" name="Freeform 99"/>
            <p:cNvSpPr>
              <a:spLocks/>
            </p:cNvSpPr>
            <p:nvPr/>
          </p:nvSpPr>
          <p:spPr bwMode="auto">
            <a:xfrm>
              <a:off x="4032" y="2736"/>
              <a:ext cx="288" cy="1056"/>
            </a:xfrm>
            <a:custGeom>
              <a:avLst/>
              <a:gdLst>
                <a:gd name="T0" fmla="*/ 288 w 288"/>
                <a:gd name="T1" fmla="*/ 0 h 1056"/>
                <a:gd name="T2" fmla="*/ 0 w 288"/>
                <a:gd name="T3" fmla="*/ 528 h 1056"/>
                <a:gd name="T4" fmla="*/ 288 w 288"/>
                <a:gd name="T5" fmla="*/ 1056 h 1056"/>
                <a:gd name="T6" fmla="*/ 0 60000 65536"/>
                <a:gd name="T7" fmla="*/ 0 60000 65536"/>
                <a:gd name="T8" fmla="*/ 0 60000 65536"/>
              </a:gdLst>
              <a:ahLst/>
              <a:cxnLst>
                <a:cxn ang="T6">
                  <a:pos x="T0" y="T1"/>
                </a:cxn>
                <a:cxn ang="T7">
                  <a:pos x="T2" y="T3"/>
                </a:cxn>
                <a:cxn ang="T8">
                  <a:pos x="T4" y="T5"/>
                </a:cxn>
              </a:cxnLst>
              <a:rect l="0" t="0" r="r" b="b"/>
              <a:pathLst>
                <a:path w="288" h="1056">
                  <a:moveTo>
                    <a:pt x="288" y="0"/>
                  </a:moveTo>
                  <a:cubicBezTo>
                    <a:pt x="144" y="176"/>
                    <a:pt x="0" y="352"/>
                    <a:pt x="0" y="528"/>
                  </a:cubicBezTo>
                  <a:cubicBezTo>
                    <a:pt x="0" y="704"/>
                    <a:pt x="144" y="880"/>
                    <a:pt x="288" y="1056"/>
                  </a:cubicBezTo>
                </a:path>
              </a:pathLst>
            </a:custGeom>
            <a:gradFill rotWithShape="0">
              <a:gsLst>
                <a:gs pos="0">
                  <a:srgbClr val="2F4700"/>
                </a:gs>
                <a:gs pos="100000">
                  <a:srgbClr val="669900"/>
                </a:gs>
              </a:gsLst>
              <a:lin ang="0" scaled="1"/>
            </a:gradFill>
            <a:ln w="19050" cmpd="sng">
              <a:solidFill>
                <a:schemeClr val="accent1"/>
              </a:solidFill>
              <a:round/>
              <a:headEnd/>
              <a:tailEnd/>
            </a:ln>
            <a:effectLst/>
          </p:spPr>
          <p:txBody>
            <a:bodyPr wrap="none" anchor="ctr"/>
            <a:lstStyle/>
            <a:p>
              <a:endParaRPr lang="zh-CN" altLang="en-US"/>
            </a:p>
          </p:txBody>
        </p:sp>
        <p:sp>
          <p:nvSpPr>
            <p:cNvPr id="85002" name="Oval 100"/>
            <p:cNvSpPr>
              <a:spLocks noChangeArrowheads="1"/>
            </p:cNvSpPr>
            <p:nvPr/>
          </p:nvSpPr>
          <p:spPr bwMode="auto">
            <a:xfrm>
              <a:off x="4239" y="2736"/>
              <a:ext cx="192" cy="1056"/>
            </a:xfrm>
            <a:prstGeom prst="ellipse">
              <a:avLst/>
            </a:prstGeom>
            <a:gradFill rotWithShape="0">
              <a:gsLst>
                <a:gs pos="0">
                  <a:srgbClr val="002F47"/>
                </a:gs>
                <a:gs pos="50000">
                  <a:srgbClr val="006699"/>
                </a:gs>
                <a:gs pos="100000">
                  <a:srgbClr val="002F47"/>
                </a:gs>
              </a:gsLst>
              <a:lin ang="0" scaled="1"/>
            </a:gradFill>
            <a:ln w="9525">
              <a:solidFill>
                <a:schemeClr val="accent1"/>
              </a:solidFill>
              <a:round/>
              <a:headEnd/>
              <a:tailEnd/>
            </a:ln>
            <a:effectLst/>
          </p:spPr>
          <p:txBody>
            <a:bodyPr wrap="none" anchor="ctr"/>
            <a:lstStyle/>
            <a:p>
              <a:pPr eaLnBrk="1" hangingPunct="1"/>
              <a:endParaRPr lang="zh-CN" altLang="en-US"/>
            </a:p>
          </p:txBody>
        </p:sp>
        <p:sp>
          <p:nvSpPr>
            <p:cNvPr id="85003" name="Line 101"/>
            <p:cNvSpPr>
              <a:spLocks noChangeShapeType="1"/>
            </p:cNvSpPr>
            <p:nvPr/>
          </p:nvSpPr>
          <p:spPr bwMode="auto">
            <a:xfrm>
              <a:off x="4272" y="3264"/>
              <a:ext cx="192" cy="0"/>
            </a:xfrm>
            <a:prstGeom prst="line">
              <a:avLst/>
            </a:prstGeom>
            <a:noFill/>
            <a:ln w="9525">
              <a:solidFill>
                <a:schemeClr val="tx1"/>
              </a:solidFill>
              <a:round/>
              <a:headEnd/>
              <a:tailEnd/>
            </a:ln>
          </p:spPr>
          <p:txBody>
            <a:bodyPr wrap="none" anchor="ctr"/>
            <a:lstStyle/>
            <a:p>
              <a:endParaRPr lang="zh-CN" altLang="en-US"/>
            </a:p>
          </p:txBody>
        </p:sp>
      </p:grpSp>
      <p:sp>
        <p:nvSpPr>
          <p:cNvPr id="85000" name="WordArt 13"/>
          <p:cNvSpPr>
            <a:spLocks noChangeArrowheads="1" noChangeShapeType="1" noTextEdit="1"/>
          </p:cNvSpPr>
          <p:nvPr/>
        </p:nvSpPr>
        <p:spPr bwMode="auto">
          <a:xfrm>
            <a:off x="76200" y="152400"/>
            <a:ext cx="32766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二、旋转曲面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0851"/>
                                        </p:tgtEl>
                                        <p:attrNameLst>
                                          <p:attrName>style.visibility</p:attrName>
                                        </p:attrNameLst>
                                      </p:cBhvr>
                                      <p:to>
                                        <p:strVal val="visible"/>
                                      </p:to>
                                    </p:set>
                                    <p:animEffect transition="in" filter="wipe(left)">
                                      <p:cBhvr>
                                        <p:cTn id="7" dur="500"/>
                                        <p:tgtEl>
                                          <p:spTgt spid="160851"/>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60862"/>
                                        </p:tgtEl>
                                        <p:attrNameLst>
                                          <p:attrName>style.visibility</p:attrName>
                                        </p:attrNameLst>
                                      </p:cBhvr>
                                      <p:to>
                                        <p:strVal val="visible"/>
                                      </p:to>
                                    </p:set>
                                    <p:animEffect transition="in" filter="wipe(up)">
                                      <p:cBhvr>
                                        <p:cTn id="11" dur="500"/>
                                        <p:tgtEl>
                                          <p:spTgt spid="16086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0850"/>
                                        </p:tgtEl>
                                        <p:attrNameLst>
                                          <p:attrName>style.visibility</p:attrName>
                                        </p:attrNameLst>
                                      </p:cBhvr>
                                      <p:to>
                                        <p:strVal val="visible"/>
                                      </p:to>
                                    </p:set>
                                    <p:animEffect transition="in" filter="wipe(left)">
                                      <p:cBhvr>
                                        <p:cTn id="15" dur="500"/>
                                        <p:tgtEl>
                                          <p:spTgt spid="16085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60866"/>
                                        </p:tgtEl>
                                        <p:attrNameLst>
                                          <p:attrName>style.visibility</p:attrName>
                                        </p:attrNameLst>
                                      </p:cBhvr>
                                      <p:to>
                                        <p:strVal val="visible"/>
                                      </p:to>
                                    </p:set>
                                    <p:animEffect transition="in" filter="wipe(up)">
                                      <p:cBhvr>
                                        <p:cTn id="20" dur="500"/>
                                        <p:tgtEl>
                                          <p:spTgt spid="16086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60865"/>
                                        </p:tgtEl>
                                        <p:attrNameLst>
                                          <p:attrName>style.visibility</p:attrName>
                                        </p:attrNameLst>
                                      </p:cBhvr>
                                      <p:to>
                                        <p:strVal val="visible"/>
                                      </p:to>
                                    </p:set>
                                    <p:animEffect transition="in" filter="wipe(left)">
                                      <p:cBhvr>
                                        <p:cTn id="25" dur="500"/>
                                        <p:tgtEl>
                                          <p:spTgt spid="160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62"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bwMode="auto">
          <a:xfrm>
            <a:off x="381000" y="844550"/>
            <a:ext cx="7848600" cy="644525"/>
          </a:xfrm>
          <a:noFill/>
          <a:ln>
            <a:miter lim="800000"/>
            <a:headEnd/>
            <a:tailEnd/>
          </a:ln>
        </p:spPr>
        <p:txBody>
          <a:bodyPr vert="horz" wrap="square" lIns="91440" tIns="45720" rIns="91440" bIns="45720" numCol="1" anchor="t" anchorCtr="0" compatLnSpc="1">
            <a:prstTxWarp prst="textNoShape">
              <a:avLst/>
            </a:prstTxWarp>
          </a:bodyPr>
          <a:lstStyle/>
          <a:p>
            <a:pPr algn="just"/>
            <a:r>
              <a:rPr lang="zh-CN" altLang="en-US" sz="2800" b="1" smtClean="0">
                <a:ea typeface="楷体_GB2312" pitchFamily="49" charset="-122"/>
              </a:rPr>
              <a:t>例</a:t>
            </a:r>
            <a:r>
              <a:rPr lang="en-US" altLang="zh-CN" sz="2800" b="1" smtClean="0">
                <a:ea typeface="楷体_GB2312" pitchFamily="49" charset="-122"/>
              </a:rPr>
              <a:t>3. </a:t>
            </a:r>
            <a:r>
              <a:rPr lang="zh-CN" altLang="en-US" sz="2800" smtClean="0">
                <a:solidFill>
                  <a:schemeClr val="tx1"/>
                </a:solidFill>
                <a:ea typeface="楷体_GB2312" pitchFamily="49" charset="-122"/>
              </a:rPr>
              <a:t>试建立顶点在原点</a:t>
            </a:r>
            <a:r>
              <a:rPr lang="en-US" altLang="zh-CN" sz="2800" smtClean="0">
                <a:solidFill>
                  <a:schemeClr val="tx1"/>
                </a:solidFill>
                <a:ea typeface="楷体_GB2312" pitchFamily="49" charset="-122"/>
              </a:rPr>
              <a:t>, </a:t>
            </a:r>
            <a:r>
              <a:rPr lang="zh-CN" altLang="en-US" sz="2800" smtClean="0">
                <a:solidFill>
                  <a:schemeClr val="tx1"/>
                </a:solidFill>
                <a:ea typeface="楷体_GB2312" pitchFamily="49" charset="-122"/>
              </a:rPr>
              <a:t>旋转轴为</a:t>
            </a:r>
            <a:r>
              <a:rPr lang="en-US" altLang="zh-CN" sz="2800" smtClean="0">
                <a:solidFill>
                  <a:schemeClr val="tx1"/>
                </a:solidFill>
                <a:ea typeface="楷体_GB2312" pitchFamily="49" charset="-122"/>
              </a:rPr>
              <a:t>z </a:t>
            </a:r>
            <a:r>
              <a:rPr lang="zh-CN" altLang="en-US" sz="2800" smtClean="0">
                <a:solidFill>
                  <a:schemeClr val="tx1"/>
                </a:solidFill>
                <a:ea typeface="楷体_GB2312" pitchFamily="49" charset="-122"/>
              </a:rPr>
              <a:t>轴</a:t>
            </a:r>
            <a:r>
              <a:rPr lang="en-US" altLang="zh-CN" sz="2800" smtClean="0">
                <a:solidFill>
                  <a:schemeClr val="tx1"/>
                </a:solidFill>
                <a:ea typeface="楷体_GB2312" pitchFamily="49" charset="-122"/>
              </a:rPr>
              <a:t>, </a:t>
            </a:r>
            <a:r>
              <a:rPr lang="zh-CN" altLang="en-US" sz="2800" smtClean="0">
                <a:solidFill>
                  <a:schemeClr val="tx1"/>
                </a:solidFill>
                <a:ea typeface="楷体_GB2312" pitchFamily="49" charset="-122"/>
              </a:rPr>
              <a:t>半顶角为</a:t>
            </a:r>
            <a:endParaRPr lang="zh-CN" altLang="en-US" sz="2800" smtClean="0">
              <a:ea typeface="楷体_GB2312" pitchFamily="49" charset="-122"/>
            </a:endParaRPr>
          </a:p>
        </p:txBody>
      </p:sp>
      <p:graphicFrame>
        <p:nvGraphicFramePr>
          <p:cNvPr id="86019" name="Object 3"/>
          <p:cNvGraphicFramePr>
            <a:graphicFrameLocks noChangeAspect="1"/>
          </p:cNvGraphicFramePr>
          <p:nvPr/>
        </p:nvGraphicFramePr>
        <p:xfrm>
          <a:off x="8001000" y="1031875"/>
          <a:ext cx="266700" cy="241300"/>
        </p:xfrm>
        <a:graphic>
          <a:graphicData uri="http://schemas.openxmlformats.org/presentationml/2006/ole">
            <p:oleObj spid="_x0000_s86186" name="Equation" r:id="rId3" imgW="228960" imgH="197640" progId="Equation.3">
              <p:embed/>
            </p:oleObj>
          </a:graphicData>
        </a:graphic>
      </p:graphicFrame>
      <p:sp>
        <p:nvSpPr>
          <p:cNvPr id="86020" name="Text Box 4"/>
          <p:cNvSpPr txBox="1">
            <a:spLocks noChangeArrowheads="1"/>
          </p:cNvSpPr>
          <p:nvPr/>
        </p:nvSpPr>
        <p:spPr bwMode="auto">
          <a:xfrm>
            <a:off x="381000" y="1260475"/>
            <a:ext cx="48768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的圆锥面方程</a:t>
            </a:r>
            <a:r>
              <a:rPr kumimoji="1" lang="en-US" altLang="zh-CN" sz="2800">
                <a:latin typeface="Times New Roman" pitchFamily="18" charset="0"/>
                <a:ea typeface="仿宋_GB2312" pitchFamily="49" charset="-122"/>
              </a:rPr>
              <a:t>.  </a:t>
            </a:r>
            <a:endParaRPr kumimoji="1" lang="en-US" altLang="zh-CN" sz="2400">
              <a:solidFill>
                <a:schemeClr val="accent2"/>
              </a:solidFill>
              <a:latin typeface="Times New Roman" pitchFamily="18" charset="0"/>
              <a:ea typeface="仿宋_GB2312" pitchFamily="49" charset="-122"/>
            </a:endParaRPr>
          </a:p>
        </p:txBody>
      </p:sp>
      <p:sp>
        <p:nvSpPr>
          <p:cNvPr id="118789" name="Text Box 5"/>
          <p:cNvSpPr txBox="1">
            <a:spLocks noChangeArrowheads="1"/>
          </p:cNvSpPr>
          <p:nvPr/>
        </p:nvSpPr>
        <p:spPr bwMode="auto">
          <a:xfrm>
            <a:off x="762000" y="1808163"/>
            <a:ext cx="48768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b="1">
                <a:solidFill>
                  <a:schemeClr val="tx2"/>
                </a:solidFill>
                <a:latin typeface="楷体_GB2312" pitchFamily="49" charset="-122"/>
                <a:ea typeface="楷体_GB2312" pitchFamily="49" charset="-122"/>
              </a:rPr>
              <a:t>解</a:t>
            </a:r>
            <a:r>
              <a:rPr kumimoji="1" lang="en-US" altLang="zh-CN" sz="2800" b="1">
                <a:solidFill>
                  <a:schemeClr val="tx2"/>
                </a:solidFill>
                <a:latin typeface="Times New Roman" pitchFamily="18" charset="0"/>
                <a:ea typeface="楷体_GB2312" pitchFamily="49" charset="-122"/>
              </a:rPr>
              <a:t>: </a:t>
            </a:r>
            <a:r>
              <a:rPr kumimoji="1" lang="zh-CN" altLang="en-US" sz="2800">
                <a:latin typeface="楷体_GB2312" pitchFamily="49" charset="-122"/>
                <a:ea typeface="楷体_GB2312" pitchFamily="49" charset="-122"/>
              </a:rPr>
              <a:t>在</a:t>
            </a:r>
            <a:r>
              <a:rPr kumimoji="1" lang="en-US" altLang="zh-CN" sz="2800" i="1">
                <a:latin typeface="Times New Roman" pitchFamily="18" charset="0"/>
                <a:ea typeface="仿宋_GB2312" pitchFamily="49" charset="-122"/>
              </a:rPr>
              <a:t>yoz</a:t>
            </a:r>
            <a:r>
              <a:rPr kumimoji="1" lang="zh-CN" altLang="en-US" sz="2800">
                <a:latin typeface="楷体_GB2312" pitchFamily="49" charset="-122"/>
                <a:ea typeface="楷体_GB2312" pitchFamily="49" charset="-122"/>
              </a:rPr>
              <a:t>面上直线</a:t>
            </a:r>
            <a:r>
              <a:rPr kumimoji="1" lang="en-US" altLang="zh-CN" sz="2800" i="1">
                <a:latin typeface="Times New Roman" pitchFamily="18" charset="0"/>
                <a:ea typeface="仿宋_GB2312" pitchFamily="49" charset="-122"/>
              </a:rPr>
              <a:t>L </a:t>
            </a:r>
            <a:r>
              <a:rPr kumimoji="1" lang="zh-CN" altLang="en-US" sz="2800">
                <a:latin typeface="Times New Roman" pitchFamily="18" charset="0"/>
                <a:ea typeface="楷体_GB2312" pitchFamily="49" charset="-122"/>
              </a:rPr>
              <a:t>的方程为</a:t>
            </a:r>
            <a:endParaRPr kumimoji="1" lang="zh-CN" altLang="en-US" sz="2800">
              <a:latin typeface="Times New Roman" pitchFamily="18" charset="0"/>
              <a:ea typeface="仿宋_GB2312" pitchFamily="49" charset="-122"/>
            </a:endParaRPr>
          </a:p>
        </p:txBody>
      </p:sp>
      <p:graphicFrame>
        <p:nvGraphicFramePr>
          <p:cNvPr id="118790" name="Object 6"/>
          <p:cNvGraphicFramePr>
            <a:graphicFrameLocks noChangeAspect="1"/>
          </p:cNvGraphicFramePr>
          <p:nvPr/>
        </p:nvGraphicFramePr>
        <p:xfrm>
          <a:off x="2133600" y="2479675"/>
          <a:ext cx="1587500" cy="368300"/>
        </p:xfrm>
        <a:graphic>
          <a:graphicData uri="http://schemas.openxmlformats.org/presentationml/2006/ole">
            <p:oleObj spid="_x0000_s86187" name="Equation" r:id="rId4" imgW="1674360" imgH="343080" progId="Equation.3">
              <p:embed/>
            </p:oleObj>
          </a:graphicData>
        </a:graphic>
      </p:graphicFrame>
      <p:sp>
        <p:nvSpPr>
          <p:cNvPr id="118791" name="Text Box 7"/>
          <p:cNvSpPr txBox="1">
            <a:spLocks noChangeArrowheads="1"/>
          </p:cNvSpPr>
          <p:nvPr/>
        </p:nvSpPr>
        <p:spPr bwMode="auto">
          <a:xfrm>
            <a:off x="381000" y="2890838"/>
            <a:ext cx="5257800" cy="579437"/>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绕</a:t>
            </a:r>
            <a:r>
              <a:rPr kumimoji="1" lang="en-US" altLang="zh-CN" i="1">
                <a:latin typeface="楷体_GB2312" pitchFamily="49" charset="-122"/>
                <a:ea typeface="楷体_GB2312" pitchFamily="49" charset="-122"/>
              </a:rPr>
              <a:t>z</a:t>
            </a:r>
            <a:r>
              <a:rPr kumimoji="1" lang="en-US" altLang="zh-CN" sz="2800" i="1">
                <a:solidFill>
                  <a:schemeClr val="tx2"/>
                </a:solidFill>
                <a:latin typeface="楷体_GB2312" pitchFamily="49" charset="-122"/>
                <a:ea typeface="楷体_GB2312" pitchFamily="49" charset="-122"/>
              </a:rPr>
              <a:t> </a:t>
            </a:r>
            <a:r>
              <a:rPr kumimoji="1" lang="zh-CN" altLang="en-US" sz="2800">
                <a:latin typeface="楷体_GB2312" pitchFamily="49" charset="-122"/>
                <a:ea typeface="楷体_GB2312" pitchFamily="49" charset="-122"/>
              </a:rPr>
              <a:t>轴旋转时</a:t>
            </a:r>
            <a:r>
              <a:rPr kumimoji="1" lang="en-US" altLang="zh-CN" sz="2800">
                <a:latin typeface="楷体_GB2312" pitchFamily="49" charset="-122"/>
                <a:ea typeface="楷体_GB2312" pitchFamily="49" charset="-122"/>
              </a:rPr>
              <a:t>,</a:t>
            </a:r>
            <a:r>
              <a:rPr kumimoji="1" lang="zh-CN" altLang="en-US" sz="2800">
                <a:latin typeface="楷体_GB2312" pitchFamily="49" charset="-122"/>
                <a:ea typeface="楷体_GB2312" pitchFamily="49" charset="-122"/>
              </a:rPr>
              <a:t>圆锥面的方程为</a:t>
            </a:r>
          </a:p>
        </p:txBody>
      </p:sp>
      <p:graphicFrame>
        <p:nvGraphicFramePr>
          <p:cNvPr id="118792" name="Object 8"/>
          <p:cNvGraphicFramePr>
            <a:graphicFrameLocks noChangeAspect="1"/>
          </p:cNvGraphicFramePr>
          <p:nvPr/>
        </p:nvGraphicFramePr>
        <p:xfrm>
          <a:off x="1589088" y="3573463"/>
          <a:ext cx="2982912" cy="558800"/>
        </p:xfrm>
        <a:graphic>
          <a:graphicData uri="http://schemas.openxmlformats.org/presentationml/2006/ole">
            <p:oleObj spid="_x0000_s86188" name="Equation" r:id="rId5" imgW="3192840" imgH="551160" progId="Equation.3">
              <p:embed/>
            </p:oleObj>
          </a:graphicData>
        </a:graphic>
      </p:graphicFrame>
      <p:graphicFrame>
        <p:nvGraphicFramePr>
          <p:cNvPr id="118793" name="Object 9"/>
          <p:cNvGraphicFramePr>
            <a:graphicFrameLocks noChangeAspect="1"/>
          </p:cNvGraphicFramePr>
          <p:nvPr/>
        </p:nvGraphicFramePr>
        <p:xfrm>
          <a:off x="1600200" y="5427663"/>
          <a:ext cx="2627313" cy="520700"/>
        </p:xfrm>
        <a:graphic>
          <a:graphicData uri="http://schemas.openxmlformats.org/presentationml/2006/ole">
            <p:oleObj spid="_x0000_s86189" name="Equation" r:id="rId6" imgW="2808000" imgH="509760" progId="Equation.3">
              <p:embed/>
            </p:oleObj>
          </a:graphicData>
        </a:graphic>
      </p:graphicFrame>
      <p:sp>
        <p:nvSpPr>
          <p:cNvPr id="118794" name="Line 10"/>
          <p:cNvSpPr>
            <a:spLocks noChangeShapeType="1"/>
          </p:cNvSpPr>
          <p:nvPr/>
        </p:nvSpPr>
        <p:spPr bwMode="auto">
          <a:xfrm>
            <a:off x="2143125" y="4284663"/>
            <a:ext cx="0" cy="1066800"/>
          </a:xfrm>
          <a:prstGeom prst="line">
            <a:avLst/>
          </a:prstGeom>
          <a:noFill/>
          <a:ln w="9525">
            <a:solidFill>
              <a:schemeClr val="tx1"/>
            </a:solidFill>
            <a:round/>
            <a:headEnd/>
            <a:tailEnd type="triangle" w="med" len="med"/>
          </a:ln>
          <a:effectLst/>
        </p:spPr>
        <p:txBody>
          <a:bodyPr wrap="none" anchor="ctr"/>
          <a:lstStyle/>
          <a:p>
            <a:endParaRPr lang="zh-CN" altLang="en-US"/>
          </a:p>
        </p:txBody>
      </p:sp>
      <p:graphicFrame>
        <p:nvGraphicFramePr>
          <p:cNvPr id="118796" name="Object 12"/>
          <p:cNvGraphicFramePr>
            <a:graphicFrameLocks noChangeAspect="1"/>
          </p:cNvGraphicFramePr>
          <p:nvPr/>
        </p:nvGraphicFramePr>
        <p:xfrm>
          <a:off x="2286000" y="4321175"/>
          <a:ext cx="1803400" cy="444500"/>
        </p:xfrm>
        <a:graphic>
          <a:graphicData uri="http://schemas.openxmlformats.org/presentationml/2006/ole">
            <p:oleObj spid="_x0000_s86190" name="Equation" r:id="rId7" imgW="1903320" imgH="426240" progId="Equation.3">
              <p:embed/>
            </p:oleObj>
          </a:graphicData>
        </a:graphic>
      </p:graphicFrame>
      <p:grpSp>
        <p:nvGrpSpPr>
          <p:cNvPr id="118846" name="Group 62"/>
          <p:cNvGrpSpPr>
            <a:grpSpLocks/>
          </p:cNvGrpSpPr>
          <p:nvPr/>
        </p:nvGrpSpPr>
        <p:grpSpPr bwMode="auto">
          <a:xfrm>
            <a:off x="5791200" y="1489075"/>
            <a:ext cx="2128838" cy="4367213"/>
            <a:chOff x="3648" y="816"/>
            <a:chExt cx="1341" cy="2751"/>
          </a:xfrm>
        </p:grpSpPr>
        <p:graphicFrame>
          <p:nvGraphicFramePr>
            <p:cNvPr id="86038" name="Object 54"/>
            <p:cNvGraphicFramePr>
              <a:graphicFrameLocks noChangeAspect="1"/>
            </p:cNvGraphicFramePr>
            <p:nvPr/>
          </p:nvGraphicFramePr>
          <p:xfrm>
            <a:off x="3794" y="1128"/>
            <a:ext cx="1195" cy="2439"/>
          </p:xfrm>
          <a:graphic>
            <a:graphicData uri="http://schemas.openxmlformats.org/presentationml/2006/ole">
              <p:oleObj spid="_x0000_s86191" name="BMP 图象" r:id="rId8" imgW="1181265" imgH="2409524" progId="PBrush">
                <p:embed/>
              </p:oleObj>
            </a:graphicData>
          </a:graphic>
        </p:graphicFrame>
        <p:graphicFrame>
          <p:nvGraphicFramePr>
            <p:cNvPr id="86039" name="Object 23"/>
            <p:cNvGraphicFramePr>
              <a:graphicFrameLocks noChangeAspect="1"/>
            </p:cNvGraphicFramePr>
            <p:nvPr/>
          </p:nvGraphicFramePr>
          <p:xfrm>
            <a:off x="3648" y="3016"/>
            <a:ext cx="144" cy="152"/>
          </p:xfrm>
          <a:graphic>
            <a:graphicData uri="http://schemas.openxmlformats.org/presentationml/2006/ole">
              <p:oleObj spid="_x0000_s86192" name="Equation" r:id="rId9" imgW="187200" imgH="197640" progId="Equation.3">
                <p:embed/>
              </p:oleObj>
            </a:graphicData>
          </a:graphic>
        </p:graphicFrame>
        <p:graphicFrame>
          <p:nvGraphicFramePr>
            <p:cNvPr id="86040" name="Object 24"/>
            <p:cNvGraphicFramePr>
              <a:graphicFrameLocks noChangeAspect="1"/>
            </p:cNvGraphicFramePr>
            <p:nvPr/>
          </p:nvGraphicFramePr>
          <p:xfrm>
            <a:off x="4800" y="2448"/>
            <a:ext cx="152" cy="200"/>
          </p:xfrm>
          <a:graphic>
            <a:graphicData uri="http://schemas.openxmlformats.org/presentationml/2006/ole">
              <p:oleObj spid="_x0000_s86193" name="Equation" r:id="rId10" imgW="197640" imgH="280800" progId="Equation.3">
                <p:embed/>
              </p:oleObj>
            </a:graphicData>
          </a:graphic>
        </p:graphicFrame>
        <p:graphicFrame>
          <p:nvGraphicFramePr>
            <p:cNvPr id="86041" name="Object 25"/>
            <p:cNvGraphicFramePr>
              <a:graphicFrameLocks noChangeAspect="1"/>
            </p:cNvGraphicFramePr>
            <p:nvPr/>
          </p:nvGraphicFramePr>
          <p:xfrm>
            <a:off x="4424" y="816"/>
            <a:ext cx="136" cy="136"/>
          </p:xfrm>
          <a:graphic>
            <a:graphicData uri="http://schemas.openxmlformats.org/presentationml/2006/ole">
              <p:oleObj spid="_x0000_s86194" name="Equation" r:id="rId11" imgW="176760" imgH="176760" progId="Equation.3">
                <p:embed/>
              </p:oleObj>
            </a:graphicData>
          </a:graphic>
        </p:graphicFrame>
        <p:grpSp>
          <p:nvGrpSpPr>
            <p:cNvPr id="86042" name="Group 55"/>
            <p:cNvGrpSpPr>
              <a:grpSpLocks/>
            </p:cNvGrpSpPr>
            <p:nvPr/>
          </p:nvGrpSpPr>
          <p:grpSpPr bwMode="auto">
            <a:xfrm>
              <a:off x="3784" y="816"/>
              <a:ext cx="1152" cy="2164"/>
              <a:chOff x="3784" y="816"/>
              <a:chExt cx="1152" cy="2164"/>
            </a:xfrm>
          </p:grpSpPr>
          <p:sp>
            <p:nvSpPr>
              <p:cNvPr id="86043" name="Line 27"/>
              <p:cNvSpPr>
                <a:spLocks noChangeShapeType="1"/>
              </p:cNvSpPr>
              <p:nvPr/>
            </p:nvSpPr>
            <p:spPr bwMode="auto">
              <a:xfrm flipH="1">
                <a:off x="3784" y="2404"/>
                <a:ext cx="576" cy="576"/>
              </a:xfrm>
              <a:prstGeom prst="line">
                <a:avLst/>
              </a:prstGeom>
              <a:noFill/>
              <a:ln w="9525">
                <a:solidFill>
                  <a:schemeClr val="hlink"/>
                </a:solidFill>
                <a:round/>
                <a:headEnd/>
                <a:tailEnd type="triangle" w="med" len="med"/>
              </a:ln>
              <a:effectLst/>
            </p:spPr>
            <p:txBody>
              <a:bodyPr wrap="none" anchor="ctr"/>
              <a:lstStyle/>
              <a:p>
                <a:endParaRPr lang="zh-CN" altLang="en-US"/>
              </a:p>
            </p:txBody>
          </p:sp>
          <p:sp>
            <p:nvSpPr>
              <p:cNvPr id="86044" name="Line 21"/>
              <p:cNvSpPr>
                <a:spLocks noChangeShapeType="1"/>
              </p:cNvSpPr>
              <p:nvPr/>
            </p:nvSpPr>
            <p:spPr bwMode="auto">
              <a:xfrm flipV="1">
                <a:off x="4368" y="1728"/>
                <a:ext cx="0" cy="672"/>
              </a:xfrm>
              <a:prstGeom prst="line">
                <a:avLst/>
              </a:prstGeom>
              <a:noFill/>
              <a:ln w="9525">
                <a:solidFill>
                  <a:schemeClr val="hlink"/>
                </a:solidFill>
                <a:prstDash val="dash"/>
                <a:round/>
                <a:headEnd/>
                <a:tailEnd/>
              </a:ln>
              <a:effectLst/>
            </p:spPr>
            <p:txBody>
              <a:bodyPr wrap="none" anchor="ctr"/>
              <a:lstStyle/>
              <a:p>
                <a:endParaRPr lang="zh-CN" altLang="en-US"/>
              </a:p>
            </p:txBody>
          </p:sp>
          <p:sp>
            <p:nvSpPr>
              <p:cNvPr id="86045" name="Line 26"/>
              <p:cNvSpPr>
                <a:spLocks noChangeShapeType="1"/>
              </p:cNvSpPr>
              <p:nvPr/>
            </p:nvSpPr>
            <p:spPr bwMode="auto">
              <a:xfrm>
                <a:off x="4360" y="2404"/>
                <a:ext cx="576" cy="0"/>
              </a:xfrm>
              <a:prstGeom prst="line">
                <a:avLst/>
              </a:prstGeom>
              <a:noFill/>
              <a:ln w="9525">
                <a:solidFill>
                  <a:schemeClr val="hlink"/>
                </a:solidFill>
                <a:round/>
                <a:headEnd/>
                <a:tailEnd type="triangle" w="med" len="med"/>
              </a:ln>
              <a:effectLst/>
            </p:spPr>
            <p:txBody>
              <a:bodyPr wrap="none" anchor="ctr"/>
              <a:lstStyle/>
              <a:p>
                <a:endParaRPr lang="zh-CN" altLang="en-US"/>
              </a:p>
            </p:txBody>
          </p:sp>
          <p:sp>
            <p:nvSpPr>
              <p:cNvPr id="86046" name="Line 28"/>
              <p:cNvSpPr>
                <a:spLocks noChangeShapeType="1"/>
              </p:cNvSpPr>
              <p:nvPr/>
            </p:nvSpPr>
            <p:spPr bwMode="auto">
              <a:xfrm flipV="1">
                <a:off x="4368" y="816"/>
                <a:ext cx="0" cy="912"/>
              </a:xfrm>
              <a:prstGeom prst="line">
                <a:avLst/>
              </a:prstGeom>
              <a:noFill/>
              <a:ln w="9525">
                <a:solidFill>
                  <a:schemeClr val="hlink"/>
                </a:solidFill>
                <a:round/>
                <a:headEnd/>
                <a:tailEnd type="triangle" w="med" len="med"/>
              </a:ln>
              <a:effectLst/>
            </p:spPr>
            <p:txBody>
              <a:bodyPr wrap="none" anchor="ctr"/>
              <a:lstStyle/>
              <a:p>
                <a:endParaRPr lang="zh-CN" altLang="en-US"/>
              </a:p>
            </p:txBody>
          </p:sp>
        </p:grpSp>
      </p:grpSp>
      <p:graphicFrame>
        <p:nvGraphicFramePr>
          <p:cNvPr id="118813" name="Object 29"/>
          <p:cNvGraphicFramePr>
            <a:graphicFrameLocks noChangeAspect="1"/>
          </p:cNvGraphicFramePr>
          <p:nvPr/>
        </p:nvGraphicFramePr>
        <p:xfrm>
          <a:off x="6972300" y="3381375"/>
          <a:ext cx="266700" cy="241300"/>
        </p:xfrm>
        <a:graphic>
          <a:graphicData uri="http://schemas.openxmlformats.org/presentationml/2006/ole">
            <p:oleObj spid="_x0000_s86195" name="Equation" r:id="rId12" imgW="228960" imgH="197640" progId="Equation.3">
              <p:embed/>
            </p:oleObj>
          </a:graphicData>
        </a:graphic>
      </p:graphicFrame>
      <p:sp>
        <p:nvSpPr>
          <p:cNvPr id="118828" name="Rectangle 44"/>
          <p:cNvSpPr>
            <a:spLocks noChangeArrowheads="1"/>
          </p:cNvSpPr>
          <p:nvPr/>
        </p:nvSpPr>
        <p:spPr bwMode="auto">
          <a:xfrm>
            <a:off x="2209800" y="4756150"/>
            <a:ext cx="1606550" cy="519113"/>
          </a:xfrm>
          <a:prstGeom prst="rect">
            <a:avLst/>
          </a:prstGeom>
          <a:noFill/>
          <a:ln w="9525">
            <a:noFill/>
            <a:miter lim="800000"/>
            <a:headEnd/>
            <a:tailEnd/>
          </a:ln>
          <a:effectLst/>
        </p:spPr>
        <p:txBody>
          <a:bodyPr wrap="none">
            <a:spAutoFit/>
          </a:bodyPr>
          <a:lstStyle/>
          <a:p>
            <a:pPr eaLnBrk="1" hangingPunct="1"/>
            <a:r>
              <a:rPr kumimoji="1" lang="zh-CN" altLang="en-US" sz="2800">
                <a:latin typeface="楷体_GB2312" pitchFamily="49" charset="-122"/>
                <a:ea typeface="楷体_GB2312" pitchFamily="49" charset="-122"/>
              </a:rPr>
              <a:t>两边平方</a:t>
            </a:r>
          </a:p>
        </p:txBody>
      </p:sp>
      <p:grpSp>
        <p:nvGrpSpPr>
          <p:cNvPr id="118847" name="Group 63"/>
          <p:cNvGrpSpPr>
            <a:grpSpLocks/>
          </p:cNvGrpSpPr>
          <p:nvPr/>
        </p:nvGrpSpPr>
        <p:grpSpPr bwMode="auto">
          <a:xfrm>
            <a:off x="6096000" y="2174875"/>
            <a:ext cx="2235200" cy="3048000"/>
            <a:chOff x="3840" y="1248"/>
            <a:chExt cx="1408" cy="1920"/>
          </a:xfrm>
        </p:grpSpPr>
        <p:sp>
          <p:nvSpPr>
            <p:cNvPr id="86036" name="Line 31"/>
            <p:cNvSpPr>
              <a:spLocks noChangeShapeType="1"/>
            </p:cNvSpPr>
            <p:nvPr/>
          </p:nvSpPr>
          <p:spPr bwMode="auto">
            <a:xfrm flipH="1">
              <a:off x="3840" y="1392"/>
              <a:ext cx="1200" cy="1776"/>
            </a:xfrm>
            <a:prstGeom prst="line">
              <a:avLst/>
            </a:prstGeom>
            <a:noFill/>
            <a:ln w="28575">
              <a:solidFill>
                <a:schemeClr val="hlink"/>
              </a:solidFill>
              <a:round/>
              <a:headEnd/>
              <a:tailEnd/>
            </a:ln>
            <a:effectLst/>
          </p:spPr>
          <p:txBody>
            <a:bodyPr wrap="none" anchor="ctr"/>
            <a:lstStyle/>
            <a:p>
              <a:endParaRPr lang="zh-CN" altLang="en-US"/>
            </a:p>
          </p:txBody>
        </p:sp>
        <p:graphicFrame>
          <p:nvGraphicFramePr>
            <p:cNvPr id="86037" name="Object 56"/>
            <p:cNvGraphicFramePr>
              <a:graphicFrameLocks noChangeAspect="1"/>
            </p:cNvGraphicFramePr>
            <p:nvPr/>
          </p:nvGraphicFramePr>
          <p:xfrm>
            <a:off x="5088" y="1248"/>
            <a:ext cx="160" cy="192"/>
          </p:xfrm>
          <a:graphic>
            <a:graphicData uri="http://schemas.openxmlformats.org/presentationml/2006/ole">
              <p:oleObj spid="_x0000_s86196" name="Equation" r:id="rId13" imgW="218520" imgH="270360" progId="Equation.3">
                <p:embed/>
              </p:oleObj>
            </a:graphicData>
          </a:graphic>
        </p:graphicFrame>
      </p:grpSp>
      <p:grpSp>
        <p:nvGrpSpPr>
          <p:cNvPr id="118845" name="Group 61"/>
          <p:cNvGrpSpPr>
            <a:grpSpLocks/>
          </p:cNvGrpSpPr>
          <p:nvPr/>
        </p:nvGrpSpPr>
        <p:grpSpPr bwMode="auto">
          <a:xfrm>
            <a:off x="7456488" y="3025775"/>
            <a:ext cx="1460500" cy="368300"/>
            <a:chOff x="4697" y="1784"/>
            <a:chExt cx="920" cy="232"/>
          </a:xfrm>
        </p:grpSpPr>
        <p:graphicFrame>
          <p:nvGraphicFramePr>
            <p:cNvPr id="86034" name="Object 35"/>
            <p:cNvGraphicFramePr>
              <a:graphicFrameLocks noChangeAspect="1"/>
            </p:cNvGraphicFramePr>
            <p:nvPr/>
          </p:nvGraphicFramePr>
          <p:xfrm>
            <a:off x="4752" y="1784"/>
            <a:ext cx="865" cy="232"/>
          </p:xfrm>
          <a:graphic>
            <a:graphicData uri="http://schemas.openxmlformats.org/presentationml/2006/ole">
              <p:oleObj spid="_x0000_s86197" name="Equation" r:id="rId14" imgW="1570320" imgH="384840" progId="Equation.3">
                <p:embed/>
              </p:oleObj>
            </a:graphicData>
          </a:graphic>
        </p:graphicFrame>
        <p:sp>
          <p:nvSpPr>
            <p:cNvPr id="86035" name="Oval 36"/>
            <p:cNvSpPr>
              <a:spLocks noChangeArrowheads="1"/>
            </p:cNvSpPr>
            <p:nvPr/>
          </p:nvSpPr>
          <p:spPr bwMode="auto">
            <a:xfrm>
              <a:off x="4697" y="1872"/>
              <a:ext cx="34" cy="34"/>
            </a:xfrm>
            <a:prstGeom prst="ellipse">
              <a:avLst/>
            </a:prstGeom>
            <a:solidFill>
              <a:schemeClr val="hlink"/>
            </a:solidFill>
            <a:ln w="9525">
              <a:solidFill>
                <a:schemeClr val="tx1"/>
              </a:solidFill>
              <a:round/>
              <a:headEnd/>
              <a:tailEnd/>
            </a:ln>
            <a:effectLst/>
          </p:spPr>
          <p:txBody>
            <a:bodyPr wrap="none" anchor="ctr"/>
            <a:lstStyle/>
            <a:p>
              <a:pPr eaLnBrk="1" hangingPunct="1"/>
              <a:endParaRPr lang="zh-CN" altLang="en-US"/>
            </a:p>
          </p:txBody>
        </p:sp>
      </p:grpSp>
      <p:sp>
        <p:nvSpPr>
          <p:cNvPr id="86033" name="WordArt 13"/>
          <p:cNvSpPr>
            <a:spLocks noChangeArrowheads="1" noChangeShapeType="1" noTextEdit="1"/>
          </p:cNvSpPr>
          <p:nvPr/>
        </p:nvSpPr>
        <p:spPr bwMode="auto">
          <a:xfrm>
            <a:off x="76200" y="152400"/>
            <a:ext cx="32766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二、旋转曲面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8846"/>
                                        </p:tgtEl>
                                        <p:attrNameLst>
                                          <p:attrName>style.visibility</p:attrName>
                                        </p:attrNameLst>
                                      </p:cBhvr>
                                      <p:to>
                                        <p:strVal val="visible"/>
                                      </p:to>
                                    </p:set>
                                    <p:animEffect transition="in" filter="wipe(left)">
                                      <p:cBhvr>
                                        <p:cTn id="7" dur="500"/>
                                        <p:tgtEl>
                                          <p:spTgt spid="1188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8847"/>
                                        </p:tgtEl>
                                        <p:attrNameLst>
                                          <p:attrName>style.visibility</p:attrName>
                                        </p:attrNameLst>
                                      </p:cBhvr>
                                      <p:to>
                                        <p:strVal val="visible"/>
                                      </p:to>
                                    </p:set>
                                    <p:animEffect transition="in" filter="wipe(left)">
                                      <p:cBhvr>
                                        <p:cTn id="12" dur="500"/>
                                        <p:tgtEl>
                                          <p:spTgt spid="118847"/>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18813"/>
                                        </p:tgtEl>
                                        <p:attrNameLst>
                                          <p:attrName>style.visibility</p:attrName>
                                        </p:attrNameLst>
                                      </p:cBhvr>
                                      <p:to>
                                        <p:strVal val="visible"/>
                                      </p:to>
                                    </p:set>
                                    <p:animEffect transition="in" filter="wipe(left)">
                                      <p:cBhvr>
                                        <p:cTn id="16" dur="500"/>
                                        <p:tgtEl>
                                          <p:spTgt spid="1188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18845"/>
                                        </p:tgtEl>
                                        <p:attrNameLst>
                                          <p:attrName>style.visibility</p:attrName>
                                        </p:attrNameLst>
                                      </p:cBhvr>
                                      <p:to>
                                        <p:strVal val="visible"/>
                                      </p:to>
                                    </p:set>
                                    <p:animEffect transition="in" filter="wipe(left)">
                                      <p:cBhvr>
                                        <p:cTn id="21" dur="500"/>
                                        <p:tgtEl>
                                          <p:spTgt spid="11884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8789"/>
                                        </p:tgtEl>
                                        <p:attrNameLst>
                                          <p:attrName>style.visibility</p:attrName>
                                        </p:attrNameLst>
                                      </p:cBhvr>
                                      <p:to>
                                        <p:strVal val="visible"/>
                                      </p:to>
                                    </p:set>
                                    <p:animEffect transition="in" filter="wipe(left)">
                                      <p:cBhvr>
                                        <p:cTn id="26" dur="500"/>
                                        <p:tgtEl>
                                          <p:spTgt spid="11878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18790"/>
                                        </p:tgtEl>
                                        <p:attrNameLst>
                                          <p:attrName>style.visibility</p:attrName>
                                        </p:attrNameLst>
                                      </p:cBhvr>
                                      <p:to>
                                        <p:strVal val="visible"/>
                                      </p:to>
                                    </p:set>
                                    <p:animEffect transition="in" filter="wipe(left)">
                                      <p:cBhvr>
                                        <p:cTn id="31" dur="500"/>
                                        <p:tgtEl>
                                          <p:spTgt spid="11879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8791"/>
                                        </p:tgtEl>
                                        <p:attrNameLst>
                                          <p:attrName>style.visibility</p:attrName>
                                        </p:attrNameLst>
                                      </p:cBhvr>
                                      <p:to>
                                        <p:strVal val="visible"/>
                                      </p:to>
                                    </p:set>
                                    <p:animEffect transition="in" filter="wipe(left)">
                                      <p:cBhvr>
                                        <p:cTn id="36" dur="500"/>
                                        <p:tgtEl>
                                          <p:spTgt spid="11879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18792"/>
                                        </p:tgtEl>
                                        <p:attrNameLst>
                                          <p:attrName>style.visibility</p:attrName>
                                        </p:attrNameLst>
                                      </p:cBhvr>
                                      <p:to>
                                        <p:strVal val="visible"/>
                                      </p:to>
                                    </p:set>
                                    <p:animEffect transition="in" filter="wipe(left)">
                                      <p:cBhvr>
                                        <p:cTn id="41" dur="500"/>
                                        <p:tgtEl>
                                          <p:spTgt spid="11879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18796"/>
                                        </p:tgtEl>
                                        <p:attrNameLst>
                                          <p:attrName>style.visibility</p:attrName>
                                        </p:attrNameLst>
                                      </p:cBhvr>
                                      <p:to>
                                        <p:strVal val="visible"/>
                                      </p:to>
                                    </p:set>
                                    <p:animEffect transition="in" filter="wipe(left)">
                                      <p:cBhvr>
                                        <p:cTn id="46" dur="500"/>
                                        <p:tgtEl>
                                          <p:spTgt spid="11879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8828">
                                            <p:txEl>
                                              <p:pRg st="0" end="0"/>
                                            </p:txEl>
                                          </p:spTgt>
                                        </p:tgtEl>
                                        <p:attrNameLst>
                                          <p:attrName>style.visibility</p:attrName>
                                        </p:attrNameLst>
                                      </p:cBhvr>
                                      <p:to>
                                        <p:strVal val="visible"/>
                                      </p:to>
                                    </p:set>
                                    <p:animEffect transition="in" filter="wipe(left)">
                                      <p:cBhvr>
                                        <p:cTn id="51" dur="500"/>
                                        <p:tgtEl>
                                          <p:spTgt spid="118828">
                                            <p:txEl>
                                              <p:pRg st="0" end="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8794"/>
                                        </p:tgtEl>
                                        <p:attrNameLst>
                                          <p:attrName>style.visibility</p:attrName>
                                        </p:attrNameLst>
                                      </p:cBhvr>
                                      <p:to>
                                        <p:strVal val="visible"/>
                                      </p:to>
                                    </p:set>
                                    <p:animEffect transition="in" filter="wipe(up)">
                                      <p:cBhvr>
                                        <p:cTn id="56" dur="500"/>
                                        <p:tgtEl>
                                          <p:spTgt spid="11879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118793"/>
                                        </p:tgtEl>
                                        <p:attrNameLst>
                                          <p:attrName>style.visibility</p:attrName>
                                        </p:attrNameLst>
                                      </p:cBhvr>
                                      <p:to>
                                        <p:strVal val="visible"/>
                                      </p:to>
                                    </p:set>
                                    <p:animEffect transition="in" filter="wipe(left)">
                                      <p:cBhvr>
                                        <p:cTn id="61"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autoUpdateAnimBg="0"/>
      <p:bldP spid="118791" grpId="0" autoUpdateAnimBg="0"/>
      <p:bldP spid="118794" grpId="0" animBg="1"/>
      <p:bldP spid="118828"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WordArt 30"/>
          <p:cNvSpPr>
            <a:spLocks noChangeArrowheads="1" noChangeShapeType="1" noTextEdit="1"/>
          </p:cNvSpPr>
          <p:nvPr/>
        </p:nvSpPr>
        <p:spPr bwMode="auto">
          <a:xfrm>
            <a:off x="152400" y="200025"/>
            <a:ext cx="2933700" cy="409575"/>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一、向量的概念</a:t>
            </a:r>
          </a:p>
        </p:txBody>
      </p:sp>
      <p:sp>
        <p:nvSpPr>
          <p:cNvPr id="52255" name="Text Box 31"/>
          <p:cNvSpPr txBox="1">
            <a:spLocks noChangeArrowheads="1"/>
          </p:cNvSpPr>
          <p:nvPr/>
        </p:nvSpPr>
        <p:spPr bwMode="auto">
          <a:xfrm>
            <a:off x="34925" y="685800"/>
            <a:ext cx="5222875" cy="584200"/>
          </a:xfrm>
          <a:prstGeom prst="rect">
            <a:avLst/>
          </a:prstGeom>
          <a:noFill/>
          <a:ln w="9525" algn="ctr">
            <a:noFill/>
            <a:miter lim="800000"/>
            <a:headEnd/>
            <a:tailEnd/>
          </a:ln>
          <a:effectLst/>
        </p:spPr>
        <p:txBody>
          <a:bodyPr>
            <a:spAutoFit/>
          </a:bodyPr>
          <a:lstStyle/>
          <a:p>
            <a:pPr eaLnBrk="1" hangingPunct="1"/>
            <a:r>
              <a:rPr lang="en-US" altLang="zh-CN">
                <a:solidFill>
                  <a:srgbClr val="FF3300"/>
                </a:solidFill>
                <a:latin typeface="华文细黑" pitchFamily="2" charset="-122"/>
                <a:ea typeface="华文细黑" pitchFamily="2" charset="-122"/>
              </a:rPr>
              <a:t>2</a:t>
            </a:r>
            <a:r>
              <a:rPr lang="zh-CN" altLang="en-US">
                <a:solidFill>
                  <a:srgbClr val="FF3300"/>
                </a:solidFill>
                <a:latin typeface="华文细黑" pitchFamily="2" charset="-122"/>
                <a:ea typeface="华文细黑" pitchFamily="2" charset="-122"/>
              </a:rPr>
              <a:t>、两非零向量的关系</a:t>
            </a:r>
          </a:p>
        </p:txBody>
      </p:sp>
      <p:sp>
        <p:nvSpPr>
          <p:cNvPr id="52256" name="Rectangle 32"/>
          <p:cNvSpPr>
            <a:spLocks noChangeArrowheads="1"/>
          </p:cNvSpPr>
          <p:nvPr/>
        </p:nvSpPr>
        <p:spPr bwMode="auto">
          <a:xfrm>
            <a:off x="398463" y="1314450"/>
            <a:ext cx="1826141" cy="584775"/>
          </a:xfrm>
          <a:prstGeom prst="rect">
            <a:avLst/>
          </a:prstGeom>
          <a:noFill/>
          <a:ln w="9525">
            <a:noFill/>
            <a:miter lim="800000"/>
            <a:headEnd/>
            <a:tailEnd/>
          </a:ln>
        </p:spPr>
        <p:txBody>
          <a:bodyPr wrap="none">
            <a:spAutoFit/>
          </a:bodyPr>
          <a:lstStyle/>
          <a:p>
            <a:pPr eaLnBrk="1" hangingPunct="1"/>
            <a:r>
              <a:rPr lang="en-US" altLang="zh-CN">
                <a:solidFill>
                  <a:srgbClr val="0000FF"/>
                </a:solidFill>
                <a:latin typeface="Times New Roman" pitchFamily="18" charset="0"/>
                <a:ea typeface="华文细黑" pitchFamily="2" charset="-122"/>
                <a:cs typeface="Times New Roman" pitchFamily="18" charset="0"/>
              </a:rPr>
              <a:t>⑴</a:t>
            </a:r>
            <a:r>
              <a:rPr lang="zh-CN" altLang="en-US">
                <a:solidFill>
                  <a:srgbClr val="0000FF"/>
                </a:solidFill>
                <a:latin typeface="Times New Roman" pitchFamily="18" charset="0"/>
                <a:ea typeface="华文细黑" pitchFamily="2" charset="-122"/>
                <a:cs typeface="Times New Roman" pitchFamily="18" charset="0"/>
              </a:rPr>
              <a:t>相等：</a:t>
            </a:r>
          </a:p>
        </p:txBody>
      </p:sp>
      <p:sp>
        <p:nvSpPr>
          <p:cNvPr id="52257" name="Rectangle 33"/>
          <p:cNvSpPr>
            <a:spLocks noChangeArrowheads="1"/>
          </p:cNvSpPr>
          <p:nvPr/>
        </p:nvSpPr>
        <p:spPr bwMode="auto">
          <a:xfrm>
            <a:off x="1787525" y="1328738"/>
            <a:ext cx="5211683" cy="584775"/>
          </a:xfrm>
          <a:prstGeom prst="rect">
            <a:avLst/>
          </a:prstGeom>
          <a:noFill/>
          <a:ln w="9525" algn="ctr">
            <a:noFill/>
            <a:miter lim="800000"/>
            <a:headEnd/>
            <a:tailEnd/>
          </a:ln>
          <a:effectLst/>
        </p:spPr>
        <p:txBody>
          <a:bodyPr wrap="none">
            <a:spAutoFit/>
          </a:bodyPr>
          <a:lstStyle/>
          <a:p>
            <a:pPr eaLnBrk="1" hangingPunct="1"/>
            <a:r>
              <a:rPr lang="zh-CN" altLang="en-US">
                <a:solidFill>
                  <a:srgbClr val="800080"/>
                </a:solidFill>
                <a:latin typeface="Times New Roman" pitchFamily="18" charset="0"/>
                <a:ea typeface="华文细黑" pitchFamily="2" charset="-122"/>
                <a:cs typeface="Times New Roman" pitchFamily="18" charset="0"/>
              </a:rPr>
              <a:t>大小相等且方向相同的向量</a:t>
            </a:r>
            <a:r>
              <a:rPr lang="en-US" altLang="zh-CN">
                <a:solidFill>
                  <a:srgbClr val="800080"/>
                </a:solidFill>
                <a:latin typeface="Times New Roman" pitchFamily="18" charset="0"/>
                <a:ea typeface="华文细黑" pitchFamily="2" charset="-122"/>
                <a:cs typeface="Times New Roman" pitchFamily="18" charset="0"/>
              </a:rPr>
              <a:t>.</a:t>
            </a:r>
          </a:p>
        </p:txBody>
      </p:sp>
      <p:grpSp>
        <p:nvGrpSpPr>
          <p:cNvPr id="52260" name="Group 36"/>
          <p:cNvGrpSpPr>
            <a:grpSpLocks/>
          </p:cNvGrpSpPr>
          <p:nvPr/>
        </p:nvGrpSpPr>
        <p:grpSpPr bwMode="auto">
          <a:xfrm>
            <a:off x="7019925" y="1360488"/>
            <a:ext cx="1611313" cy="315912"/>
            <a:chOff x="1865" y="1632"/>
            <a:chExt cx="1015" cy="199"/>
          </a:xfrm>
        </p:grpSpPr>
        <p:sp>
          <p:nvSpPr>
            <p:cNvPr id="11283" name="Line 37"/>
            <p:cNvSpPr>
              <a:spLocks noChangeShapeType="1"/>
            </p:cNvSpPr>
            <p:nvPr/>
          </p:nvSpPr>
          <p:spPr bwMode="auto">
            <a:xfrm>
              <a:off x="2016" y="1728"/>
              <a:ext cx="864" cy="0"/>
            </a:xfrm>
            <a:prstGeom prst="line">
              <a:avLst/>
            </a:prstGeom>
            <a:noFill/>
            <a:ln w="28575">
              <a:solidFill>
                <a:srgbClr val="FF33CC"/>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aphicFrame>
          <p:nvGraphicFramePr>
            <p:cNvPr id="11284" name="Object 38"/>
            <p:cNvGraphicFramePr>
              <a:graphicFrameLocks noChangeAspect="1"/>
            </p:cNvGraphicFramePr>
            <p:nvPr/>
          </p:nvGraphicFramePr>
          <p:xfrm>
            <a:off x="1865" y="1632"/>
            <a:ext cx="151" cy="199"/>
          </p:xfrm>
          <a:graphic>
            <a:graphicData uri="http://schemas.openxmlformats.org/presentationml/2006/ole">
              <p:oleObj spid="_x0000_s11345" name="公式" r:id="rId3" imgW="249480" imgH="332640" progId="Equation.3">
                <p:embed/>
              </p:oleObj>
            </a:graphicData>
          </a:graphic>
        </p:graphicFrame>
      </p:grpSp>
      <p:grpSp>
        <p:nvGrpSpPr>
          <p:cNvPr id="52263" name="Group 39"/>
          <p:cNvGrpSpPr>
            <a:grpSpLocks/>
          </p:cNvGrpSpPr>
          <p:nvPr/>
        </p:nvGrpSpPr>
        <p:grpSpPr bwMode="auto">
          <a:xfrm>
            <a:off x="7019925" y="1728788"/>
            <a:ext cx="1600200" cy="404812"/>
            <a:chOff x="3408" y="1776"/>
            <a:chExt cx="1008" cy="255"/>
          </a:xfrm>
        </p:grpSpPr>
        <p:sp>
          <p:nvSpPr>
            <p:cNvPr id="11281" name="Line 40"/>
            <p:cNvSpPr>
              <a:spLocks noChangeShapeType="1"/>
            </p:cNvSpPr>
            <p:nvPr/>
          </p:nvSpPr>
          <p:spPr bwMode="auto">
            <a:xfrm>
              <a:off x="3552" y="1920"/>
              <a:ext cx="864" cy="0"/>
            </a:xfrm>
            <a:prstGeom prst="line">
              <a:avLst/>
            </a:prstGeom>
            <a:noFill/>
            <a:ln w="28575">
              <a:solidFill>
                <a:schemeClr val="accent2"/>
              </a:solidFill>
              <a:round/>
              <a:headEnd/>
              <a:tailEnd type="triangle" w="med" len="med"/>
            </a:ln>
          </p:spPr>
          <p:txBody>
            <a:bodyPr wrap="none" anchor="ctr"/>
            <a:lstStyle/>
            <a:p>
              <a:endParaRPr lang="zh-CN" altLang="en-US">
                <a:latin typeface="Times New Roman" pitchFamily="18" charset="0"/>
                <a:cs typeface="Times New Roman" pitchFamily="18" charset="0"/>
              </a:endParaRPr>
            </a:p>
          </p:txBody>
        </p:sp>
        <p:graphicFrame>
          <p:nvGraphicFramePr>
            <p:cNvPr id="11282" name="Object 41"/>
            <p:cNvGraphicFramePr>
              <a:graphicFrameLocks noChangeAspect="1"/>
            </p:cNvGraphicFramePr>
            <p:nvPr/>
          </p:nvGraphicFramePr>
          <p:xfrm>
            <a:off x="3408" y="1776"/>
            <a:ext cx="159" cy="255"/>
          </p:xfrm>
          <a:graphic>
            <a:graphicData uri="http://schemas.openxmlformats.org/presentationml/2006/ole">
              <p:oleObj spid="_x0000_s11346" name="公式" r:id="rId4" imgW="270360" imgH="436680" progId="Equation.3">
                <p:embed/>
              </p:oleObj>
            </a:graphicData>
          </a:graphic>
        </p:graphicFrame>
      </p:grpSp>
      <p:graphicFrame>
        <p:nvGraphicFramePr>
          <p:cNvPr id="52266" name="Object 42"/>
          <p:cNvGraphicFramePr>
            <a:graphicFrameLocks noGrp="1" noChangeAspect="1"/>
          </p:cNvGraphicFramePr>
          <p:nvPr>
            <p:ph/>
          </p:nvPr>
        </p:nvGraphicFramePr>
        <p:xfrm>
          <a:off x="1828800" y="1814513"/>
          <a:ext cx="1676400" cy="579344"/>
        </p:xfrm>
        <a:graphic>
          <a:graphicData uri="http://schemas.openxmlformats.org/presentationml/2006/ole">
            <p:oleObj spid="_x0000_s11347" name="Equation" r:id="rId5" imgW="698500" imgH="241300" progId="Equation.DSMT4">
              <p:embed/>
            </p:oleObj>
          </a:graphicData>
        </a:graphic>
      </p:graphicFrame>
      <p:sp>
        <p:nvSpPr>
          <p:cNvPr id="52268" name="Rectangle 44"/>
          <p:cNvSpPr>
            <a:spLocks noChangeArrowheads="1"/>
          </p:cNvSpPr>
          <p:nvPr/>
        </p:nvSpPr>
        <p:spPr bwMode="auto">
          <a:xfrm>
            <a:off x="395288" y="2303463"/>
            <a:ext cx="3057247" cy="584775"/>
          </a:xfrm>
          <a:prstGeom prst="rect">
            <a:avLst/>
          </a:prstGeom>
          <a:noFill/>
          <a:ln w="9525">
            <a:noFill/>
            <a:miter lim="800000"/>
            <a:headEnd/>
            <a:tailEnd/>
          </a:ln>
        </p:spPr>
        <p:txBody>
          <a:bodyPr wrap="none">
            <a:spAutoFit/>
          </a:bodyPr>
          <a:lstStyle/>
          <a:p>
            <a:pPr eaLnBrk="1" hangingPunct="1"/>
            <a:r>
              <a:rPr lang="en-US" altLang="zh-CN">
                <a:solidFill>
                  <a:srgbClr val="0000FF"/>
                </a:solidFill>
                <a:latin typeface="Times New Roman" pitchFamily="18" charset="0"/>
                <a:ea typeface="华文细黑" pitchFamily="2" charset="-122"/>
                <a:cs typeface="Times New Roman" pitchFamily="18" charset="0"/>
              </a:rPr>
              <a:t>⑵</a:t>
            </a:r>
            <a:r>
              <a:rPr lang="zh-CN" altLang="en-US">
                <a:solidFill>
                  <a:srgbClr val="0000FF"/>
                </a:solidFill>
                <a:latin typeface="Times New Roman" pitchFamily="18" charset="0"/>
                <a:ea typeface="华文细黑" pitchFamily="2" charset="-122"/>
                <a:cs typeface="Times New Roman" pitchFamily="18" charset="0"/>
              </a:rPr>
              <a:t>平行或共线</a:t>
            </a:r>
            <a:r>
              <a:rPr lang="zh-CN" altLang="en-US">
                <a:solidFill>
                  <a:srgbClr val="0000FF"/>
                </a:solidFill>
                <a:latin typeface="Times New Roman" pitchFamily="18" charset="0"/>
                <a:ea typeface="黑体" pitchFamily="2" charset="-122"/>
                <a:cs typeface="Times New Roman" pitchFamily="18" charset="0"/>
              </a:rPr>
              <a:t>：</a:t>
            </a:r>
          </a:p>
        </p:txBody>
      </p:sp>
      <p:sp>
        <p:nvSpPr>
          <p:cNvPr id="52269" name="Rectangle 45"/>
          <p:cNvSpPr>
            <a:spLocks noChangeArrowheads="1"/>
          </p:cNvSpPr>
          <p:nvPr/>
        </p:nvSpPr>
        <p:spPr bwMode="auto">
          <a:xfrm>
            <a:off x="3006725" y="2289175"/>
            <a:ext cx="6032421" cy="584775"/>
          </a:xfrm>
          <a:prstGeom prst="rect">
            <a:avLst/>
          </a:prstGeom>
          <a:noFill/>
          <a:ln w="9525" algn="ctr">
            <a:noFill/>
            <a:miter lim="800000"/>
            <a:headEnd/>
            <a:tailEnd/>
          </a:ln>
          <a:effectLst/>
        </p:spPr>
        <p:txBody>
          <a:bodyPr wrap="none">
            <a:spAutoFit/>
          </a:bodyPr>
          <a:lstStyle/>
          <a:p>
            <a:pPr eaLnBrk="1" hangingPunct="1"/>
            <a:r>
              <a:rPr lang="zh-CN" altLang="en-US">
                <a:solidFill>
                  <a:srgbClr val="800080"/>
                </a:solidFill>
                <a:latin typeface="Times New Roman" pitchFamily="18" charset="0"/>
                <a:ea typeface="华文细黑" pitchFamily="2" charset="-122"/>
                <a:cs typeface="Times New Roman" pitchFamily="18" charset="0"/>
              </a:rPr>
              <a:t>方向相同或相反的两个非零向量</a:t>
            </a:r>
            <a:r>
              <a:rPr lang="en-US" altLang="zh-CN">
                <a:solidFill>
                  <a:srgbClr val="800080"/>
                </a:solidFill>
                <a:latin typeface="Times New Roman" pitchFamily="18" charset="0"/>
                <a:ea typeface="华文细黑" pitchFamily="2" charset="-122"/>
                <a:cs typeface="Times New Roman" pitchFamily="18" charset="0"/>
              </a:rPr>
              <a:t>.</a:t>
            </a:r>
          </a:p>
        </p:txBody>
      </p:sp>
      <p:graphicFrame>
        <p:nvGraphicFramePr>
          <p:cNvPr id="52270" name="Object 46"/>
          <p:cNvGraphicFramePr>
            <a:graphicFrameLocks noChangeAspect="1"/>
          </p:cNvGraphicFramePr>
          <p:nvPr/>
        </p:nvGraphicFramePr>
        <p:xfrm>
          <a:off x="3048001" y="2819400"/>
          <a:ext cx="1874258" cy="533400"/>
        </p:xfrm>
        <a:graphic>
          <a:graphicData uri="http://schemas.openxmlformats.org/presentationml/2006/ole">
            <p:oleObj spid="_x0000_s11348" name="Equation" r:id="rId6" imgW="710891" imgH="241195" progId="Equation.DSMT4">
              <p:embed/>
            </p:oleObj>
          </a:graphicData>
        </a:graphic>
      </p:graphicFrame>
      <p:sp>
        <p:nvSpPr>
          <p:cNvPr id="52271" name="Rectangle 47"/>
          <p:cNvSpPr>
            <a:spLocks noChangeArrowheads="1"/>
          </p:cNvSpPr>
          <p:nvPr/>
        </p:nvSpPr>
        <p:spPr bwMode="auto">
          <a:xfrm>
            <a:off x="395288" y="3370263"/>
            <a:ext cx="1826141" cy="584775"/>
          </a:xfrm>
          <a:prstGeom prst="rect">
            <a:avLst/>
          </a:prstGeom>
          <a:noFill/>
          <a:ln w="9525">
            <a:noFill/>
            <a:miter lim="800000"/>
            <a:headEnd/>
            <a:tailEnd/>
          </a:ln>
        </p:spPr>
        <p:txBody>
          <a:bodyPr wrap="none">
            <a:spAutoFit/>
          </a:bodyPr>
          <a:lstStyle/>
          <a:p>
            <a:pPr eaLnBrk="1" hangingPunct="1"/>
            <a:r>
              <a:rPr lang="en-US" altLang="zh-CN">
                <a:solidFill>
                  <a:srgbClr val="0000FF"/>
                </a:solidFill>
                <a:latin typeface="Times New Roman" pitchFamily="18" charset="0"/>
                <a:ea typeface="华文细黑" pitchFamily="2" charset="-122"/>
                <a:cs typeface="Times New Roman" pitchFamily="18" charset="0"/>
              </a:rPr>
              <a:t>⑶</a:t>
            </a:r>
            <a:r>
              <a:rPr lang="zh-CN" altLang="en-US">
                <a:solidFill>
                  <a:srgbClr val="0000FF"/>
                </a:solidFill>
                <a:latin typeface="Times New Roman" pitchFamily="18" charset="0"/>
                <a:ea typeface="华文细黑" pitchFamily="2" charset="-122"/>
                <a:cs typeface="Times New Roman" pitchFamily="18" charset="0"/>
              </a:rPr>
              <a:t>垂直</a:t>
            </a:r>
            <a:r>
              <a:rPr lang="zh-CN" altLang="en-US">
                <a:solidFill>
                  <a:srgbClr val="0000FF"/>
                </a:solidFill>
                <a:latin typeface="Times New Roman" pitchFamily="18" charset="0"/>
                <a:ea typeface="黑体" pitchFamily="2" charset="-122"/>
                <a:cs typeface="Times New Roman" pitchFamily="18" charset="0"/>
              </a:rPr>
              <a:t>：</a:t>
            </a:r>
          </a:p>
        </p:txBody>
      </p:sp>
      <p:sp>
        <p:nvSpPr>
          <p:cNvPr id="52272" name="Rectangle 48"/>
          <p:cNvSpPr>
            <a:spLocks noChangeArrowheads="1"/>
          </p:cNvSpPr>
          <p:nvPr/>
        </p:nvSpPr>
        <p:spPr bwMode="auto">
          <a:xfrm>
            <a:off x="1905000" y="3355975"/>
            <a:ext cx="6043642" cy="584775"/>
          </a:xfrm>
          <a:prstGeom prst="rect">
            <a:avLst/>
          </a:prstGeom>
          <a:noFill/>
          <a:ln w="9525" algn="ctr">
            <a:noFill/>
            <a:miter lim="800000"/>
            <a:headEnd/>
            <a:tailEnd/>
          </a:ln>
          <a:effectLst/>
        </p:spPr>
        <p:txBody>
          <a:bodyPr wrap="none">
            <a:spAutoFit/>
          </a:bodyPr>
          <a:lstStyle/>
          <a:p>
            <a:pPr eaLnBrk="1" hangingPunct="1"/>
            <a:r>
              <a:rPr lang="zh-CN" altLang="en-US" dirty="0">
                <a:solidFill>
                  <a:srgbClr val="800080"/>
                </a:solidFill>
                <a:latin typeface="Times New Roman" pitchFamily="18" charset="0"/>
                <a:ea typeface="华文细黑" pitchFamily="2" charset="-122"/>
                <a:cs typeface="Times New Roman" pitchFamily="18" charset="0"/>
              </a:rPr>
              <a:t>方向成</a:t>
            </a:r>
            <a:r>
              <a:rPr lang="en-US" altLang="zh-CN" dirty="0" smtClean="0">
                <a:solidFill>
                  <a:srgbClr val="800080"/>
                </a:solidFill>
                <a:latin typeface="Times New Roman" pitchFamily="18" charset="0"/>
                <a:ea typeface="华文细黑" pitchFamily="2" charset="-122"/>
                <a:cs typeface="Times New Roman" pitchFamily="18" charset="0"/>
              </a:rPr>
              <a:t>90°</a:t>
            </a:r>
            <a:r>
              <a:rPr lang="zh-CN" altLang="en-US" dirty="0" smtClean="0">
                <a:solidFill>
                  <a:srgbClr val="800080"/>
                </a:solidFill>
                <a:latin typeface="Times New Roman" pitchFamily="18" charset="0"/>
                <a:ea typeface="华文细黑" pitchFamily="2" charset="-122"/>
                <a:cs typeface="Times New Roman" pitchFamily="18" charset="0"/>
              </a:rPr>
              <a:t>夹角</a:t>
            </a:r>
            <a:r>
              <a:rPr lang="zh-CN" altLang="en-US" dirty="0">
                <a:solidFill>
                  <a:srgbClr val="800080"/>
                </a:solidFill>
                <a:latin typeface="Times New Roman" pitchFamily="18" charset="0"/>
                <a:ea typeface="华文细黑" pitchFamily="2" charset="-122"/>
                <a:cs typeface="Times New Roman" pitchFamily="18" charset="0"/>
              </a:rPr>
              <a:t>的两个非零向量</a:t>
            </a:r>
            <a:r>
              <a:rPr lang="en-US" altLang="zh-CN" dirty="0">
                <a:solidFill>
                  <a:srgbClr val="800080"/>
                </a:solidFill>
                <a:latin typeface="Times New Roman" pitchFamily="18" charset="0"/>
                <a:ea typeface="华文细黑" pitchFamily="2" charset="-122"/>
                <a:cs typeface="Times New Roman" pitchFamily="18" charset="0"/>
              </a:rPr>
              <a:t>.</a:t>
            </a:r>
          </a:p>
        </p:txBody>
      </p:sp>
      <p:graphicFrame>
        <p:nvGraphicFramePr>
          <p:cNvPr id="52273" name="Object 49"/>
          <p:cNvGraphicFramePr>
            <a:graphicFrameLocks noChangeAspect="1"/>
          </p:cNvGraphicFramePr>
          <p:nvPr/>
        </p:nvGraphicFramePr>
        <p:xfrm>
          <a:off x="2022475" y="3962400"/>
          <a:ext cx="1635125" cy="535166"/>
        </p:xfrm>
        <a:graphic>
          <a:graphicData uri="http://schemas.openxmlformats.org/presentationml/2006/ole">
            <p:oleObj spid="_x0000_s11349" name="Equation" r:id="rId7" imgW="710891" imgH="241195" progId="Equation.DSMT4">
              <p:embed/>
            </p:oleObj>
          </a:graphicData>
        </a:graphic>
      </p:graphicFrame>
      <p:sp>
        <p:nvSpPr>
          <p:cNvPr id="52274" name="Rectangle 50"/>
          <p:cNvSpPr>
            <a:spLocks noChangeArrowheads="1"/>
          </p:cNvSpPr>
          <p:nvPr/>
        </p:nvSpPr>
        <p:spPr bwMode="auto">
          <a:xfrm>
            <a:off x="454025" y="4392613"/>
            <a:ext cx="1415772" cy="584775"/>
          </a:xfrm>
          <a:prstGeom prst="rect">
            <a:avLst/>
          </a:prstGeom>
          <a:noFill/>
          <a:ln w="9525">
            <a:noFill/>
            <a:miter lim="800000"/>
            <a:headEnd/>
            <a:tailEnd/>
          </a:ln>
        </p:spPr>
        <p:txBody>
          <a:bodyPr wrap="none">
            <a:spAutoFit/>
          </a:bodyPr>
          <a:lstStyle/>
          <a:p>
            <a:pPr eaLnBrk="1" hangingPunct="1"/>
            <a:r>
              <a:rPr lang="zh-CN" altLang="en-US">
                <a:solidFill>
                  <a:srgbClr val="0000FF"/>
                </a:solidFill>
                <a:latin typeface="Times New Roman" pitchFamily="18" charset="0"/>
                <a:ea typeface="华文细黑" pitchFamily="2" charset="-122"/>
                <a:cs typeface="Times New Roman" pitchFamily="18" charset="0"/>
              </a:rPr>
              <a:t>注意</a:t>
            </a:r>
            <a:r>
              <a:rPr lang="zh-CN" altLang="en-US">
                <a:solidFill>
                  <a:srgbClr val="0000FF"/>
                </a:solidFill>
                <a:latin typeface="Times New Roman" pitchFamily="18" charset="0"/>
                <a:ea typeface="黑体" pitchFamily="2" charset="-122"/>
                <a:cs typeface="Times New Roman" pitchFamily="18" charset="0"/>
              </a:rPr>
              <a:t>：</a:t>
            </a:r>
          </a:p>
        </p:txBody>
      </p:sp>
      <p:sp>
        <p:nvSpPr>
          <p:cNvPr id="52275" name="Rectangle 51"/>
          <p:cNvSpPr>
            <a:spLocks noChangeArrowheads="1"/>
          </p:cNvSpPr>
          <p:nvPr/>
        </p:nvSpPr>
        <p:spPr bwMode="auto">
          <a:xfrm>
            <a:off x="468313" y="5045075"/>
            <a:ext cx="8802410" cy="1077218"/>
          </a:xfrm>
          <a:prstGeom prst="rect">
            <a:avLst/>
          </a:prstGeom>
          <a:noFill/>
          <a:ln w="9525" algn="ctr">
            <a:noFill/>
            <a:miter lim="800000"/>
            <a:headEnd/>
            <a:tailEnd/>
          </a:ln>
          <a:effectLst/>
        </p:spPr>
        <p:txBody>
          <a:bodyPr wrap="none">
            <a:spAutoFit/>
          </a:bodyPr>
          <a:lstStyle/>
          <a:p>
            <a:pPr eaLnBrk="1" hangingPunct="1"/>
            <a:r>
              <a:rPr lang="zh-CN" altLang="en-US">
                <a:solidFill>
                  <a:srgbClr val="800080"/>
                </a:solidFill>
                <a:latin typeface="Times New Roman" pitchFamily="18" charset="0"/>
                <a:ea typeface="华文细黑" pitchFamily="2" charset="-122"/>
                <a:cs typeface="Times New Roman" pitchFamily="18" charset="0"/>
              </a:rPr>
              <a:t>由于零向量的方向可以看成任意的，故可以认为</a:t>
            </a:r>
          </a:p>
          <a:p>
            <a:pPr eaLnBrk="1" hangingPunct="1"/>
            <a:r>
              <a:rPr lang="zh-CN" altLang="en-US">
                <a:solidFill>
                  <a:srgbClr val="800080"/>
                </a:solidFill>
                <a:latin typeface="Times New Roman" pitchFamily="18" charset="0"/>
                <a:ea typeface="华文细黑" pitchFamily="2" charset="-122"/>
                <a:cs typeface="Times New Roman" pitchFamily="18" charset="0"/>
              </a:rPr>
              <a:t>零向量与任何向量都</a:t>
            </a:r>
            <a:r>
              <a:rPr lang="zh-CN" altLang="en-US">
                <a:solidFill>
                  <a:srgbClr val="CC00CC"/>
                </a:solidFill>
                <a:latin typeface="Times New Roman" pitchFamily="18" charset="0"/>
                <a:ea typeface="华文细黑" pitchFamily="2" charset="-122"/>
                <a:cs typeface="Times New Roman" pitchFamily="18" charset="0"/>
              </a:rPr>
              <a:t>平行</a:t>
            </a:r>
            <a:r>
              <a:rPr lang="zh-CN" altLang="en-US">
                <a:solidFill>
                  <a:srgbClr val="800080"/>
                </a:solidFill>
                <a:latin typeface="Times New Roman" pitchFamily="18" charset="0"/>
                <a:ea typeface="华文细黑" pitchFamily="2" charset="-122"/>
                <a:cs typeface="Times New Roman" pitchFamily="18" charset="0"/>
              </a:rPr>
              <a:t>或</a:t>
            </a:r>
            <a:r>
              <a:rPr lang="zh-CN" altLang="en-US">
                <a:solidFill>
                  <a:srgbClr val="CC00CC"/>
                </a:solidFill>
                <a:latin typeface="Times New Roman" pitchFamily="18" charset="0"/>
                <a:ea typeface="华文细黑" pitchFamily="2" charset="-122"/>
                <a:cs typeface="Times New Roman" pitchFamily="18" charset="0"/>
              </a:rPr>
              <a:t>垂直</a:t>
            </a:r>
            <a:r>
              <a:rPr lang="zh-CN" altLang="en-US">
                <a:solidFill>
                  <a:srgbClr val="990099"/>
                </a:solidFill>
                <a:latin typeface="Times New Roman" pitchFamily="18" charset="0"/>
                <a:ea typeface="华文细黑" pitchFamily="2" charset="-122"/>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55"/>
                                        </p:tgtEl>
                                        <p:attrNameLst>
                                          <p:attrName>style.visibility</p:attrName>
                                        </p:attrNameLst>
                                      </p:cBhvr>
                                      <p:to>
                                        <p:strVal val="visible"/>
                                      </p:to>
                                    </p:set>
                                    <p:animEffect transition="in" filter="wipe(left)">
                                      <p:cBhvr>
                                        <p:cTn id="7" dur="500"/>
                                        <p:tgtEl>
                                          <p:spTgt spid="522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56"/>
                                        </p:tgtEl>
                                        <p:attrNameLst>
                                          <p:attrName>style.visibility</p:attrName>
                                        </p:attrNameLst>
                                      </p:cBhvr>
                                      <p:to>
                                        <p:strVal val="visible"/>
                                      </p:to>
                                    </p:set>
                                    <p:animEffect transition="in" filter="wipe(left)">
                                      <p:cBhvr>
                                        <p:cTn id="12" dur="500"/>
                                        <p:tgtEl>
                                          <p:spTgt spid="52256"/>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2257"/>
                                        </p:tgtEl>
                                        <p:attrNameLst>
                                          <p:attrName>style.visibility</p:attrName>
                                        </p:attrNameLst>
                                      </p:cBhvr>
                                      <p:to>
                                        <p:strVal val="visible"/>
                                      </p:to>
                                    </p:set>
                                    <p:animEffect transition="in" filter="wipe(left)">
                                      <p:cBhvr>
                                        <p:cTn id="16" dur="500"/>
                                        <p:tgtEl>
                                          <p:spTgt spid="5225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2260"/>
                                        </p:tgtEl>
                                        <p:attrNameLst>
                                          <p:attrName>style.visibility</p:attrName>
                                        </p:attrNameLst>
                                      </p:cBhvr>
                                      <p:to>
                                        <p:strVal val="visible"/>
                                      </p:to>
                                    </p:set>
                                    <p:animEffect transition="in" filter="wipe(left)">
                                      <p:cBhvr>
                                        <p:cTn id="21" dur="500"/>
                                        <p:tgtEl>
                                          <p:spTgt spid="52260"/>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52263"/>
                                        </p:tgtEl>
                                        <p:attrNameLst>
                                          <p:attrName>style.visibility</p:attrName>
                                        </p:attrNameLst>
                                      </p:cBhvr>
                                      <p:to>
                                        <p:strVal val="visible"/>
                                      </p:to>
                                    </p:set>
                                    <p:animEffect transition="in" filter="wipe(left)">
                                      <p:cBhvr>
                                        <p:cTn id="25" dur="500"/>
                                        <p:tgtEl>
                                          <p:spTgt spid="5226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2266"/>
                                        </p:tgtEl>
                                        <p:attrNameLst>
                                          <p:attrName>style.visibility</p:attrName>
                                        </p:attrNameLst>
                                      </p:cBhvr>
                                      <p:to>
                                        <p:strVal val="visible"/>
                                      </p:to>
                                    </p:set>
                                    <p:animEffect transition="in" filter="wipe(left)">
                                      <p:cBhvr>
                                        <p:cTn id="30" dur="500"/>
                                        <p:tgtEl>
                                          <p:spTgt spid="5226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2268"/>
                                        </p:tgtEl>
                                        <p:attrNameLst>
                                          <p:attrName>style.visibility</p:attrName>
                                        </p:attrNameLst>
                                      </p:cBhvr>
                                      <p:to>
                                        <p:strVal val="visible"/>
                                      </p:to>
                                    </p:set>
                                    <p:animEffect transition="in" filter="wipe(left)">
                                      <p:cBhvr>
                                        <p:cTn id="35" dur="500"/>
                                        <p:tgtEl>
                                          <p:spTgt spid="52268"/>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2269"/>
                                        </p:tgtEl>
                                        <p:attrNameLst>
                                          <p:attrName>style.visibility</p:attrName>
                                        </p:attrNameLst>
                                      </p:cBhvr>
                                      <p:to>
                                        <p:strVal val="visible"/>
                                      </p:to>
                                    </p:set>
                                    <p:animEffect transition="in" filter="wipe(left)">
                                      <p:cBhvr>
                                        <p:cTn id="39" dur="500"/>
                                        <p:tgtEl>
                                          <p:spTgt spid="5226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52270"/>
                                        </p:tgtEl>
                                        <p:attrNameLst>
                                          <p:attrName>style.visibility</p:attrName>
                                        </p:attrNameLst>
                                      </p:cBhvr>
                                      <p:to>
                                        <p:strVal val="visible"/>
                                      </p:to>
                                    </p:set>
                                    <p:animEffect transition="in" filter="wipe(left)">
                                      <p:cBhvr>
                                        <p:cTn id="44" dur="500"/>
                                        <p:tgtEl>
                                          <p:spTgt spid="5227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2271"/>
                                        </p:tgtEl>
                                        <p:attrNameLst>
                                          <p:attrName>style.visibility</p:attrName>
                                        </p:attrNameLst>
                                      </p:cBhvr>
                                      <p:to>
                                        <p:strVal val="visible"/>
                                      </p:to>
                                    </p:set>
                                    <p:animEffect transition="in" filter="wipe(left)">
                                      <p:cBhvr>
                                        <p:cTn id="49" dur="500"/>
                                        <p:tgtEl>
                                          <p:spTgt spid="52271"/>
                                        </p:tgtEl>
                                      </p:cBhvr>
                                    </p:animEffect>
                                  </p:childTnLst>
                                </p:cTn>
                              </p:par>
                            </p:childTnLst>
                          </p:cTn>
                        </p:par>
                        <p:par>
                          <p:cTn id="50" fill="hold" nodeType="afterGroup">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52272"/>
                                        </p:tgtEl>
                                        <p:attrNameLst>
                                          <p:attrName>style.visibility</p:attrName>
                                        </p:attrNameLst>
                                      </p:cBhvr>
                                      <p:to>
                                        <p:strVal val="visible"/>
                                      </p:to>
                                    </p:set>
                                    <p:animEffect transition="in" filter="wipe(left)">
                                      <p:cBhvr>
                                        <p:cTn id="53" dur="500"/>
                                        <p:tgtEl>
                                          <p:spTgt spid="5227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52273"/>
                                        </p:tgtEl>
                                        <p:attrNameLst>
                                          <p:attrName>style.visibility</p:attrName>
                                        </p:attrNameLst>
                                      </p:cBhvr>
                                      <p:to>
                                        <p:strVal val="visible"/>
                                      </p:to>
                                    </p:set>
                                    <p:animEffect transition="in" filter="wipe(left)">
                                      <p:cBhvr>
                                        <p:cTn id="58" dur="500"/>
                                        <p:tgtEl>
                                          <p:spTgt spid="5227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2274"/>
                                        </p:tgtEl>
                                        <p:attrNameLst>
                                          <p:attrName>style.visibility</p:attrName>
                                        </p:attrNameLst>
                                      </p:cBhvr>
                                      <p:to>
                                        <p:strVal val="visible"/>
                                      </p:to>
                                    </p:set>
                                    <p:animEffect transition="in" filter="wipe(left)">
                                      <p:cBhvr>
                                        <p:cTn id="63" dur="500"/>
                                        <p:tgtEl>
                                          <p:spTgt spid="52274"/>
                                        </p:tgtEl>
                                      </p:cBhvr>
                                    </p:animEffect>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52275"/>
                                        </p:tgtEl>
                                        <p:attrNameLst>
                                          <p:attrName>style.visibility</p:attrName>
                                        </p:attrNameLst>
                                      </p:cBhvr>
                                      <p:to>
                                        <p:strVal val="visible"/>
                                      </p:to>
                                    </p:set>
                                    <p:animEffect transition="in" filter="wipe(left)">
                                      <p:cBhvr>
                                        <p:cTn id="67" dur="500"/>
                                        <p:tgtEl>
                                          <p:spTgt spid="52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55" grpId="0"/>
      <p:bldP spid="52256" grpId="0" autoUpdateAnimBg="0"/>
      <p:bldP spid="52257" grpId="0" autoUpdateAnimBg="0"/>
      <p:bldP spid="52268" grpId="0" autoUpdateAnimBg="0"/>
      <p:bldP spid="52269" grpId="0" autoUpdateAnimBg="0"/>
      <p:bldP spid="52271" grpId="0" autoUpdateAnimBg="0"/>
      <p:bldP spid="52272" grpId="0" autoUpdateAnimBg="0"/>
      <p:bldP spid="52274" grpId="0" autoUpdateAnimBg="0"/>
      <p:bldP spid="52275"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9831" name="Group 23"/>
          <p:cNvGrpSpPr>
            <a:grpSpLocks/>
          </p:cNvGrpSpPr>
          <p:nvPr/>
        </p:nvGrpSpPr>
        <p:grpSpPr bwMode="auto">
          <a:xfrm>
            <a:off x="4848225" y="2971800"/>
            <a:ext cx="2524125" cy="1838325"/>
            <a:chOff x="2970" y="1872"/>
            <a:chExt cx="1590" cy="1158"/>
          </a:xfrm>
        </p:grpSpPr>
        <p:graphicFrame>
          <p:nvGraphicFramePr>
            <p:cNvPr id="87061" name="Object 16"/>
            <p:cNvGraphicFramePr>
              <a:graphicFrameLocks noChangeAspect="1"/>
            </p:cNvGraphicFramePr>
            <p:nvPr/>
          </p:nvGraphicFramePr>
          <p:xfrm>
            <a:off x="2970" y="1872"/>
            <a:ext cx="1590" cy="1158"/>
          </p:xfrm>
          <a:graphic>
            <a:graphicData uri="http://schemas.openxmlformats.org/presentationml/2006/ole">
              <p:oleObj spid="_x0000_s87172" name="BMP 图象" r:id="rId4" imgW="2523810" imgH="1838095" progId="PBrush">
                <p:embed/>
              </p:oleObj>
            </a:graphicData>
          </a:graphic>
        </p:graphicFrame>
        <p:graphicFrame>
          <p:nvGraphicFramePr>
            <p:cNvPr id="87062" name="Object 21"/>
            <p:cNvGraphicFramePr>
              <a:graphicFrameLocks noChangeAspect="1"/>
            </p:cNvGraphicFramePr>
            <p:nvPr/>
          </p:nvGraphicFramePr>
          <p:xfrm>
            <a:off x="2976" y="2832"/>
            <a:ext cx="73" cy="77"/>
          </p:xfrm>
          <a:graphic>
            <a:graphicData uri="http://schemas.openxmlformats.org/presentationml/2006/ole">
              <p:oleObj spid="_x0000_s87173" name="Equation" r:id="rId5" imgW="187200" imgH="197640" progId="Equation.3">
                <p:embed/>
              </p:oleObj>
            </a:graphicData>
          </a:graphic>
        </p:graphicFrame>
        <p:graphicFrame>
          <p:nvGraphicFramePr>
            <p:cNvPr id="87063" name="Object 22"/>
            <p:cNvGraphicFramePr>
              <a:graphicFrameLocks noChangeAspect="1"/>
            </p:cNvGraphicFramePr>
            <p:nvPr/>
          </p:nvGraphicFramePr>
          <p:xfrm>
            <a:off x="3840" y="2880"/>
            <a:ext cx="77" cy="101"/>
          </p:xfrm>
          <a:graphic>
            <a:graphicData uri="http://schemas.openxmlformats.org/presentationml/2006/ole">
              <p:oleObj spid="_x0000_s87174" name="Equation" r:id="rId6" imgW="197640" imgH="280800" progId="Equation.3">
                <p:embed/>
              </p:oleObj>
            </a:graphicData>
          </a:graphic>
        </p:graphicFrame>
      </p:grpSp>
      <p:graphicFrame>
        <p:nvGraphicFramePr>
          <p:cNvPr id="119825" name="Object 17"/>
          <p:cNvGraphicFramePr>
            <a:graphicFrameLocks noChangeAspect="1"/>
          </p:cNvGraphicFramePr>
          <p:nvPr/>
        </p:nvGraphicFramePr>
        <p:xfrm>
          <a:off x="7067550" y="2105025"/>
          <a:ext cx="1771650" cy="1704975"/>
        </p:xfrm>
        <a:graphic>
          <a:graphicData uri="http://schemas.openxmlformats.org/presentationml/2006/ole">
            <p:oleObj spid="_x0000_s87175" name="BMP 图象" r:id="rId7" imgW="1771429" imgH="1704762" progId="PBrush">
              <p:embed/>
            </p:oleObj>
          </a:graphicData>
        </a:graphic>
      </p:graphicFrame>
      <p:sp>
        <p:nvSpPr>
          <p:cNvPr id="87044" name="Rectangle 3"/>
          <p:cNvSpPr>
            <a:spLocks noGrp="1" noChangeArrowheads="1"/>
          </p:cNvSpPr>
          <p:nvPr>
            <p:ph type="title"/>
          </p:nvPr>
        </p:nvSpPr>
        <p:spPr bwMode="auto">
          <a:xfrm>
            <a:off x="517525" y="838200"/>
            <a:ext cx="5405438" cy="533400"/>
          </a:xfrm>
          <a:noFill/>
          <a:ln>
            <a:miter lim="800000"/>
            <a:headEnd/>
            <a:tailEnd/>
          </a:ln>
        </p:spPr>
        <p:txBody>
          <a:bodyPr vert="horz" wrap="square" lIns="91440" tIns="45720" rIns="91440" bIns="45720" numCol="1" anchor="t" anchorCtr="0" compatLnSpc="1">
            <a:prstTxWarp prst="textNoShape">
              <a:avLst/>
            </a:prstTxWarp>
          </a:bodyPr>
          <a:lstStyle/>
          <a:p>
            <a:pPr algn="just"/>
            <a:r>
              <a:rPr lang="zh-CN" altLang="en-US" sz="2800" b="1" smtClean="0">
                <a:ea typeface="楷体_GB2312" pitchFamily="49" charset="-122"/>
              </a:rPr>
              <a:t>例</a:t>
            </a:r>
            <a:r>
              <a:rPr lang="en-US" altLang="zh-CN" sz="2800" b="1" smtClean="0">
                <a:ea typeface="仿宋_GB2312" pitchFamily="49" charset="-122"/>
              </a:rPr>
              <a:t>4.</a:t>
            </a:r>
            <a:r>
              <a:rPr lang="en-US" altLang="zh-CN" sz="2800" smtClean="0">
                <a:ea typeface="仿宋_GB2312" pitchFamily="49" charset="-122"/>
              </a:rPr>
              <a:t> </a:t>
            </a:r>
            <a:r>
              <a:rPr lang="zh-CN" altLang="en-US" sz="2800" smtClean="0">
                <a:solidFill>
                  <a:schemeClr val="tx1"/>
                </a:solidFill>
                <a:ea typeface="楷体_GB2312" pitchFamily="49" charset="-122"/>
              </a:rPr>
              <a:t>求坐标面 </a:t>
            </a:r>
            <a:r>
              <a:rPr lang="en-US" altLang="zh-CN" sz="2800" i="1" smtClean="0">
                <a:solidFill>
                  <a:schemeClr val="tx1"/>
                </a:solidFill>
                <a:ea typeface="仿宋_GB2312" pitchFamily="49" charset="-122"/>
              </a:rPr>
              <a:t>xoz</a:t>
            </a:r>
            <a:r>
              <a:rPr lang="en-US" altLang="zh-CN" sz="2800" smtClean="0">
                <a:solidFill>
                  <a:schemeClr val="tx1"/>
                </a:solidFill>
                <a:ea typeface="仿宋_GB2312" pitchFamily="49" charset="-122"/>
              </a:rPr>
              <a:t> </a:t>
            </a:r>
            <a:r>
              <a:rPr lang="zh-CN" altLang="en-US" sz="2800" smtClean="0">
                <a:solidFill>
                  <a:schemeClr val="tx1"/>
                </a:solidFill>
                <a:ea typeface="楷体_GB2312" pitchFamily="49" charset="-122"/>
              </a:rPr>
              <a:t>上的双曲线</a:t>
            </a:r>
            <a:endParaRPr lang="zh-CN" altLang="en-US" sz="2800" smtClean="0">
              <a:ea typeface="仿宋_GB2312" pitchFamily="49" charset="-122"/>
            </a:endParaRPr>
          </a:p>
        </p:txBody>
      </p:sp>
      <p:graphicFrame>
        <p:nvGraphicFramePr>
          <p:cNvPr id="119812" name="Object 4"/>
          <p:cNvGraphicFramePr>
            <a:graphicFrameLocks noChangeAspect="1"/>
          </p:cNvGraphicFramePr>
          <p:nvPr/>
        </p:nvGraphicFramePr>
        <p:xfrm>
          <a:off x="5367338" y="746125"/>
          <a:ext cx="1495425" cy="714375"/>
        </p:xfrm>
        <a:graphic>
          <a:graphicData uri="http://schemas.openxmlformats.org/presentationml/2006/ole">
            <p:oleObj spid="_x0000_s87176" name="Equation" r:id="rId8" imgW="727920" imgH="405720" progId="Equation.DSMT4">
              <p:embed/>
            </p:oleObj>
          </a:graphicData>
        </a:graphic>
      </p:graphicFrame>
      <p:sp>
        <p:nvSpPr>
          <p:cNvPr id="119813" name="Text Box 5"/>
          <p:cNvSpPr txBox="1">
            <a:spLocks noChangeArrowheads="1"/>
          </p:cNvSpPr>
          <p:nvPr/>
        </p:nvSpPr>
        <p:spPr bwMode="auto">
          <a:xfrm>
            <a:off x="6896100" y="838200"/>
            <a:ext cx="16002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分别绕</a:t>
            </a:r>
            <a:r>
              <a:rPr kumimoji="1" lang="zh-CN" altLang="en-US" sz="2800" i="1">
                <a:latin typeface="Times New Roman" pitchFamily="18" charset="0"/>
                <a:ea typeface="仿宋_GB2312" pitchFamily="49" charset="-122"/>
              </a:rPr>
              <a:t> </a:t>
            </a:r>
            <a:r>
              <a:rPr kumimoji="1" lang="en-US" altLang="zh-CN" sz="2800" i="1">
                <a:solidFill>
                  <a:schemeClr val="tx2"/>
                </a:solidFill>
                <a:latin typeface="Times New Roman" pitchFamily="18" charset="0"/>
                <a:ea typeface="仿宋_GB2312" pitchFamily="49" charset="-122"/>
              </a:rPr>
              <a:t>x</a:t>
            </a:r>
            <a:endParaRPr kumimoji="1" lang="en-US" altLang="zh-CN" sz="2800">
              <a:latin typeface="Times New Roman" pitchFamily="18" charset="0"/>
              <a:ea typeface="楷体_GB2312" pitchFamily="49" charset="-122"/>
            </a:endParaRPr>
          </a:p>
        </p:txBody>
      </p:sp>
      <p:sp>
        <p:nvSpPr>
          <p:cNvPr id="119814" name="Text Box 6"/>
          <p:cNvSpPr txBox="1">
            <a:spLocks noChangeArrowheads="1"/>
          </p:cNvSpPr>
          <p:nvPr/>
        </p:nvSpPr>
        <p:spPr bwMode="auto">
          <a:xfrm>
            <a:off x="379413" y="1462088"/>
            <a:ext cx="8288337"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轴和</a:t>
            </a:r>
            <a:r>
              <a:rPr kumimoji="1" lang="zh-CN" altLang="en-US" sz="2800">
                <a:latin typeface="Times New Roman" pitchFamily="18" charset="0"/>
                <a:ea typeface="仿宋_GB2312" pitchFamily="49" charset="-122"/>
              </a:rPr>
              <a:t> </a:t>
            </a:r>
            <a:r>
              <a:rPr kumimoji="1" lang="en-US" altLang="zh-CN" sz="2800" i="1">
                <a:solidFill>
                  <a:schemeClr val="tx2"/>
                </a:solidFill>
                <a:latin typeface="Times New Roman" pitchFamily="18" charset="0"/>
                <a:ea typeface="仿宋_GB2312" pitchFamily="49" charset="-122"/>
              </a:rPr>
              <a:t>z</a:t>
            </a:r>
            <a:r>
              <a:rPr kumimoji="1" lang="en-US" altLang="zh-CN" sz="2800" i="1">
                <a:latin typeface="Times New Roman" pitchFamily="18" charset="0"/>
                <a:ea typeface="仿宋_GB2312" pitchFamily="49" charset="-122"/>
              </a:rPr>
              <a:t> </a:t>
            </a:r>
            <a:r>
              <a:rPr kumimoji="1" lang="zh-CN" altLang="en-US" sz="2800">
                <a:latin typeface="Times New Roman" pitchFamily="18" charset="0"/>
                <a:ea typeface="楷体_GB2312" pitchFamily="49" charset="-122"/>
              </a:rPr>
              <a:t>轴旋转一周所生成的旋转曲面方程</a:t>
            </a:r>
            <a:r>
              <a:rPr kumimoji="1" lang="en-US" altLang="zh-CN" sz="2800">
                <a:latin typeface="Times New Roman" pitchFamily="18" charset="0"/>
                <a:ea typeface="仿宋_GB2312" pitchFamily="49" charset="-122"/>
              </a:rPr>
              <a:t>. </a:t>
            </a:r>
            <a:endParaRPr kumimoji="1" lang="en-US" altLang="zh-CN" sz="2400">
              <a:solidFill>
                <a:schemeClr val="accent2"/>
              </a:solidFill>
              <a:latin typeface="Times New Roman" pitchFamily="18" charset="0"/>
              <a:ea typeface="楷体_GB2312" pitchFamily="49" charset="-122"/>
            </a:endParaRPr>
          </a:p>
        </p:txBody>
      </p:sp>
      <p:sp>
        <p:nvSpPr>
          <p:cNvPr id="119815" name="Text Box 7"/>
          <p:cNvSpPr txBox="1">
            <a:spLocks noChangeArrowheads="1"/>
          </p:cNvSpPr>
          <p:nvPr/>
        </p:nvSpPr>
        <p:spPr bwMode="auto">
          <a:xfrm>
            <a:off x="742950" y="2057400"/>
            <a:ext cx="27432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b="1">
                <a:solidFill>
                  <a:srgbClr val="FF0000"/>
                </a:solidFill>
                <a:latin typeface="楷体_GB2312" pitchFamily="49" charset="-122"/>
                <a:ea typeface="楷体_GB2312" pitchFamily="49" charset="-122"/>
              </a:rPr>
              <a:t>解</a:t>
            </a:r>
            <a:r>
              <a:rPr kumimoji="1" lang="en-US" altLang="zh-CN" sz="2800" b="1">
                <a:solidFill>
                  <a:srgbClr val="FF0000"/>
                </a:solidFill>
                <a:latin typeface="楷体_GB2312" pitchFamily="49" charset="-122"/>
                <a:ea typeface="楷体_GB2312" pitchFamily="49" charset="-122"/>
              </a:rPr>
              <a:t>:</a:t>
            </a:r>
            <a:r>
              <a:rPr kumimoji="1" lang="zh-CN" altLang="en-US" sz="2800">
                <a:latin typeface="楷体_GB2312" pitchFamily="49" charset="-122"/>
                <a:ea typeface="楷体_GB2312" pitchFamily="49" charset="-122"/>
              </a:rPr>
              <a:t>绕</a:t>
            </a:r>
            <a:r>
              <a:rPr kumimoji="1" lang="zh-CN" altLang="en-US" sz="2800">
                <a:latin typeface="Times New Roman" pitchFamily="18" charset="0"/>
                <a:ea typeface="仿宋_GB2312" pitchFamily="49" charset="-122"/>
              </a:rPr>
              <a:t> </a:t>
            </a:r>
            <a:r>
              <a:rPr kumimoji="1" lang="en-US" altLang="zh-CN" sz="2800" i="1">
                <a:solidFill>
                  <a:schemeClr val="tx2"/>
                </a:solidFill>
                <a:latin typeface="Times New Roman" pitchFamily="18" charset="0"/>
                <a:ea typeface="仿宋_GB2312" pitchFamily="49" charset="-122"/>
              </a:rPr>
              <a:t>x</a:t>
            </a:r>
            <a:r>
              <a:rPr kumimoji="1" lang="en-US" altLang="zh-CN" sz="2800">
                <a:latin typeface="Times New Roman" pitchFamily="18" charset="0"/>
                <a:ea typeface="仿宋_GB2312" pitchFamily="49" charset="-122"/>
              </a:rPr>
              <a:t> </a:t>
            </a:r>
            <a:r>
              <a:rPr kumimoji="1" lang="zh-CN" altLang="en-US" sz="2800">
                <a:latin typeface="Times New Roman" pitchFamily="18" charset="0"/>
                <a:ea typeface="楷体_GB2312" pitchFamily="49" charset="-122"/>
              </a:rPr>
              <a:t>轴旋转</a:t>
            </a:r>
            <a:endParaRPr kumimoji="1" lang="zh-CN" altLang="en-US" sz="2800">
              <a:latin typeface="Times New Roman" pitchFamily="18" charset="0"/>
              <a:ea typeface="仿宋_GB2312" pitchFamily="49" charset="-122"/>
            </a:endParaRPr>
          </a:p>
        </p:txBody>
      </p:sp>
      <p:graphicFrame>
        <p:nvGraphicFramePr>
          <p:cNvPr id="119816" name="Object 8"/>
          <p:cNvGraphicFramePr>
            <a:graphicFrameLocks noChangeAspect="1"/>
          </p:cNvGraphicFramePr>
          <p:nvPr/>
        </p:nvGraphicFramePr>
        <p:xfrm>
          <a:off x="1584325" y="2630488"/>
          <a:ext cx="2736850" cy="1143000"/>
        </p:xfrm>
        <a:graphic>
          <a:graphicData uri="http://schemas.openxmlformats.org/presentationml/2006/ole">
            <p:oleObj spid="_x0000_s87177" name="Equation" r:id="rId9" imgW="1040040" imgH="405720" progId="Equation.DSMT4">
              <p:embed/>
            </p:oleObj>
          </a:graphicData>
        </a:graphic>
      </p:graphicFrame>
      <p:sp>
        <p:nvSpPr>
          <p:cNvPr id="119817" name="Text Box 9"/>
          <p:cNvSpPr txBox="1">
            <a:spLocks noChangeArrowheads="1"/>
          </p:cNvSpPr>
          <p:nvPr/>
        </p:nvSpPr>
        <p:spPr bwMode="auto">
          <a:xfrm>
            <a:off x="361950" y="3810000"/>
            <a:ext cx="22098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绕</a:t>
            </a:r>
            <a:r>
              <a:rPr kumimoji="1" lang="zh-CN" altLang="en-US" sz="2800">
                <a:latin typeface="Times New Roman" pitchFamily="18" charset="0"/>
                <a:ea typeface="仿宋_GB2312" pitchFamily="49" charset="-122"/>
              </a:rPr>
              <a:t> </a:t>
            </a:r>
            <a:r>
              <a:rPr kumimoji="1" lang="en-US" altLang="zh-CN" sz="2800" i="1">
                <a:solidFill>
                  <a:schemeClr val="tx2"/>
                </a:solidFill>
                <a:latin typeface="Times New Roman" pitchFamily="18" charset="0"/>
                <a:ea typeface="仿宋_GB2312" pitchFamily="49" charset="-122"/>
              </a:rPr>
              <a:t>z</a:t>
            </a:r>
            <a:r>
              <a:rPr kumimoji="1" lang="en-US" altLang="zh-CN" sz="2800" i="1">
                <a:solidFill>
                  <a:schemeClr val="accent1"/>
                </a:solidFill>
                <a:latin typeface="Times New Roman" pitchFamily="18" charset="0"/>
                <a:ea typeface="仿宋_GB2312" pitchFamily="49" charset="-122"/>
              </a:rPr>
              <a:t> </a:t>
            </a:r>
            <a:r>
              <a:rPr kumimoji="1" lang="zh-CN" altLang="en-US" sz="2800">
                <a:latin typeface="Times New Roman" pitchFamily="18" charset="0"/>
                <a:ea typeface="楷体_GB2312" pitchFamily="49" charset="-122"/>
              </a:rPr>
              <a:t>轴旋转</a:t>
            </a:r>
            <a:endParaRPr kumimoji="1" lang="zh-CN" altLang="en-US" sz="2800">
              <a:latin typeface="Times New Roman" pitchFamily="18" charset="0"/>
              <a:ea typeface="仿宋_GB2312" pitchFamily="49" charset="-122"/>
            </a:endParaRPr>
          </a:p>
        </p:txBody>
      </p:sp>
      <p:graphicFrame>
        <p:nvGraphicFramePr>
          <p:cNvPr id="119818" name="Object 10"/>
          <p:cNvGraphicFramePr>
            <a:graphicFrameLocks noChangeAspect="1"/>
          </p:cNvGraphicFramePr>
          <p:nvPr>
            <p:extLst>
              <p:ext uri="{D42A27DB-BD31-4B8C-83A1-F6EECF244321}">
                <p14:modId xmlns:p14="http://schemas.microsoft.com/office/powerpoint/2010/main" xmlns="" val="926350825"/>
              </p:ext>
            </p:extLst>
          </p:nvPr>
        </p:nvGraphicFramePr>
        <p:xfrm>
          <a:off x="1429734" y="4302952"/>
          <a:ext cx="2685066" cy="1121536"/>
        </p:xfrm>
        <a:graphic>
          <a:graphicData uri="http://schemas.openxmlformats.org/presentationml/2006/ole">
            <p:oleObj spid="_x0000_s87178" name="Equation" r:id="rId10" imgW="1040040" imgH="405720" progId="Equation.DSMT4">
              <p:embed/>
            </p:oleObj>
          </a:graphicData>
        </a:graphic>
      </p:graphicFrame>
      <p:sp>
        <p:nvSpPr>
          <p:cNvPr id="119819" name="Text Box 11"/>
          <p:cNvSpPr txBox="1">
            <a:spLocks noChangeArrowheads="1"/>
          </p:cNvSpPr>
          <p:nvPr/>
        </p:nvSpPr>
        <p:spPr bwMode="auto">
          <a:xfrm>
            <a:off x="361950" y="5500688"/>
            <a:ext cx="51816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dirty="0">
                <a:latin typeface="楷体_GB2312" pitchFamily="49" charset="-122"/>
                <a:ea typeface="楷体_GB2312" pitchFamily="49" charset="-122"/>
              </a:rPr>
              <a:t>这两种曲面都叫做</a:t>
            </a:r>
            <a:r>
              <a:rPr kumimoji="1" lang="zh-CN" altLang="en-US" sz="2800" b="1" dirty="0">
                <a:solidFill>
                  <a:schemeClr val="tx2"/>
                </a:solidFill>
                <a:latin typeface="楷体_GB2312" pitchFamily="49" charset="-122"/>
                <a:ea typeface="楷体_GB2312" pitchFamily="49" charset="-122"/>
              </a:rPr>
              <a:t>旋转双曲面</a:t>
            </a:r>
            <a:r>
              <a:rPr kumimoji="1" lang="en-US" altLang="zh-CN" sz="2800" dirty="0">
                <a:latin typeface="楷体_GB2312" pitchFamily="49" charset="-122"/>
                <a:ea typeface="楷体_GB2312" pitchFamily="49" charset="-122"/>
              </a:rPr>
              <a:t>.</a:t>
            </a:r>
          </a:p>
        </p:txBody>
      </p:sp>
      <p:sp>
        <p:nvSpPr>
          <p:cNvPr id="119820" name="Text Box 12"/>
          <p:cNvSpPr txBox="1">
            <a:spLocks noChangeArrowheads="1"/>
          </p:cNvSpPr>
          <p:nvPr/>
        </p:nvSpPr>
        <p:spPr bwMode="auto">
          <a:xfrm>
            <a:off x="3105150" y="2057400"/>
            <a:ext cx="27432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所成曲面方程为</a:t>
            </a:r>
            <a:endParaRPr kumimoji="1" lang="zh-CN" altLang="en-US" sz="2800">
              <a:latin typeface="Times New Roman" pitchFamily="18" charset="0"/>
              <a:ea typeface="仿宋_GB2312" pitchFamily="49" charset="-122"/>
            </a:endParaRPr>
          </a:p>
        </p:txBody>
      </p:sp>
      <p:sp>
        <p:nvSpPr>
          <p:cNvPr id="119821" name="Text Box 13"/>
          <p:cNvSpPr txBox="1">
            <a:spLocks noChangeArrowheads="1"/>
          </p:cNvSpPr>
          <p:nvPr/>
        </p:nvSpPr>
        <p:spPr bwMode="auto">
          <a:xfrm>
            <a:off x="2097088" y="3810000"/>
            <a:ext cx="2913062"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所成曲面方程为</a:t>
            </a:r>
            <a:endParaRPr kumimoji="1" lang="zh-CN" altLang="en-US" sz="2800">
              <a:latin typeface="Times New Roman" pitchFamily="18" charset="0"/>
              <a:ea typeface="仿宋_GB2312" pitchFamily="49" charset="-122"/>
            </a:endParaRPr>
          </a:p>
        </p:txBody>
      </p:sp>
      <p:grpSp>
        <p:nvGrpSpPr>
          <p:cNvPr id="119832" name="Group 24"/>
          <p:cNvGrpSpPr>
            <a:grpSpLocks/>
          </p:cNvGrpSpPr>
          <p:nvPr/>
        </p:nvGrpSpPr>
        <p:grpSpPr bwMode="auto">
          <a:xfrm>
            <a:off x="6762750" y="4419600"/>
            <a:ext cx="1828800" cy="1643063"/>
            <a:chOff x="4176" y="2784"/>
            <a:chExt cx="1152" cy="1035"/>
          </a:xfrm>
        </p:grpSpPr>
        <p:graphicFrame>
          <p:nvGraphicFramePr>
            <p:cNvPr id="87059" name="Object 18"/>
            <p:cNvGraphicFramePr>
              <a:graphicFrameLocks noChangeAspect="1"/>
            </p:cNvGraphicFramePr>
            <p:nvPr/>
          </p:nvGraphicFramePr>
          <p:xfrm>
            <a:off x="4176" y="2784"/>
            <a:ext cx="1152" cy="1035"/>
          </p:xfrm>
          <a:graphic>
            <a:graphicData uri="http://schemas.openxmlformats.org/presentationml/2006/ole">
              <p:oleObj spid="_x0000_s87179" name="BMP 图象" r:id="rId11" imgW="2161905" imgH="1943371" progId="PBrush">
                <p:embed/>
              </p:oleObj>
            </a:graphicData>
          </a:graphic>
        </p:graphicFrame>
        <p:graphicFrame>
          <p:nvGraphicFramePr>
            <p:cNvPr id="87060" name="Object 19"/>
            <p:cNvGraphicFramePr>
              <a:graphicFrameLocks noChangeAspect="1"/>
            </p:cNvGraphicFramePr>
            <p:nvPr/>
          </p:nvGraphicFramePr>
          <p:xfrm>
            <a:off x="4752" y="2812"/>
            <a:ext cx="68" cy="68"/>
          </p:xfrm>
          <a:graphic>
            <a:graphicData uri="http://schemas.openxmlformats.org/presentationml/2006/ole">
              <p:oleObj spid="_x0000_s87180" name="Equation" r:id="rId12" imgW="176760" imgH="176760" progId="Equation.3">
                <p:embed/>
              </p:oleObj>
            </a:graphicData>
          </a:graphic>
        </p:graphicFrame>
      </p:grpSp>
      <p:sp>
        <p:nvSpPr>
          <p:cNvPr id="87056" name="WordArt 13"/>
          <p:cNvSpPr>
            <a:spLocks noChangeArrowheads="1" noChangeShapeType="1" noTextEdit="1"/>
          </p:cNvSpPr>
          <p:nvPr/>
        </p:nvSpPr>
        <p:spPr bwMode="auto">
          <a:xfrm>
            <a:off x="76200" y="152400"/>
            <a:ext cx="32766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二、旋转曲面</a:t>
            </a:r>
          </a:p>
        </p:txBody>
      </p:sp>
      <p:sp>
        <p:nvSpPr>
          <p:cNvPr id="2" name="文本框 1"/>
          <p:cNvSpPr txBox="1">
            <a:spLocks noChangeArrowheads="1"/>
          </p:cNvSpPr>
          <p:nvPr/>
        </p:nvSpPr>
        <p:spPr bwMode="auto">
          <a:xfrm>
            <a:off x="7859713" y="4325938"/>
            <a:ext cx="1087437" cy="461962"/>
          </a:xfrm>
          <a:prstGeom prst="rect">
            <a:avLst/>
          </a:prstGeom>
          <a:noFill/>
          <a:ln w="9525">
            <a:noFill/>
            <a:miter lim="800000"/>
            <a:headEnd/>
            <a:tailEnd/>
          </a:ln>
        </p:spPr>
        <p:txBody>
          <a:bodyPr>
            <a:spAutoFit/>
          </a:bodyPr>
          <a:lstStyle/>
          <a:p>
            <a:pPr eaLnBrk="1" hangingPunct="1"/>
            <a:r>
              <a:rPr lang="zh-CN" altLang="en-US" sz="2400">
                <a:solidFill>
                  <a:schemeClr val="bg1"/>
                </a:solidFill>
              </a:rPr>
              <a:t>单叶</a:t>
            </a:r>
          </a:p>
        </p:txBody>
      </p:sp>
      <p:sp>
        <p:nvSpPr>
          <p:cNvPr id="23" name="文本框 22"/>
          <p:cNvSpPr txBox="1">
            <a:spLocks noChangeArrowheads="1"/>
          </p:cNvSpPr>
          <p:nvPr/>
        </p:nvSpPr>
        <p:spPr bwMode="auto">
          <a:xfrm>
            <a:off x="4818063" y="2947988"/>
            <a:ext cx="1087437" cy="460375"/>
          </a:xfrm>
          <a:prstGeom prst="rect">
            <a:avLst/>
          </a:prstGeom>
          <a:noFill/>
          <a:ln w="9525">
            <a:noFill/>
            <a:miter lim="800000"/>
            <a:headEnd/>
            <a:tailEnd/>
          </a:ln>
        </p:spPr>
        <p:txBody>
          <a:bodyPr>
            <a:spAutoFit/>
          </a:bodyPr>
          <a:lstStyle/>
          <a:p>
            <a:pPr eaLnBrk="1" hangingPunct="1"/>
            <a:r>
              <a:rPr lang="zh-CN" altLang="en-US" sz="2400">
                <a:solidFill>
                  <a:schemeClr val="bg1"/>
                </a:solidFill>
              </a:rPr>
              <a:t>双叶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wipe(left)">
                                      <p:cBhvr>
                                        <p:cTn id="7" dur="500"/>
                                        <p:tgtEl>
                                          <p:spTgt spid="1198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9825"/>
                                        </p:tgtEl>
                                        <p:attrNameLst>
                                          <p:attrName>style.visibility</p:attrName>
                                        </p:attrNameLst>
                                      </p:cBhvr>
                                      <p:to>
                                        <p:strVal val="visible"/>
                                      </p:to>
                                    </p:set>
                                    <p:animEffect transition="in" filter="wipe(left)">
                                      <p:cBhvr>
                                        <p:cTn id="12" dur="500"/>
                                        <p:tgtEl>
                                          <p:spTgt spid="1198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wipe(left)">
                                      <p:cBhvr>
                                        <p:cTn id="17" dur="500"/>
                                        <p:tgtEl>
                                          <p:spTgt spid="11981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9814"/>
                                        </p:tgtEl>
                                        <p:attrNameLst>
                                          <p:attrName>style.visibility</p:attrName>
                                        </p:attrNameLst>
                                      </p:cBhvr>
                                      <p:to>
                                        <p:strVal val="visible"/>
                                      </p:to>
                                    </p:set>
                                    <p:animEffect transition="in" filter="wipe(left)">
                                      <p:cBhvr>
                                        <p:cTn id="20" dur="500"/>
                                        <p:tgtEl>
                                          <p:spTgt spid="11981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9815"/>
                                        </p:tgtEl>
                                        <p:attrNameLst>
                                          <p:attrName>style.visibility</p:attrName>
                                        </p:attrNameLst>
                                      </p:cBhvr>
                                      <p:to>
                                        <p:strVal val="visible"/>
                                      </p:to>
                                    </p:set>
                                    <p:animEffect transition="in" filter="wipe(left)">
                                      <p:cBhvr>
                                        <p:cTn id="25" dur="500"/>
                                        <p:tgtEl>
                                          <p:spTgt spid="119815"/>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19820"/>
                                        </p:tgtEl>
                                        <p:attrNameLst>
                                          <p:attrName>style.visibility</p:attrName>
                                        </p:attrNameLst>
                                      </p:cBhvr>
                                      <p:to>
                                        <p:strVal val="visible"/>
                                      </p:to>
                                    </p:set>
                                    <p:animEffect transition="in" filter="wipe(left)">
                                      <p:cBhvr>
                                        <p:cTn id="29" dur="500"/>
                                        <p:tgtEl>
                                          <p:spTgt spid="1198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19816"/>
                                        </p:tgtEl>
                                        <p:attrNameLst>
                                          <p:attrName>style.visibility</p:attrName>
                                        </p:attrNameLst>
                                      </p:cBhvr>
                                      <p:to>
                                        <p:strVal val="visible"/>
                                      </p:to>
                                    </p:set>
                                    <p:animEffect transition="in" filter="wipe(left)">
                                      <p:cBhvr>
                                        <p:cTn id="34" dur="500"/>
                                        <p:tgtEl>
                                          <p:spTgt spid="1198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19831"/>
                                        </p:tgtEl>
                                        <p:attrNameLst>
                                          <p:attrName>style.visibility</p:attrName>
                                        </p:attrNameLst>
                                      </p:cBhvr>
                                      <p:to>
                                        <p:strVal val="visible"/>
                                      </p:to>
                                    </p:set>
                                    <p:animEffect transition="in" filter="wipe(left)">
                                      <p:cBhvr>
                                        <p:cTn id="39" dur="500"/>
                                        <p:tgtEl>
                                          <p:spTgt spid="11983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19817"/>
                                        </p:tgtEl>
                                        <p:attrNameLst>
                                          <p:attrName>style.visibility</p:attrName>
                                        </p:attrNameLst>
                                      </p:cBhvr>
                                      <p:to>
                                        <p:strVal val="visible"/>
                                      </p:to>
                                    </p:set>
                                    <p:animEffect transition="in" filter="wipe(left)">
                                      <p:cBhvr>
                                        <p:cTn id="44" dur="500"/>
                                        <p:tgtEl>
                                          <p:spTgt spid="119817"/>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19821"/>
                                        </p:tgtEl>
                                        <p:attrNameLst>
                                          <p:attrName>style.visibility</p:attrName>
                                        </p:attrNameLst>
                                      </p:cBhvr>
                                      <p:to>
                                        <p:strVal val="visible"/>
                                      </p:to>
                                    </p:set>
                                    <p:animEffect transition="in" filter="wipe(left)">
                                      <p:cBhvr>
                                        <p:cTn id="48" dur="500"/>
                                        <p:tgtEl>
                                          <p:spTgt spid="11982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19818"/>
                                        </p:tgtEl>
                                        <p:attrNameLst>
                                          <p:attrName>style.visibility</p:attrName>
                                        </p:attrNameLst>
                                      </p:cBhvr>
                                      <p:to>
                                        <p:strVal val="visible"/>
                                      </p:to>
                                    </p:set>
                                    <p:animEffect transition="in" filter="wipe(left)">
                                      <p:cBhvr>
                                        <p:cTn id="53" dur="500"/>
                                        <p:tgtEl>
                                          <p:spTgt spid="1198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19832"/>
                                        </p:tgtEl>
                                        <p:attrNameLst>
                                          <p:attrName>style.visibility</p:attrName>
                                        </p:attrNameLst>
                                      </p:cBhvr>
                                      <p:to>
                                        <p:strVal val="visible"/>
                                      </p:to>
                                    </p:set>
                                    <p:animEffect transition="in" filter="wipe(left)">
                                      <p:cBhvr>
                                        <p:cTn id="58" dur="500"/>
                                        <p:tgtEl>
                                          <p:spTgt spid="11983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19819"/>
                                        </p:tgtEl>
                                        <p:attrNameLst>
                                          <p:attrName>style.visibility</p:attrName>
                                        </p:attrNameLst>
                                      </p:cBhvr>
                                      <p:to>
                                        <p:strVal val="visible"/>
                                      </p:to>
                                    </p:set>
                                    <p:animEffect transition="in" filter="wipe(left)">
                                      <p:cBhvr>
                                        <p:cTn id="63" dur="500"/>
                                        <p:tgtEl>
                                          <p:spTgt spid="11981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left)">
                                      <p:cBhvr>
                                        <p:cTn id="66" dur="500"/>
                                        <p:tgtEl>
                                          <p:spTgt spid="2"/>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left)">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utoUpdateAnimBg="0"/>
      <p:bldP spid="119814" grpId="0" autoUpdateAnimBg="0"/>
      <p:bldP spid="119815" grpId="0" autoUpdateAnimBg="0"/>
      <p:bldP spid="119817" grpId="0" autoUpdateAnimBg="0"/>
      <p:bldP spid="119819" grpId="0" autoUpdateAnimBg="0"/>
      <p:bldP spid="119820" grpId="0" autoUpdateAnimBg="0"/>
      <p:bldP spid="119821" grpId="0" autoUpdateAnimBg="0"/>
      <p:bldP spid="2"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58793" name="Group 73"/>
          <p:cNvGrpSpPr>
            <a:grpSpLocks/>
          </p:cNvGrpSpPr>
          <p:nvPr/>
        </p:nvGrpSpPr>
        <p:grpSpPr bwMode="auto">
          <a:xfrm>
            <a:off x="7010400" y="574675"/>
            <a:ext cx="1981200" cy="2746375"/>
            <a:chOff x="4368" y="362"/>
            <a:chExt cx="1248" cy="1730"/>
          </a:xfrm>
        </p:grpSpPr>
        <p:sp>
          <p:nvSpPr>
            <p:cNvPr id="89137" name="Line 36"/>
            <p:cNvSpPr>
              <a:spLocks noChangeShapeType="1"/>
            </p:cNvSpPr>
            <p:nvPr/>
          </p:nvSpPr>
          <p:spPr bwMode="auto">
            <a:xfrm>
              <a:off x="4914" y="1450"/>
              <a:ext cx="648" cy="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9138" name="Line 37"/>
            <p:cNvSpPr>
              <a:spLocks noChangeShapeType="1"/>
            </p:cNvSpPr>
            <p:nvPr/>
          </p:nvSpPr>
          <p:spPr bwMode="auto">
            <a:xfrm flipV="1">
              <a:off x="4914" y="362"/>
              <a:ext cx="0" cy="1088"/>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9139" name="Line 38"/>
            <p:cNvSpPr>
              <a:spLocks noChangeShapeType="1"/>
            </p:cNvSpPr>
            <p:nvPr/>
          </p:nvSpPr>
          <p:spPr bwMode="auto">
            <a:xfrm flipH="1">
              <a:off x="4483" y="1450"/>
              <a:ext cx="431" cy="431"/>
            </a:xfrm>
            <a:prstGeom prst="line">
              <a:avLst/>
            </a:prstGeom>
            <a:noFill/>
            <a:ln w="9525">
              <a:solidFill>
                <a:schemeClr val="tx1"/>
              </a:solidFill>
              <a:round/>
              <a:headEnd/>
              <a:tailEnd type="triangle" w="med" len="med"/>
            </a:ln>
            <a:effectLst/>
          </p:spPr>
          <p:txBody>
            <a:bodyPr wrap="none" anchor="ctr"/>
            <a:lstStyle/>
            <a:p>
              <a:endParaRPr lang="zh-CN" altLang="en-US"/>
            </a:p>
          </p:txBody>
        </p:sp>
        <p:graphicFrame>
          <p:nvGraphicFramePr>
            <p:cNvPr id="89140" name="Object 47"/>
            <p:cNvGraphicFramePr>
              <a:graphicFrameLocks noChangeAspect="1"/>
            </p:cNvGraphicFramePr>
            <p:nvPr/>
          </p:nvGraphicFramePr>
          <p:xfrm>
            <a:off x="4368" y="1883"/>
            <a:ext cx="187" cy="209"/>
          </p:xfrm>
          <a:graphic>
            <a:graphicData uri="http://schemas.openxmlformats.org/presentationml/2006/ole">
              <p:oleObj spid="_x0000_s89311" name="公式" r:id="rId3" imgW="72720" imgH="93600" progId="Equation.3">
                <p:embed/>
              </p:oleObj>
            </a:graphicData>
          </a:graphic>
        </p:graphicFrame>
        <p:graphicFrame>
          <p:nvGraphicFramePr>
            <p:cNvPr id="89141" name="Object 48"/>
            <p:cNvGraphicFramePr>
              <a:graphicFrameLocks noChangeAspect="1"/>
            </p:cNvGraphicFramePr>
            <p:nvPr/>
          </p:nvGraphicFramePr>
          <p:xfrm>
            <a:off x="5408" y="1483"/>
            <a:ext cx="208" cy="245"/>
          </p:xfrm>
          <a:graphic>
            <a:graphicData uri="http://schemas.openxmlformats.org/presentationml/2006/ole">
              <p:oleObj spid="_x0000_s89312" name="公式" r:id="rId4" imgW="93600" imgH="114480" progId="Equation.3">
                <p:embed/>
              </p:oleObj>
            </a:graphicData>
          </a:graphic>
        </p:graphicFrame>
        <p:graphicFrame>
          <p:nvGraphicFramePr>
            <p:cNvPr id="89142" name="Object 49"/>
            <p:cNvGraphicFramePr>
              <a:graphicFrameLocks noChangeAspect="1"/>
            </p:cNvGraphicFramePr>
            <p:nvPr/>
          </p:nvGraphicFramePr>
          <p:xfrm>
            <a:off x="4717" y="384"/>
            <a:ext cx="168" cy="187"/>
          </p:xfrm>
          <a:graphic>
            <a:graphicData uri="http://schemas.openxmlformats.org/presentationml/2006/ole">
              <p:oleObj spid="_x0000_s89313" name="公式" r:id="rId5" imgW="62280" imgH="72720" progId="Equation.3">
                <p:embed/>
              </p:oleObj>
            </a:graphicData>
          </a:graphic>
        </p:graphicFrame>
      </p:grpSp>
      <p:grpSp>
        <p:nvGrpSpPr>
          <p:cNvPr id="158798" name="Group 78"/>
          <p:cNvGrpSpPr>
            <a:grpSpLocks/>
          </p:cNvGrpSpPr>
          <p:nvPr/>
        </p:nvGrpSpPr>
        <p:grpSpPr bwMode="auto">
          <a:xfrm>
            <a:off x="7300913" y="914400"/>
            <a:ext cx="1162050" cy="2500313"/>
            <a:chOff x="4551" y="576"/>
            <a:chExt cx="732" cy="1575"/>
          </a:xfrm>
        </p:grpSpPr>
        <p:grpSp>
          <p:nvGrpSpPr>
            <p:cNvPr id="89127" name="Group 66"/>
            <p:cNvGrpSpPr>
              <a:grpSpLocks/>
            </p:cNvGrpSpPr>
            <p:nvPr/>
          </p:nvGrpSpPr>
          <p:grpSpPr bwMode="auto">
            <a:xfrm>
              <a:off x="4563" y="625"/>
              <a:ext cx="720" cy="1526"/>
              <a:chOff x="4563" y="625"/>
              <a:chExt cx="720" cy="1526"/>
            </a:xfrm>
          </p:grpSpPr>
          <p:sp>
            <p:nvSpPr>
              <p:cNvPr id="89133" name="Freeform 3"/>
              <p:cNvSpPr>
                <a:spLocks/>
              </p:cNvSpPr>
              <p:nvPr/>
            </p:nvSpPr>
            <p:spPr bwMode="auto">
              <a:xfrm>
                <a:off x="4575" y="720"/>
                <a:ext cx="704" cy="1328"/>
              </a:xfrm>
              <a:custGeom>
                <a:avLst/>
                <a:gdLst>
                  <a:gd name="T0" fmla="*/ 351 w 768"/>
                  <a:gd name="T1" fmla="*/ 0 h 1536"/>
                  <a:gd name="T2" fmla="*/ 351 w 768"/>
                  <a:gd name="T3" fmla="*/ 415 h 1536"/>
                  <a:gd name="T4" fmla="*/ 0 w 768"/>
                  <a:gd name="T5" fmla="*/ 415 h 1536"/>
                  <a:gd name="T6" fmla="*/ 0 w 768"/>
                  <a:gd name="T7" fmla="*/ 0 h 1536"/>
                  <a:gd name="T8" fmla="*/ 351 w 768"/>
                  <a:gd name="T9" fmla="*/ 0 h 1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1536">
                    <a:moveTo>
                      <a:pt x="768" y="0"/>
                    </a:moveTo>
                    <a:lnTo>
                      <a:pt x="768" y="1536"/>
                    </a:lnTo>
                    <a:lnTo>
                      <a:pt x="0" y="1536"/>
                    </a:lnTo>
                    <a:lnTo>
                      <a:pt x="0" y="0"/>
                    </a:lnTo>
                    <a:lnTo>
                      <a:pt x="768" y="0"/>
                    </a:lnTo>
                    <a:close/>
                  </a:path>
                </a:pathLst>
              </a:custGeom>
              <a:gradFill rotWithShape="0">
                <a:gsLst>
                  <a:gs pos="0">
                    <a:srgbClr val="006260"/>
                  </a:gs>
                  <a:gs pos="50000">
                    <a:srgbClr val="009999"/>
                  </a:gs>
                  <a:gs pos="100000">
                    <a:srgbClr val="006260"/>
                  </a:gs>
                </a:gsLst>
                <a:lin ang="0" scaled="1"/>
              </a:gradFill>
              <a:ln w="6350" cmpd="sng">
                <a:solidFill>
                  <a:srgbClr val="009999"/>
                </a:solidFill>
                <a:round/>
                <a:headEnd/>
                <a:tailEnd/>
              </a:ln>
              <a:effectLst/>
            </p:spPr>
            <p:txBody>
              <a:bodyPr wrap="none" anchor="ctr"/>
              <a:lstStyle/>
              <a:p>
                <a:endParaRPr lang="zh-CN" altLang="en-US"/>
              </a:p>
            </p:txBody>
          </p:sp>
          <p:sp>
            <p:nvSpPr>
              <p:cNvPr id="89134" name="Oval 5"/>
              <p:cNvSpPr>
                <a:spLocks noChangeArrowheads="1"/>
              </p:cNvSpPr>
              <p:nvPr/>
            </p:nvSpPr>
            <p:spPr bwMode="auto">
              <a:xfrm>
                <a:off x="4578" y="625"/>
                <a:ext cx="705" cy="177"/>
              </a:xfrm>
              <a:prstGeom prst="ellipse">
                <a:avLst/>
              </a:prstGeom>
              <a:gradFill rotWithShape="0">
                <a:gsLst>
                  <a:gs pos="0">
                    <a:srgbClr val="006260"/>
                  </a:gs>
                  <a:gs pos="50000">
                    <a:srgbClr val="009999"/>
                  </a:gs>
                  <a:gs pos="100000">
                    <a:srgbClr val="006260"/>
                  </a:gs>
                </a:gsLst>
                <a:lin ang="0" scaled="1"/>
              </a:gradFill>
              <a:ln w="9525">
                <a:solidFill>
                  <a:srgbClr val="009999"/>
                </a:solidFill>
                <a:round/>
                <a:headEnd/>
                <a:tailEnd/>
              </a:ln>
              <a:effectLst/>
            </p:spPr>
            <p:txBody>
              <a:bodyPr wrap="none" anchor="ctr"/>
              <a:lstStyle/>
              <a:p>
                <a:pPr eaLnBrk="1" hangingPunct="1"/>
                <a:endParaRPr lang="zh-CN" altLang="en-US"/>
              </a:p>
            </p:txBody>
          </p:sp>
          <p:sp>
            <p:nvSpPr>
              <p:cNvPr id="89135" name="Arc 64"/>
              <p:cNvSpPr>
                <a:spLocks/>
              </p:cNvSpPr>
              <p:nvPr/>
            </p:nvSpPr>
            <p:spPr bwMode="auto">
              <a:xfrm>
                <a:off x="4589" y="1969"/>
                <a:ext cx="691" cy="109"/>
              </a:xfrm>
              <a:custGeom>
                <a:avLst/>
                <a:gdLst>
                  <a:gd name="T0" fmla="*/ 0 w 43199"/>
                  <a:gd name="T1" fmla="*/ 0 h 27406"/>
                  <a:gd name="T2" fmla="*/ 0 w 43199"/>
                  <a:gd name="T3" fmla="*/ 0 h 27406"/>
                  <a:gd name="T4" fmla="*/ 0 w 43199"/>
                  <a:gd name="T5" fmla="*/ 0 h 27406"/>
                  <a:gd name="T6" fmla="*/ 0 60000 65536"/>
                  <a:gd name="T7" fmla="*/ 0 60000 65536"/>
                  <a:gd name="T8" fmla="*/ 0 60000 65536"/>
                </a:gdLst>
                <a:ahLst/>
                <a:cxnLst>
                  <a:cxn ang="T6">
                    <a:pos x="T0" y="T1"/>
                  </a:cxn>
                  <a:cxn ang="T7">
                    <a:pos x="T2" y="T3"/>
                  </a:cxn>
                  <a:cxn ang="T8">
                    <a:pos x="T4" y="T5"/>
                  </a:cxn>
                </a:cxnLst>
                <a:rect l="0" t="0" r="r" b="b"/>
                <a:pathLst>
                  <a:path w="43199" h="27406" fill="none" extrusionOk="0">
                    <a:moveTo>
                      <a:pt x="-1" y="21449"/>
                    </a:moveTo>
                    <a:cubicBezTo>
                      <a:pt x="81" y="9579"/>
                      <a:pt x="9728" y="-1"/>
                      <a:pt x="21599" y="0"/>
                    </a:cubicBezTo>
                    <a:cubicBezTo>
                      <a:pt x="33528" y="0"/>
                      <a:pt x="43199" y="9670"/>
                      <a:pt x="43199" y="21600"/>
                    </a:cubicBezTo>
                    <a:cubicBezTo>
                      <a:pt x="43199" y="23562"/>
                      <a:pt x="42931" y="25515"/>
                      <a:pt x="42404" y="27406"/>
                    </a:cubicBezTo>
                  </a:path>
                  <a:path w="43199" h="27406" stroke="0" extrusionOk="0">
                    <a:moveTo>
                      <a:pt x="-1" y="21449"/>
                    </a:moveTo>
                    <a:cubicBezTo>
                      <a:pt x="81" y="9579"/>
                      <a:pt x="9728" y="-1"/>
                      <a:pt x="21599" y="0"/>
                    </a:cubicBezTo>
                    <a:cubicBezTo>
                      <a:pt x="33528" y="0"/>
                      <a:pt x="43199" y="9670"/>
                      <a:pt x="43199" y="21600"/>
                    </a:cubicBezTo>
                    <a:cubicBezTo>
                      <a:pt x="43199" y="23562"/>
                      <a:pt x="42931" y="25515"/>
                      <a:pt x="42404" y="27406"/>
                    </a:cubicBezTo>
                    <a:lnTo>
                      <a:pt x="21599" y="21600"/>
                    </a:lnTo>
                    <a:lnTo>
                      <a:pt x="-1" y="21449"/>
                    </a:lnTo>
                    <a:close/>
                  </a:path>
                </a:pathLst>
              </a:custGeom>
              <a:gradFill rotWithShape="0">
                <a:gsLst>
                  <a:gs pos="0">
                    <a:srgbClr val="006260"/>
                  </a:gs>
                  <a:gs pos="50000">
                    <a:srgbClr val="009999"/>
                  </a:gs>
                  <a:gs pos="100000">
                    <a:srgbClr val="006260"/>
                  </a:gs>
                </a:gsLst>
                <a:lin ang="0" scaled="1"/>
              </a:gradFill>
              <a:ln w="9525">
                <a:solidFill>
                  <a:srgbClr val="009999"/>
                </a:solidFill>
                <a:prstDash val="dash"/>
                <a:round/>
                <a:headEnd/>
                <a:tailEnd/>
              </a:ln>
              <a:effectLst/>
            </p:spPr>
            <p:txBody>
              <a:bodyPr wrap="none" anchor="ctr"/>
              <a:lstStyle/>
              <a:p>
                <a:endParaRPr lang="zh-CN" altLang="en-US"/>
              </a:p>
            </p:txBody>
          </p:sp>
          <p:sp>
            <p:nvSpPr>
              <p:cNvPr id="89136" name="Arc 65"/>
              <p:cNvSpPr>
                <a:spLocks/>
              </p:cNvSpPr>
              <p:nvPr/>
            </p:nvSpPr>
            <p:spPr bwMode="auto">
              <a:xfrm flipV="1">
                <a:off x="4563" y="2016"/>
                <a:ext cx="720" cy="135"/>
              </a:xfrm>
              <a:custGeom>
                <a:avLst/>
                <a:gdLst>
                  <a:gd name="T0" fmla="*/ 0 w 43200"/>
                  <a:gd name="T1" fmla="*/ 0 h 27039"/>
                  <a:gd name="T2" fmla="*/ 0 w 43200"/>
                  <a:gd name="T3" fmla="*/ 0 h 27039"/>
                  <a:gd name="T4" fmla="*/ 0 w 43200"/>
                  <a:gd name="T5" fmla="*/ 0 h 27039"/>
                  <a:gd name="T6" fmla="*/ 0 60000 65536"/>
                  <a:gd name="T7" fmla="*/ 0 60000 65536"/>
                  <a:gd name="T8" fmla="*/ 0 60000 65536"/>
                </a:gdLst>
                <a:ahLst/>
                <a:cxnLst>
                  <a:cxn ang="T6">
                    <a:pos x="T0" y="T1"/>
                  </a:cxn>
                  <a:cxn ang="T7">
                    <a:pos x="T2" y="T3"/>
                  </a:cxn>
                  <a:cxn ang="T8">
                    <a:pos x="T4" y="T5"/>
                  </a:cxn>
                </a:cxnLst>
                <a:rect l="0" t="0" r="r" b="b"/>
                <a:pathLst>
                  <a:path w="43200" h="27039" fill="none" extrusionOk="0">
                    <a:moveTo>
                      <a:pt x="695" y="27039"/>
                    </a:moveTo>
                    <a:cubicBezTo>
                      <a:pt x="233" y="25262"/>
                      <a:pt x="0" y="23435"/>
                      <a:pt x="0" y="21600"/>
                    </a:cubicBezTo>
                    <a:cubicBezTo>
                      <a:pt x="0" y="9670"/>
                      <a:pt x="9670" y="0"/>
                      <a:pt x="21600" y="0"/>
                    </a:cubicBezTo>
                    <a:cubicBezTo>
                      <a:pt x="33529" y="-1"/>
                      <a:pt x="43199" y="9670"/>
                      <a:pt x="43200" y="21599"/>
                    </a:cubicBezTo>
                  </a:path>
                  <a:path w="43200" h="27039" stroke="0" extrusionOk="0">
                    <a:moveTo>
                      <a:pt x="695" y="27039"/>
                    </a:moveTo>
                    <a:cubicBezTo>
                      <a:pt x="233" y="25262"/>
                      <a:pt x="0" y="23435"/>
                      <a:pt x="0" y="21600"/>
                    </a:cubicBezTo>
                    <a:cubicBezTo>
                      <a:pt x="0" y="9670"/>
                      <a:pt x="9670" y="0"/>
                      <a:pt x="21600" y="0"/>
                    </a:cubicBezTo>
                    <a:cubicBezTo>
                      <a:pt x="33529" y="-1"/>
                      <a:pt x="43199" y="9670"/>
                      <a:pt x="43200" y="21599"/>
                    </a:cubicBezTo>
                    <a:lnTo>
                      <a:pt x="21600" y="21600"/>
                    </a:lnTo>
                    <a:lnTo>
                      <a:pt x="695" y="27039"/>
                    </a:lnTo>
                    <a:close/>
                  </a:path>
                </a:pathLst>
              </a:custGeom>
              <a:gradFill rotWithShape="0">
                <a:gsLst>
                  <a:gs pos="0">
                    <a:srgbClr val="006260"/>
                  </a:gs>
                  <a:gs pos="50000">
                    <a:srgbClr val="009999"/>
                  </a:gs>
                  <a:gs pos="100000">
                    <a:srgbClr val="006260"/>
                  </a:gs>
                </a:gsLst>
                <a:lin ang="0" scaled="1"/>
              </a:gradFill>
              <a:ln w="9525">
                <a:solidFill>
                  <a:srgbClr val="009999"/>
                </a:solidFill>
                <a:round/>
                <a:headEnd/>
                <a:tailEnd/>
              </a:ln>
              <a:effectLst/>
            </p:spPr>
            <p:txBody>
              <a:bodyPr wrap="none" anchor="ctr"/>
              <a:lstStyle/>
              <a:p>
                <a:endParaRPr lang="zh-CN" altLang="en-US"/>
              </a:p>
            </p:txBody>
          </p:sp>
        </p:grpSp>
        <p:sp>
          <p:nvSpPr>
            <p:cNvPr id="89128" name="Line 43"/>
            <p:cNvSpPr>
              <a:spLocks noChangeShapeType="1"/>
            </p:cNvSpPr>
            <p:nvPr/>
          </p:nvSpPr>
          <p:spPr bwMode="auto">
            <a:xfrm flipH="1">
              <a:off x="4806" y="1440"/>
              <a:ext cx="129" cy="130"/>
            </a:xfrm>
            <a:prstGeom prst="line">
              <a:avLst/>
            </a:prstGeom>
            <a:noFill/>
            <a:ln w="19050">
              <a:solidFill>
                <a:schemeClr val="tx1"/>
              </a:solidFill>
              <a:prstDash val="dash"/>
              <a:round/>
              <a:headEnd/>
              <a:tailEnd/>
            </a:ln>
            <a:effectLst/>
          </p:spPr>
          <p:txBody>
            <a:bodyPr wrap="none" anchor="ctr"/>
            <a:lstStyle/>
            <a:p>
              <a:endParaRPr lang="zh-CN" altLang="en-US"/>
            </a:p>
          </p:txBody>
        </p:sp>
        <p:sp>
          <p:nvSpPr>
            <p:cNvPr id="89129" name="Line 41"/>
            <p:cNvSpPr>
              <a:spLocks noChangeShapeType="1"/>
            </p:cNvSpPr>
            <p:nvPr/>
          </p:nvSpPr>
          <p:spPr bwMode="auto">
            <a:xfrm flipV="1">
              <a:off x="4914" y="791"/>
              <a:ext cx="0" cy="649"/>
            </a:xfrm>
            <a:prstGeom prst="line">
              <a:avLst/>
            </a:prstGeom>
            <a:noFill/>
            <a:ln w="19050">
              <a:solidFill>
                <a:schemeClr val="tx1"/>
              </a:solidFill>
              <a:prstDash val="dash"/>
              <a:round/>
              <a:headEnd/>
              <a:tailEnd/>
            </a:ln>
            <a:effectLst/>
          </p:spPr>
          <p:txBody>
            <a:bodyPr wrap="none" anchor="ctr"/>
            <a:lstStyle/>
            <a:p>
              <a:endParaRPr lang="zh-CN" altLang="en-US"/>
            </a:p>
          </p:txBody>
        </p:sp>
        <p:sp>
          <p:nvSpPr>
            <p:cNvPr id="89130" name="Line 42"/>
            <p:cNvSpPr>
              <a:spLocks noChangeShapeType="1"/>
            </p:cNvSpPr>
            <p:nvPr/>
          </p:nvSpPr>
          <p:spPr bwMode="auto">
            <a:xfrm>
              <a:off x="4913" y="1450"/>
              <a:ext cx="346" cy="0"/>
            </a:xfrm>
            <a:prstGeom prst="line">
              <a:avLst/>
            </a:prstGeom>
            <a:noFill/>
            <a:ln w="19050">
              <a:solidFill>
                <a:schemeClr val="tx1"/>
              </a:solidFill>
              <a:prstDash val="dash"/>
              <a:round/>
              <a:headEnd/>
              <a:tailEnd/>
            </a:ln>
            <a:effectLst/>
          </p:spPr>
          <p:txBody>
            <a:bodyPr wrap="none" anchor="ctr"/>
            <a:lstStyle/>
            <a:p>
              <a:endParaRPr lang="zh-CN" altLang="en-US"/>
            </a:p>
          </p:txBody>
        </p:sp>
        <p:sp>
          <p:nvSpPr>
            <p:cNvPr id="89131" name="Line 75"/>
            <p:cNvSpPr>
              <a:spLocks noChangeShapeType="1"/>
            </p:cNvSpPr>
            <p:nvPr/>
          </p:nvSpPr>
          <p:spPr bwMode="auto">
            <a:xfrm flipH="1">
              <a:off x="4551" y="1547"/>
              <a:ext cx="277" cy="277"/>
            </a:xfrm>
            <a:prstGeom prst="line">
              <a:avLst/>
            </a:prstGeom>
            <a:noFill/>
            <a:ln w="9525">
              <a:solidFill>
                <a:schemeClr val="tx1"/>
              </a:solidFill>
              <a:round/>
              <a:headEnd/>
              <a:tailEnd/>
            </a:ln>
            <a:effectLst/>
          </p:spPr>
          <p:txBody>
            <a:bodyPr wrap="none" anchor="ctr"/>
            <a:lstStyle/>
            <a:p>
              <a:endParaRPr lang="zh-CN" altLang="en-US"/>
            </a:p>
          </p:txBody>
        </p:sp>
        <p:sp>
          <p:nvSpPr>
            <p:cNvPr id="89132" name="Line 77"/>
            <p:cNvSpPr>
              <a:spLocks noChangeShapeType="1"/>
            </p:cNvSpPr>
            <p:nvPr/>
          </p:nvSpPr>
          <p:spPr bwMode="auto">
            <a:xfrm flipV="1">
              <a:off x="4908" y="576"/>
              <a:ext cx="0" cy="192"/>
            </a:xfrm>
            <a:prstGeom prst="line">
              <a:avLst/>
            </a:prstGeom>
            <a:noFill/>
            <a:ln w="9525">
              <a:solidFill>
                <a:schemeClr val="tx1"/>
              </a:solidFill>
              <a:round/>
              <a:headEnd/>
              <a:tailEnd/>
            </a:ln>
            <a:effectLst/>
          </p:spPr>
          <p:txBody>
            <a:bodyPr/>
            <a:lstStyle/>
            <a:p>
              <a:endParaRPr lang="zh-CN" altLang="en-US"/>
            </a:p>
          </p:txBody>
        </p:sp>
      </p:grpSp>
      <p:sp>
        <p:nvSpPr>
          <p:cNvPr id="158728" name="Text Box 8"/>
          <p:cNvSpPr txBox="1">
            <a:spLocks noChangeArrowheads="1"/>
          </p:cNvSpPr>
          <p:nvPr/>
        </p:nvSpPr>
        <p:spPr bwMode="auto">
          <a:xfrm>
            <a:off x="228600" y="1081087"/>
            <a:ext cx="28194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b="1" dirty="0">
                <a:solidFill>
                  <a:schemeClr val="tx2"/>
                </a:solidFill>
                <a:latin typeface="楷体_GB2312" pitchFamily="49" charset="-122"/>
                <a:ea typeface="楷体_GB2312" pitchFamily="49" charset="-122"/>
              </a:rPr>
              <a:t>引例</a:t>
            </a:r>
            <a:r>
              <a:rPr kumimoji="1" lang="en-US" altLang="zh-CN" sz="2800" dirty="0">
                <a:solidFill>
                  <a:schemeClr val="tx2"/>
                </a:solidFill>
                <a:latin typeface="楷体_GB2312" pitchFamily="49" charset="-122"/>
                <a:ea typeface="楷体_GB2312" pitchFamily="49" charset="-122"/>
              </a:rPr>
              <a:t>.</a:t>
            </a:r>
            <a:r>
              <a:rPr kumimoji="1" lang="en-US" altLang="zh-CN" sz="2800" dirty="0">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分析方程</a:t>
            </a:r>
          </a:p>
        </p:txBody>
      </p:sp>
      <p:sp>
        <p:nvSpPr>
          <p:cNvPr id="158729" name="Text Box 9"/>
          <p:cNvSpPr txBox="1">
            <a:spLocks noChangeArrowheads="1"/>
          </p:cNvSpPr>
          <p:nvPr/>
        </p:nvSpPr>
        <p:spPr bwMode="auto">
          <a:xfrm>
            <a:off x="2743200" y="1524000"/>
            <a:ext cx="49530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dirty="0">
                <a:latin typeface="Times New Roman" pitchFamily="18" charset="0"/>
                <a:ea typeface="楷体_GB2312" pitchFamily="49" charset="-122"/>
              </a:rPr>
              <a:t>表示怎样的曲面 </a:t>
            </a:r>
            <a:r>
              <a:rPr kumimoji="1" lang="en-US" altLang="zh-CN" sz="2400" dirty="0">
                <a:latin typeface="Times New Roman" pitchFamily="18" charset="0"/>
                <a:ea typeface="仿宋_GB2312" pitchFamily="49" charset="-122"/>
              </a:rPr>
              <a:t>.</a:t>
            </a:r>
          </a:p>
        </p:txBody>
      </p:sp>
      <p:sp>
        <p:nvSpPr>
          <p:cNvPr id="158730" name="Text Box 10"/>
          <p:cNvSpPr txBox="1">
            <a:spLocks noChangeArrowheads="1"/>
          </p:cNvSpPr>
          <p:nvPr/>
        </p:nvSpPr>
        <p:spPr bwMode="auto">
          <a:xfrm>
            <a:off x="381000" y="3976688"/>
            <a:ext cx="33528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的坐标也满足方程</a:t>
            </a:r>
          </a:p>
        </p:txBody>
      </p:sp>
      <p:graphicFrame>
        <p:nvGraphicFramePr>
          <p:cNvPr id="158731" name="Object 11"/>
          <p:cNvGraphicFramePr>
            <a:graphicFrameLocks noChangeAspect="1"/>
          </p:cNvGraphicFramePr>
          <p:nvPr>
            <p:extLst>
              <p:ext uri="{D42A27DB-BD31-4B8C-83A1-F6EECF244321}">
                <p14:modId xmlns:p14="http://schemas.microsoft.com/office/powerpoint/2010/main" xmlns="" val="4036998256"/>
              </p:ext>
            </p:extLst>
          </p:nvPr>
        </p:nvGraphicFramePr>
        <p:xfrm>
          <a:off x="2924175" y="1081087"/>
          <a:ext cx="1917700" cy="508000"/>
        </p:xfrm>
        <a:graphic>
          <a:graphicData uri="http://schemas.openxmlformats.org/presentationml/2006/ole">
            <p:oleObj spid="_x0000_s89314" name="Equation" r:id="rId6" imgW="2027880" imgH="488880" progId="Equation.3">
              <p:embed/>
            </p:oleObj>
          </a:graphicData>
        </a:graphic>
      </p:graphicFrame>
      <p:sp>
        <p:nvSpPr>
          <p:cNvPr id="158732" name="Text Box 12"/>
          <p:cNvSpPr txBox="1">
            <a:spLocks noChangeArrowheads="1"/>
          </p:cNvSpPr>
          <p:nvPr/>
        </p:nvSpPr>
        <p:spPr bwMode="auto">
          <a:xfrm>
            <a:off x="762000" y="2147888"/>
            <a:ext cx="28956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b="1">
                <a:solidFill>
                  <a:schemeClr val="tx2"/>
                </a:solidFill>
                <a:latin typeface="楷体_GB2312" pitchFamily="49" charset="-122"/>
                <a:ea typeface="楷体_GB2312" pitchFamily="49" charset="-122"/>
              </a:rPr>
              <a:t>解</a:t>
            </a:r>
            <a:r>
              <a:rPr kumimoji="1" lang="en-US" altLang="zh-CN" sz="2800" b="1">
                <a:solidFill>
                  <a:schemeClr val="tx2"/>
                </a:solidFill>
                <a:latin typeface="楷体_GB2312" pitchFamily="49" charset="-122"/>
                <a:ea typeface="楷体_GB2312" pitchFamily="49" charset="-122"/>
              </a:rPr>
              <a:t>:</a:t>
            </a:r>
            <a:r>
              <a:rPr kumimoji="1" lang="zh-CN" altLang="en-US" sz="2800">
                <a:latin typeface="楷体_GB2312" pitchFamily="49" charset="-122"/>
                <a:ea typeface="楷体_GB2312" pitchFamily="49" charset="-122"/>
              </a:rPr>
              <a:t>在 </a:t>
            </a:r>
            <a:r>
              <a:rPr kumimoji="1" lang="en-US" altLang="zh-CN" sz="2800" i="1">
                <a:latin typeface="Times New Roman" pitchFamily="18" charset="0"/>
                <a:ea typeface="仿宋_GB2312" pitchFamily="49" charset="-122"/>
              </a:rPr>
              <a:t>xoy </a:t>
            </a:r>
            <a:r>
              <a:rPr kumimoji="1" lang="zh-CN" altLang="en-US" sz="2800">
                <a:latin typeface="Times New Roman" pitchFamily="18" charset="0"/>
                <a:ea typeface="楷体_GB2312" pitchFamily="49" charset="-122"/>
              </a:rPr>
              <a:t>面上</a:t>
            </a:r>
            <a:r>
              <a:rPr kumimoji="1" lang="zh-CN" altLang="en-US" sz="2800">
                <a:latin typeface="Times New Roman" pitchFamily="18" charset="0"/>
                <a:ea typeface="仿宋_GB2312" pitchFamily="49" charset="-122"/>
              </a:rPr>
              <a:t>，</a:t>
            </a:r>
          </a:p>
        </p:txBody>
      </p:sp>
      <p:sp>
        <p:nvSpPr>
          <p:cNvPr id="158733" name="Text Box 13"/>
          <p:cNvSpPr txBox="1">
            <a:spLocks noChangeArrowheads="1"/>
          </p:cNvSpPr>
          <p:nvPr/>
        </p:nvSpPr>
        <p:spPr bwMode="auto">
          <a:xfrm>
            <a:off x="5257800" y="2147888"/>
            <a:ext cx="16764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表示圆</a:t>
            </a:r>
            <a:r>
              <a:rPr kumimoji="1" lang="en-US" altLang="zh-CN" sz="2800" i="1">
                <a:latin typeface="Times New Roman" pitchFamily="18" charset="0"/>
                <a:ea typeface="仿宋_GB2312" pitchFamily="49" charset="-122"/>
              </a:rPr>
              <a:t>C</a:t>
            </a:r>
            <a:r>
              <a:rPr kumimoji="1" lang="en-US" altLang="zh-CN" sz="2800">
                <a:latin typeface="Times New Roman" pitchFamily="18" charset="0"/>
                <a:ea typeface="仿宋_GB2312" pitchFamily="49" charset="-122"/>
              </a:rPr>
              <a:t>,  </a:t>
            </a:r>
          </a:p>
        </p:txBody>
      </p:sp>
      <p:graphicFrame>
        <p:nvGraphicFramePr>
          <p:cNvPr id="158734" name="Object 14"/>
          <p:cNvGraphicFramePr>
            <a:graphicFrameLocks noChangeAspect="1"/>
          </p:cNvGraphicFramePr>
          <p:nvPr/>
        </p:nvGraphicFramePr>
        <p:xfrm>
          <a:off x="3416300" y="2159000"/>
          <a:ext cx="1917700" cy="508000"/>
        </p:xfrm>
        <a:graphic>
          <a:graphicData uri="http://schemas.openxmlformats.org/presentationml/2006/ole">
            <p:oleObj spid="_x0000_s89315" name="Equation" r:id="rId7" imgW="2027880" imgH="488880" progId="Equation.3">
              <p:embed/>
            </p:oleObj>
          </a:graphicData>
        </a:graphic>
      </p:graphicFrame>
      <p:graphicFrame>
        <p:nvGraphicFramePr>
          <p:cNvPr id="158735" name="Object 15"/>
          <p:cNvGraphicFramePr>
            <a:graphicFrameLocks noChangeAspect="1"/>
          </p:cNvGraphicFramePr>
          <p:nvPr/>
        </p:nvGraphicFramePr>
        <p:xfrm>
          <a:off x="3416300" y="3987800"/>
          <a:ext cx="1917700" cy="508000"/>
        </p:xfrm>
        <a:graphic>
          <a:graphicData uri="http://schemas.openxmlformats.org/presentationml/2006/ole">
            <p:oleObj spid="_x0000_s89316" name="Equation" r:id="rId8" imgW="2027880" imgH="488880" progId="Equation.3">
              <p:embed/>
            </p:oleObj>
          </a:graphicData>
        </a:graphic>
      </p:graphicFrame>
      <p:sp>
        <p:nvSpPr>
          <p:cNvPr id="158736" name="Text Box 16"/>
          <p:cNvSpPr txBox="1">
            <a:spLocks noChangeArrowheads="1"/>
          </p:cNvSpPr>
          <p:nvPr/>
        </p:nvSpPr>
        <p:spPr bwMode="auto">
          <a:xfrm>
            <a:off x="762000" y="4586288"/>
            <a:ext cx="82296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沿曲线</a:t>
            </a:r>
            <a:r>
              <a:rPr kumimoji="1" lang="en-US" altLang="zh-CN" sz="2800" i="1">
                <a:latin typeface="Times New Roman" pitchFamily="18" charset="0"/>
                <a:ea typeface="仿宋_GB2312" pitchFamily="49" charset="-122"/>
              </a:rPr>
              <a:t>C</a:t>
            </a:r>
            <a:r>
              <a:rPr kumimoji="1" lang="zh-CN" altLang="en-US" sz="2800">
                <a:latin typeface="Times New Roman" pitchFamily="18" charset="0"/>
                <a:ea typeface="楷体_GB2312" pitchFamily="49" charset="-122"/>
              </a:rPr>
              <a:t>平行于</a:t>
            </a:r>
            <a:r>
              <a:rPr kumimoji="1" lang="zh-CN" altLang="en-US" sz="2800" i="1">
                <a:latin typeface="Times New Roman" pitchFamily="18" charset="0"/>
                <a:ea typeface="仿宋_GB2312" pitchFamily="49" charset="-122"/>
              </a:rPr>
              <a:t> </a:t>
            </a:r>
            <a:r>
              <a:rPr kumimoji="1" lang="en-US" altLang="zh-CN" sz="2800" i="1">
                <a:latin typeface="Times New Roman" pitchFamily="18" charset="0"/>
                <a:ea typeface="仿宋_GB2312" pitchFamily="49" charset="-122"/>
              </a:rPr>
              <a:t>z </a:t>
            </a:r>
            <a:r>
              <a:rPr kumimoji="1" lang="zh-CN" altLang="en-US" sz="2800">
                <a:latin typeface="Times New Roman" pitchFamily="18" charset="0"/>
                <a:ea typeface="楷体_GB2312" pitchFamily="49" charset="-122"/>
              </a:rPr>
              <a:t>轴的一切直线所形成的曲面</a:t>
            </a:r>
            <a:r>
              <a:rPr kumimoji="1" lang="zh-CN" altLang="en-US" sz="2800">
                <a:latin typeface="楷体_GB2312" pitchFamily="49" charset="-122"/>
                <a:ea typeface="楷体_GB2312" pitchFamily="49" charset="-122"/>
              </a:rPr>
              <a:t>称为</a:t>
            </a:r>
            <a:r>
              <a:rPr kumimoji="1" lang="zh-CN" altLang="en-US" sz="2800" b="1">
                <a:solidFill>
                  <a:schemeClr val="tx2"/>
                </a:solidFill>
                <a:latin typeface="楷体_GB2312" pitchFamily="49" charset="-122"/>
                <a:ea typeface="楷体_GB2312" pitchFamily="49" charset="-122"/>
              </a:rPr>
              <a:t>圆</a:t>
            </a:r>
          </a:p>
        </p:txBody>
      </p:sp>
      <p:sp>
        <p:nvSpPr>
          <p:cNvPr id="158737" name="Text Box 17"/>
          <p:cNvSpPr txBox="1">
            <a:spLocks noChangeArrowheads="1"/>
          </p:cNvSpPr>
          <p:nvPr/>
        </p:nvSpPr>
        <p:spPr bwMode="auto">
          <a:xfrm>
            <a:off x="6477000" y="5195888"/>
            <a:ext cx="16764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故在空间</a:t>
            </a:r>
          </a:p>
        </p:txBody>
      </p:sp>
      <p:graphicFrame>
        <p:nvGraphicFramePr>
          <p:cNvPr id="158738" name="Object 18"/>
          <p:cNvGraphicFramePr>
            <a:graphicFrameLocks noChangeAspect="1"/>
          </p:cNvGraphicFramePr>
          <p:nvPr/>
        </p:nvGraphicFramePr>
        <p:xfrm>
          <a:off x="2209800" y="5816600"/>
          <a:ext cx="1917700" cy="508000"/>
        </p:xfrm>
        <a:graphic>
          <a:graphicData uri="http://schemas.openxmlformats.org/presentationml/2006/ole">
            <p:oleObj spid="_x0000_s89317" name="Equation" r:id="rId9" imgW="2027880" imgH="488880" progId="Equation.3">
              <p:embed/>
            </p:oleObj>
          </a:graphicData>
        </a:graphic>
      </p:graphicFrame>
      <p:sp>
        <p:nvSpPr>
          <p:cNvPr id="158745" name="Text Box 25"/>
          <p:cNvSpPr txBox="1">
            <a:spLocks noChangeArrowheads="1"/>
          </p:cNvSpPr>
          <p:nvPr/>
        </p:nvSpPr>
        <p:spPr bwMode="auto">
          <a:xfrm>
            <a:off x="5257800" y="2743200"/>
            <a:ext cx="17526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zh-CN" sz="2800">
                <a:latin typeface="Times New Roman" pitchFamily="18" charset="0"/>
                <a:ea typeface="楷体_GB2312" pitchFamily="49" charset="-122"/>
              </a:rPr>
              <a:t>过此点作</a:t>
            </a:r>
            <a:endParaRPr kumimoji="1" lang="zh-CN" altLang="en-US" sz="2800">
              <a:latin typeface="Times New Roman" pitchFamily="18" charset="0"/>
              <a:ea typeface="楷体_GB2312" pitchFamily="49" charset="-122"/>
            </a:endParaRPr>
          </a:p>
        </p:txBody>
      </p:sp>
      <p:sp>
        <p:nvSpPr>
          <p:cNvPr id="158748" name="Text Box 28"/>
          <p:cNvSpPr txBox="1">
            <a:spLocks noChangeArrowheads="1"/>
          </p:cNvSpPr>
          <p:nvPr/>
        </p:nvSpPr>
        <p:spPr bwMode="auto">
          <a:xfrm>
            <a:off x="381000" y="5195888"/>
            <a:ext cx="11430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b="1">
                <a:solidFill>
                  <a:schemeClr val="tx2"/>
                </a:solidFill>
                <a:latin typeface="楷体_GB2312" pitchFamily="49" charset="-122"/>
                <a:ea typeface="楷体_GB2312" pitchFamily="49" charset="-122"/>
              </a:rPr>
              <a:t>柱面</a:t>
            </a:r>
            <a:r>
              <a:rPr kumimoji="1" lang="en-US" altLang="zh-CN" sz="2800" b="1">
                <a:solidFill>
                  <a:schemeClr val="tx2"/>
                </a:solidFill>
                <a:latin typeface="楷体_GB2312" pitchFamily="49" charset="-122"/>
                <a:ea typeface="楷体_GB2312" pitchFamily="49" charset="-122"/>
              </a:rPr>
              <a:t>.</a:t>
            </a:r>
          </a:p>
        </p:txBody>
      </p:sp>
      <p:sp>
        <p:nvSpPr>
          <p:cNvPr id="158750" name="Text Box 30"/>
          <p:cNvSpPr txBox="1">
            <a:spLocks noChangeArrowheads="1"/>
          </p:cNvSpPr>
          <p:nvPr/>
        </p:nvSpPr>
        <p:spPr bwMode="auto">
          <a:xfrm>
            <a:off x="3352800" y="3352800"/>
            <a:ext cx="1752600" cy="579438"/>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对任意</a:t>
            </a:r>
            <a:r>
              <a:rPr kumimoji="1" lang="zh-CN" altLang="en-US" sz="2800">
                <a:latin typeface="Times New Roman" pitchFamily="18" charset="0"/>
                <a:ea typeface="仿宋_GB2312" pitchFamily="49" charset="-122"/>
              </a:rPr>
              <a:t> </a:t>
            </a:r>
            <a:r>
              <a:rPr kumimoji="1" lang="en-US" altLang="zh-CN" i="1">
                <a:latin typeface="Times New Roman" pitchFamily="18" charset="0"/>
                <a:ea typeface="仿宋_GB2312" pitchFamily="49" charset="-122"/>
              </a:rPr>
              <a:t>z</a:t>
            </a:r>
            <a:r>
              <a:rPr kumimoji="1" lang="en-US" altLang="zh-CN" sz="2800">
                <a:latin typeface="Times New Roman" pitchFamily="18" charset="0"/>
                <a:ea typeface="仿宋_GB2312" pitchFamily="49" charset="-122"/>
              </a:rPr>
              <a:t> ,</a:t>
            </a:r>
          </a:p>
        </p:txBody>
      </p:sp>
      <p:sp>
        <p:nvSpPr>
          <p:cNvPr id="158764" name="Text Box 44"/>
          <p:cNvSpPr txBox="1">
            <a:spLocks noChangeArrowheads="1"/>
          </p:cNvSpPr>
          <p:nvPr/>
        </p:nvSpPr>
        <p:spPr bwMode="auto">
          <a:xfrm>
            <a:off x="381000" y="3352800"/>
            <a:ext cx="3124200" cy="579438"/>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平行</a:t>
            </a:r>
            <a:r>
              <a:rPr kumimoji="1" lang="zh-CN" altLang="en-US" i="1">
                <a:latin typeface="Times New Roman" pitchFamily="18" charset="0"/>
                <a:ea typeface="仿宋_GB2312" pitchFamily="49" charset="-122"/>
              </a:rPr>
              <a:t> </a:t>
            </a:r>
            <a:r>
              <a:rPr kumimoji="1" lang="en-US" altLang="zh-CN" i="1">
                <a:latin typeface="Times New Roman" pitchFamily="18" charset="0"/>
                <a:ea typeface="仿宋_GB2312" pitchFamily="49" charset="-122"/>
              </a:rPr>
              <a:t>z</a:t>
            </a:r>
            <a:r>
              <a:rPr kumimoji="1" lang="en-US" altLang="zh-CN" sz="2800">
                <a:latin typeface="Times New Roman" pitchFamily="18" charset="0"/>
                <a:ea typeface="仿宋_GB2312" pitchFamily="49" charset="-122"/>
              </a:rPr>
              <a:t> </a:t>
            </a:r>
            <a:r>
              <a:rPr kumimoji="1" lang="zh-CN" altLang="en-US" sz="2800">
                <a:latin typeface="Times New Roman" pitchFamily="18" charset="0"/>
                <a:ea typeface="楷体_GB2312" pitchFamily="49" charset="-122"/>
              </a:rPr>
              <a:t>轴的直线</a:t>
            </a:r>
            <a:r>
              <a:rPr kumimoji="1" lang="zh-CN" altLang="en-US">
                <a:latin typeface="Times New Roman" pitchFamily="18" charset="0"/>
                <a:ea typeface="楷体_GB2312" pitchFamily="49" charset="-122"/>
              </a:rPr>
              <a:t> </a:t>
            </a:r>
            <a:r>
              <a:rPr kumimoji="1" lang="en-US" altLang="zh-CN" i="1">
                <a:latin typeface="Times New Roman" pitchFamily="18" charset="0"/>
                <a:ea typeface="楷体_GB2312" pitchFamily="49" charset="-122"/>
              </a:rPr>
              <a:t>l ,</a:t>
            </a:r>
            <a:endParaRPr kumimoji="1" lang="en-US" altLang="zh-CN" sz="2800" i="1">
              <a:latin typeface="Times New Roman" pitchFamily="18" charset="0"/>
              <a:ea typeface="仿宋_GB2312" pitchFamily="49" charset="-122"/>
            </a:endParaRPr>
          </a:p>
        </p:txBody>
      </p:sp>
      <p:sp>
        <p:nvSpPr>
          <p:cNvPr id="158766" name="Text Box 46"/>
          <p:cNvSpPr txBox="1">
            <a:spLocks noChangeArrowheads="1"/>
          </p:cNvSpPr>
          <p:nvPr/>
        </p:nvSpPr>
        <p:spPr bwMode="auto">
          <a:xfrm>
            <a:off x="4191000" y="5791200"/>
            <a:ext cx="22098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表示</a:t>
            </a:r>
            <a:r>
              <a:rPr kumimoji="1" lang="zh-CN" altLang="en-US" sz="2800" b="1">
                <a:solidFill>
                  <a:schemeClr val="tx2"/>
                </a:solidFill>
                <a:latin typeface="楷体_GB2312" pitchFamily="49" charset="-122"/>
                <a:ea typeface="楷体_GB2312" pitchFamily="49" charset="-122"/>
              </a:rPr>
              <a:t>圆柱面</a:t>
            </a:r>
            <a:endParaRPr kumimoji="1" lang="zh-CN" altLang="en-US" sz="2800">
              <a:latin typeface="楷体_GB2312" pitchFamily="49" charset="-122"/>
              <a:ea typeface="楷体_GB2312" pitchFamily="49" charset="-122"/>
            </a:endParaRPr>
          </a:p>
        </p:txBody>
      </p:sp>
      <p:sp>
        <p:nvSpPr>
          <p:cNvPr id="89108" name="Text Box 35"/>
          <p:cNvSpPr txBox="1">
            <a:spLocks noChangeArrowheads="1"/>
          </p:cNvSpPr>
          <p:nvPr/>
        </p:nvSpPr>
        <p:spPr bwMode="auto">
          <a:xfrm>
            <a:off x="6918325" y="2097088"/>
            <a:ext cx="754063" cy="519112"/>
          </a:xfrm>
          <a:prstGeom prst="rect">
            <a:avLst/>
          </a:prstGeom>
          <a:noFill/>
          <a:ln w="9525">
            <a:noFill/>
            <a:miter lim="800000"/>
            <a:headEnd/>
            <a:tailEnd/>
          </a:ln>
          <a:effectLst/>
        </p:spPr>
        <p:txBody>
          <a:bodyPr>
            <a:spAutoFit/>
          </a:bodyPr>
          <a:lstStyle/>
          <a:p>
            <a:pPr eaLnBrk="1" hangingPunct="1">
              <a:spcBef>
                <a:spcPct val="50000"/>
              </a:spcBef>
            </a:pPr>
            <a:endParaRPr kumimoji="1" lang="zh-CN" altLang="zh-CN" sz="2800" b="1">
              <a:latin typeface="Times New Roman" pitchFamily="18" charset="0"/>
              <a:ea typeface="仿宋_GB2312" pitchFamily="49" charset="-122"/>
            </a:endParaRPr>
          </a:p>
        </p:txBody>
      </p:sp>
      <p:graphicFrame>
        <p:nvGraphicFramePr>
          <p:cNvPr id="158770" name="Object 50"/>
          <p:cNvGraphicFramePr>
            <a:graphicFrameLocks noChangeAspect="1"/>
          </p:cNvGraphicFramePr>
          <p:nvPr/>
        </p:nvGraphicFramePr>
        <p:xfrm>
          <a:off x="7604125" y="2128838"/>
          <a:ext cx="296863" cy="331787"/>
        </p:xfrm>
        <a:graphic>
          <a:graphicData uri="http://schemas.openxmlformats.org/presentationml/2006/ole">
            <p:oleObj spid="_x0000_s89318" name="公式" r:id="rId10" imgW="72720" imgH="93600" progId="Equation.3">
              <p:embed/>
            </p:oleObj>
          </a:graphicData>
        </a:graphic>
      </p:graphicFrame>
      <p:graphicFrame>
        <p:nvGraphicFramePr>
          <p:cNvPr id="158771" name="Object 51"/>
          <p:cNvGraphicFramePr>
            <a:graphicFrameLocks noChangeAspect="1"/>
          </p:cNvGraphicFramePr>
          <p:nvPr/>
        </p:nvGraphicFramePr>
        <p:xfrm>
          <a:off x="7010400" y="2097088"/>
          <a:ext cx="355600" cy="419100"/>
        </p:xfrm>
        <a:graphic>
          <a:graphicData uri="http://schemas.openxmlformats.org/presentationml/2006/ole">
            <p:oleObj spid="_x0000_s89319" name="公式" r:id="rId11" imgW="104040" imgH="135360" progId="Equation.3">
              <p:embed/>
            </p:oleObj>
          </a:graphicData>
        </a:graphic>
      </p:graphicFrame>
      <p:sp>
        <p:nvSpPr>
          <p:cNvPr id="158773" name="Text Box 53"/>
          <p:cNvSpPr txBox="1">
            <a:spLocks noChangeArrowheads="1"/>
          </p:cNvSpPr>
          <p:nvPr/>
        </p:nvSpPr>
        <p:spPr bwMode="auto">
          <a:xfrm>
            <a:off x="762000" y="2743200"/>
            <a:ext cx="31242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在圆</a:t>
            </a:r>
            <a:r>
              <a:rPr kumimoji="1" lang="en-US" altLang="zh-CN" sz="2800" i="1">
                <a:latin typeface="Times New Roman" pitchFamily="18" charset="0"/>
                <a:ea typeface="仿宋_GB2312" pitchFamily="49" charset="-122"/>
              </a:rPr>
              <a:t>C</a:t>
            </a:r>
            <a:r>
              <a:rPr kumimoji="1" lang="zh-CN" altLang="en-US" sz="2800">
                <a:latin typeface="Times New Roman" pitchFamily="18" charset="0"/>
                <a:ea typeface="仿宋_GB2312" pitchFamily="49" charset="-122"/>
              </a:rPr>
              <a:t>上任取一点 </a:t>
            </a:r>
          </a:p>
        </p:txBody>
      </p:sp>
      <p:graphicFrame>
        <p:nvGraphicFramePr>
          <p:cNvPr id="158774" name="Object 54"/>
          <p:cNvGraphicFramePr>
            <a:graphicFrameLocks noChangeAspect="1"/>
          </p:cNvGraphicFramePr>
          <p:nvPr/>
        </p:nvGraphicFramePr>
        <p:xfrm>
          <a:off x="3581400" y="2819400"/>
          <a:ext cx="1706563" cy="442913"/>
        </p:xfrm>
        <a:graphic>
          <a:graphicData uri="http://schemas.openxmlformats.org/presentationml/2006/ole">
            <p:oleObj spid="_x0000_s89320" name="Equation" r:id="rId12" imgW="1799280" imgH="426240" progId="Equation.3">
              <p:embed/>
            </p:oleObj>
          </a:graphicData>
        </a:graphic>
      </p:graphicFrame>
      <p:grpSp>
        <p:nvGrpSpPr>
          <p:cNvPr id="158782" name="Group 62"/>
          <p:cNvGrpSpPr>
            <a:grpSpLocks/>
          </p:cNvGrpSpPr>
          <p:nvPr/>
        </p:nvGrpSpPr>
        <p:grpSpPr bwMode="auto">
          <a:xfrm>
            <a:off x="7359650" y="2149475"/>
            <a:ext cx="1098550" cy="288925"/>
            <a:chOff x="3168" y="2842"/>
            <a:chExt cx="692" cy="182"/>
          </a:xfrm>
        </p:grpSpPr>
        <p:sp>
          <p:nvSpPr>
            <p:cNvPr id="89125" name="Arc 59"/>
            <p:cNvSpPr>
              <a:spLocks/>
            </p:cNvSpPr>
            <p:nvPr/>
          </p:nvSpPr>
          <p:spPr bwMode="auto">
            <a:xfrm>
              <a:off x="3169" y="2842"/>
              <a:ext cx="691" cy="86"/>
            </a:xfrm>
            <a:custGeom>
              <a:avLst/>
              <a:gdLst>
                <a:gd name="T0" fmla="*/ 0 w 43199"/>
                <a:gd name="T1" fmla="*/ 0 h 21600"/>
                <a:gd name="T2" fmla="*/ 0 w 43199"/>
                <a:gd name="T3" fmla="*/ 0 h 21600"/>
                <a:gd name="T4" fmla="*/ 0 w 43199"/>
                <a:gd name="T5" fmla="*/ 0 h 21600"/>
                <a:gd name="T6" fmla="*/ 0 60000 65536"/>
                <a:gd name="T7" fmla="*/ 0 60000 65536"/>
                <a:gd name="T8" fmla="*/ 0 60000 65536"/>
              </a:gdLst>
              <a:ahLst/>
              <a:cxnLst>
                <a:cxn ang="T6">
                  <a:pos x="T0" y="T1"/>
                </a:cxn>
                <a:cxn ang="T7">
                  <a:pos x="T2" y="T3"/>
                </a:cxn>
                <a:cxn ang="T8">
                  <a:pos x="T4" y="T5"/>
                </a:cxn>
              </a:cxnLst>
              <a:rect l="0" t="0" r="r" b="b"/>
              <a:pathLst>
                <a:path w="43199" h="21600" fill="none" extrusionOk="0">
                  <a:moveTo>
                    <a:pt x="-1" y="21449"/>
                  </a:moveTo>
                  <a:cubicBezTo>
                    <a:pt x="81" y="9579"/>
                    <a:pt x="9728" y="-1"/>
                    <a:pt x="21599" y="0"/>
                  </a:cubicBezTo>
                  <a:cubicBezTo>
                    <a:pt x="33528" y="0"/>
                    <a:pt x="43199" y="9670"/>
                    <a:pt x="43199" y="21600"/>
                  </a:cubicBezTo>
                </a:path>
                <a:path w="43199" h="21600" stroke="0" extrusionOk="0">
                  <a:moveTo>
                    <a:pt x="-1" y="21449"/>
                  </a:moveTo>
                  <a:cubicBezTo>
                    <a:pt x="81" y="9579"/>
                    <a:pt x="9728" y="-1"/>
                    <a:pt x="21599" y="0"/>
                  </a:cubicBezTo>
                  <a:cubicBezTo>
                    <a:pt x="33528" y="0"/>
                    <a:pt x="43199" y="9670"/>
                    <a:pt x="43199" y="21600"/>
                  </a:cubicBezTo>
                  <a:lnTo>
                    <a:pt x="21599" y="21600"/>
                  </a:lnTo>
                  <a:lnTo>
                    <a:pt x="-1" y="21449"/>
                  </a:lnTo>
                  <a:close/>
                </a:path>
              </a:pathLst>
            </a:custGeom>
            <a:noFill/>
            <a:ln w="9525">
              <a:solidFill>
                <a:schemeClr val="tx1"/>
              </a:solidFill>
              <a:prstDash val="dash"/>
              <a:round/>
              <a:headEnd/>
              <a:tailEnd/>
            </a:ln>
            <a:effectLst/>
          </p:spPr>
          <p:txBody>
            <a:bodyPr wrap="none" anchor="ctr"/>
            <a:lstStyle/>
            <a:p>
              <a:endParaRPr lang="zh-CN" altLang="en-US"/>
            </a:p>
          </p:txBody>
        </p:sp>
        <p:sp>
          <p:nvSpPr>
            <p:cNvPr id="89126" name="Arc 61"/>
            <p:cNvSpPr>
              <a:spLocks/>
            </p:cNvSpPr>
            <p:nvPr/>
          </p:nvSpPr>
          <p:spPr bwMode="auto">
            <a:xfrm flipV="1">
              <a:off x="3168" y="2938"/>
              <a:ext cx="691" cy="86"/>
            </a:xfrm>
            <a:custGeom>
              <a:avLst/>
              <a:gdLst>
                <a:gd name="T0" fmla="*/ 0 w 43199"/>
                <a:gd name="T1" fmla="*/ 0 h 21600"/>
                <a:gd name="T2" fmla="*/ 0 w 43199"/>
                <a:gd name="T3" fmla="*/ 0 h 21600"/>
                <a:gd name="T4" fmla="*/ 0 w 43199"/>
                <a:gd name="T5" fmla="*/ 0 h 21600"/>
                <a:gd name="T6" fmla="*/ 0 60000 65536"/>
                <a:gd name="T7" fmla="*/ 0 60000 65536"/>
                <a:gd name="T8" fmla="*/ 0 60000 65536"/>
              </a:gdLst>
              <a:ahLst/>
              <a:cxnLst>
                <a:cxn ang="T6">
                  <a:pos x="T0" y="T1"/>
                </a:cxn>
                <a:cxn ang="T7">
                  <a:pos x="T2" y="T3"/>
                </a:cxn>
                <a:cxn ang="T8">
                  <a:pos x="T4" y="T5"/>
                </a:cxn>
              </a:cxnLst>
              <a:rect l="0" t="0" r="r" b="b"/>
              <a:pathLst>
                <a:path w="43199" h="21600" fill="none" extrusionOk="0">
                  <a:moveTo>
                    <a:pt x="-1" y="21449"/>
                  </a:moveTo>
                  <a:cubicBezTo>
                    <a:pt x="81" y="9579"/>
                    <a:pt x="9728" y="-1"/>
                    <a:pt x="21599" y="0"/>
                  </a:cubicBezTo>
                  <a:cubicBezTo>
                    <a:pt x="33528" y="0"/>
                    <a:pt x="43199" y="9670"/>
                    <a:pt x="43199" y="21600"/>
                  </a:cubicBezTo>
                </a:path>
                <a:path w="43199" h="21600" stroke="0" extrusionOk="0">
                  <a:moveTo>
                    <a:pt x="-1" y="21449"/>
                  </a:moveTo>
                  <a:cubicBezTo>
                    <a:pt x="81" y="9579"/>
                    <a:pt x="9728" y="-1"/>
                    <a:pt x="21599" y="0"/>
                  </a:cubicBezTo>
                  <a:cubicBezTo>
                    <a:pt x="33528" y="0"/>
                    <a:pt x="43199" y="9670"/>
                    <a:pt x="43199" y="21600"/>
                  </a:cubicBezTo>
                  <a:lnTo>
                    <a:pt x="21599" y="21600"/>
                  </a:lnTo>
                  <a:lnTo>
                    <a:pt x="-1" y="21449"/>
                  </a:lnTo>
                  <a:close/>
                </a:path>
              </a:pathLst>
            </a:custGeom>
            <a:noFill/>
            <a:ln w="9525">
              <a:solidFill>
                <a:schemeClr val="tx1"/>
              </a:solidFill>
              <a:round/>
              <a:headEnd/>
              <a:tailEnd/>
            </a:ln>
            <a:effectLst/>
          </p:spPr>
          <p:txBody>
            <a:bodyPr wrap="none" anchor="ctr"/>
            <a:lstStyle/>
            <a:p>
              <a:endParaRPr lang="zh-CN" altLang="en-US"/>
            </a:p>
          </p:txBody>
        </p:sp>
      </p:grpSp>
      <p:grpSp>
        <p:nvGrpSpPr>
          <p:cNvPr id="158792" name="Group 72"/>
          <p:cNvGrpSpPr>
            <a:grpSpLocks/>
          </p:cNvGrpSpPr>
          <p:nvPr/>
        </p:nvGrpSpPr>
        <p:grpSpPr bwMode="auto">
          <a:xfrm>
            <a:off x="8074025" y="1258888"/>
            <a:ext cx="155575" cy="2503487"/>
            <a:chOff x="5038" y="793"/>
            <a:chExt cx="98" cy="1577"/>
          </a:xfrm>
        </p:grpSpPr>
        <p:sp>
          <p:nvSpPr>
            <p:cNvPr id="89123" name="Line 32"/>
            <p:cNvSpPr>
              <a:spLocks noChangeShapeType="1"/>
            </p:cNvSpPr>
            <p:nvPr/>
          </p:nvSpPr>
          <p:spPr bwMode="auto">
            <a:xfrm flipV="1">
              <a:off x="5069" y="793"/>
              <a:ext cx="0" cy="1348"/>
            </a:xfrm>
            <a:prstGeom prst="line">
              <a:avLst/>
            </a:prstGeom>
            <a:noFill/>
            <a:ln w="19050">
              <a:solidFill>
                <a:schemeClr val="tx2"/>
              </a:solidFill>
              <a:round/>
              <a:headEnd/>
              <a:tailEnd/>
            </a:ln>
            <a:effectLst/>
          </p:spPr>
          <p:txBody>
            <a:bodyPr wrap="none" anchor="ctr"/>
            <a:lstStyle/>
            <a:p>
              <a:endParaRPr lang="zh-CN" altLang="en-US"/>
            </a:p>
          </p:txBody>
        </p:sp>
        <p:graphicFrame>
          <p:nvGraphicFramePr>
            <p:cNvPr id="89124" name="Object 33"/>
            <p:cNvGraphicFramePr>
              <a:graphicFrameLocks noChangeAspect="1"/>
            </p:cNvGraphicFramePr>
            <p:nvPr/>
          </p:nvGraphicFramePr>
          <p:xfrm>
            <a:off x="5038" y="2160"/>
            <a:ext cx="98" cy="210"/>
          </p:xfrm>
          <a:graphic>
            <a:graphicData uri="http://schemas.openxmlformats.org/presentationml/2006/ole">
              <p:oleObj spid="_x0000_s89321" name="Equation" r:id="rId13" imgW="104040" imgH="301680" progId="Equation.3">
                <p:embed/>
              </p:oleObj>
            </a:graphicData>
          </a:graphic>
        </p:graphicFrame>
      </p:grpSp>
      <p:grpSp>
        <p:nvGrpSpPr>
          <p:cNvPr id="158789" name="Group 69"/>
          <p:cNvGrpSpPr>
            <a:grpSpLocks/>
          </p:cNvGrpSpPr>
          <p:nvPr/>
        </p:nvGrpSpPr>
        <p:grpSpPr bwMode="auto">
          <a:xfrm>
            <a:off x="7694613" y="1600200"/>
            <a:ext cx="436562" cy="334963"/>
            <a:chOff x="4799" y="1008"/>
            <a:chExt cx="275" cy="211"/>
          </a:xfrm>
        </p:grpSpPr>
        <p:graphicFrame>
          <p:nvGraphicFramePr>
            <p:cNvPr id="89121" name="Object 21"/>
            <p:cNvGraphicFramePr>
              <a:graphicFrameLocks noChangeAspect="1"/>
            </p:cNvGraphicFramePr>
            <p:nvPr/>
          </p:nvGraphicFramePr>
          <p:xfrm>
            <a:off x="4799" y="1008"/>
            <a:ext cx="259" cy="211"/>
          </p:xfrm>
          <a:graphic>
            <a:graphicData uri="http://schemas.openxmlformats.org/presentationml/2006/ole">
              <p:oleObj spid="_x0000_s89322" name="公式" r:id="rId14" imgW="155880" imgH="114480" progId="Equation.3">
                <p:embed/>
              </p:oleObj>
            </a:graphicData>
          </a:graphic>
        </p:graphicFrame>
        <p:sp>
          <p:nvSpPr>
            <p:cNvPr id="89122" name="Oval 68"/>
            <p:cNvSpPr>
              <a:spLocks noChangeArrowheads="1"/>
            </p:cNvSpPr>
            <p:nvPr/>
          </p:nvSpPr>
          <p:spPr bwMode="auto">
            <a:xfrm>
              <a:off x="5040" y="1104"/>
              <a:ext cx="34" cy="34"/>
            </a:xfrm>
            <a:prstGeom prst="ellipse">
              <a:avLst/>
            </a:prstGeom>
            <a:solidFill>
              <a:schemeClr val="hlink"/>
            </a:solidFill>
            <a:ln w="9525">
              <a:solidFill>
                <a:schemeClr val="tx1"/>
              </a:solidFill>
              <a:round/>
              <a:headEnd/>
              <a:tailEnd/>
            </a:ln>
            <a:effectLst/>
          </p:spPr>
          <p:txBody>
            <a:bodyPr wrap="none" anchor="ctr"/>
            <a:lstStyle/>
            <a:p>
              <a:pPr eaLnBrk="1" hangingPunct="1"/>
              <a:endParaRPr lang="zh-CN" altLang="en-US"/>
            </a:p>
          </p:txBody>
        </p:sp>
      </p:grpSp>
      <p:graphicFrame>
        <p:nvGraphicFramePr>
          <p:cNvPr id="158743" name="Object 23"/>
          <p:cNvGraphicFramePr>
            <a:graphicFrameLocks noChangeAspect="1"/>
          </p:cNvGraphicFramePr>
          <p:nvPr/>
        </p:nvGraphicFramePr>
        <p:xfrm>
          <a:off x="7700963" y="2400300"/>
          <a:ext cx="446087" cy="419100"/>
        </p:xfrm>
        <a:graphic>
          <a:graphicData uri="http://schemas.openxmlformats.org/presentationml/2006/ole">
            <p:oleObj spid="_x0000_s89323" name="Equation" r:id="rId15" imgW="468000" imgH="426240" progId="Equation.3">
              <p:embed/>
            </p:oleObj>
          </a:graphicData>
        </a:graphic>
      </p:graphicFrame>
      <p:sp>
        <p:nvSpPr>
          <p:cNvPr id="158787" name="Oval 67"/>
          <p:cNvSpPr>
            <a:spLocks noChangeArrowheads="1"/>
          </p:cNvSpPr>
          <p:nvPr/>
        </p:nvSpPr>
        <p:spPr bwMode="auto">
          <a:xfrm>
            <a:off x="8099425" y="2389188"/>
            <a:ext cx="53975" cy="53975"/>
          </a:xfrm>
          <a:prstGeom prst="ellipse">
            <a:avLst/>
          </a:prstGeom>
          <a:solidFill>
            <a:schemeClr val="hlink"/>
          </a:solidFill>
          <a:ln w="9525">
            <a:solidFill>
              <a:schemeClr val="tx1"/>
            </a:solidFill>
            <a:round/>
            <a:headEnd/>
            <a:tailEnd/>
          </a:ln>
          <a:effectLst/>
        </p:spPr>
        <p:txBody>
          <a:bodyPr wrap="none" anchor="ctr"/>
          <a:lstStyle/>
          <a:p>
            <a:pPr eaLnBrk="1" hangingPunct="1"/>
            <a:endParaRPr lang="zh-CN" altLang="en-US"/>
          </a:p>
        </p:txBody>
      </p:sp>
      <p:graphicFrame>
        <p:nvGraphicFramePr>
          <p:cNvPr id="158799" name="Object 79"/>
          <p:cNvGraphicFramePr>
            <a:graphicFrameLocks noChangeAspect="1"/>
          </p:cNvGraphicFramePr>
          <p:nvPr/>
        </p:nvGraphicFramePr>
        <p:xfrm>
          <a:off x="5029200" y="3443288"/>
          <a:ext cx="1884363" cy="442912"/>
        </p:xfrm>
        <a:graphic>
          <a:graphicData uri="http://schemas.openxmlformats.org/presentationml/2006/ole">
            <p:oleObj spid="_x0000_s89324" name="Equation" r:id="rId16" imgW="1986480" imgH="426240" progId="Equation.3">
              <p:embed/>
            </p:oleObj>
          </a:graphicData>
        </a:graphic>
      </p:graphicFrame>
      <p:sp>
        <p:nvSpPr>
          <p:cNvPr id="158800" name="Text Box 80"/>
          <p:cNvSpPr txBox="1">
            <a:spLocks noChangeArrowheads="1"/>
          </p:cNvSpPr>
          <p:nvPr/>
        </p:nvSpPr>
        <p:spPr bwMode="auto">
          <a:xfrm>
            <a:off x="1295400" y="5195888"/>
            <a:ext cx="54102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其上所有点的坐标都满足此方程</a:t>
            </a:r>
            <a:r>
              <a:rPr kumimoji="1" lang="en-US" altLang="zh-CN" sz="2800">
                <a:latin typeface="楷体_GB2312" pitchFamily="49" charset="-122"/>
                <a:ea typeface="楷体_GB2312" pitchFamily="49" charset="-122"/>
              </a:rPr>
              <a:t>,</a:t>
            </a:r>
          </a:p>
        </p:txBody>
      </p:sp>
      <p:sp>
        <p:nvSpPr>
          <p:cNvPr id="89120" name="WordArt 13"/>
          <p:cNvSpPr>
            <a:spLocks noChangeArrowheads="1" noChangeShapeType="1" noTextEdit="1"/>
          </p:cNvSpPr>
          <p:nvPr/>
        </p:nvSpPr>
        <p:spPr bwMode="auto">
          <a:xfrm>
            <a:off x="76200" y="1524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三、柱面</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728"/>
                                        </p:tgtEl>
                                        <p:attrNameLst>
                                          <p:attrName>style.visibility</p:attrName>
                                        </p:attrNameLst>
                                      </p:cBhvr>
                                      <p:to>
                                        <p:strVal val="visible"/>
                                      </p:to>
                                    </p:set>
                                    <p:animEffect transition="in" filter="wipe(left)">
                                      <p:cBhvr>
                                        <p:cTn id="7" dur="500"/>
                                        <p:tgtEl>
                                          <p:spTgt spid="15872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58731"/>
                                        </p:tgtEl>
                                        <p:attrNameLst>
                                          <p:attrName>style.visibility</p:attrName>
                                        </p:attrNameLst>
                                      </p:cBhvr>
                                      <p:to>
                                        <p:strVal val="visible"/>
                                      </p:to>
                                    </p:set>
                                    <p:animEffect transition="in" filter="wipe(left)">
                                      <p:cBhvr>
                                        <p:cTn id="11" dur="500"/>
                                        <p:tgtEl>
                                          <p:spTgt spid="158731"/>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8729"/>
                                        </p:tgtEl>
                                        <p:attrNameLst>
                                          <p:attrName>style.visibility</p:attrName>
                                        </p:attrNameLst>
                                      </p:cBhvr>
                                      <p:to>
                                        <p:strVal val="visible"/>
                                      </p:to>
                                    </p:set>
                                    <p:animEffect transition="in" filter="wipe(left)">
                                      <p:cBhvr>
                                        <p:cTn id="15" dur="500"/>
                                        <p:tgtEl>
                                          <p:spTgt spid="15872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8732"/>
                                        </p:tgtEl>
                                        <p:attrNameLst>
                                          <p:attrName>style.visibility</p:attrName>
                                        </p:attrNameLst>
                                      </p:cBhvr>
                                      <p:to>
                                        <p:strVal val="visible"/>
                                      </p:to>
                                    </p:set>
                                    <p:animEffect transition="in" filter="wipe(left)">
                                      <p:cBhvr>
                                        <p:cTn id="20" dur="500"/>
                                        <p:tgtEl>
                                          <p:spTgt spid="158732"/>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158734"/>
                                        </p:tgtEl>
                                        <p:attrNameLst>
                                          <p:attrName>style.visibility</p:attrName>
                                        </p:attrNameLst>
                                      </p:cBhvr>
                                      <p:to>
                                        <p:strVal val="visible"/>
                                      </p:to>
                                    </p:set>
                                    <p:animEffect transition="in" filter="wipe(left)">
                                      <p:cBhvr>
                                        <p:cTn id="24" dur="500"/>
                                        <p:tgtEl>
                                          <p:spTgt spid="158734"/>
                                        </p:tgtEl>
                                      </p:cBhvr>
                                    </p:animEffect>
                                  </p:childTnLst>
                                </p:cTn>
                              </p:par>
                            </p:childTnLst>
                          </p:cTn>
                        </p:par>
                        <p:par>
                          <p:cTn id="25" fill="hold" nodeType="afterGroup">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58733"/>
                                        </p:tgtEl>
                                        <p:attrNameLst>
                                          <p:attrName>style.visibility</p:attrName>
                                        </p:attrNameLst>
                                      </p:cBhvr>
                                      <p:to>
                                        <p:strVal val="visible"/>
                                      </p:to>
                                    </p:set>
                                    <p:animEffect transition="in" filter="wipe(left)">
                                      <p:cBhvr>
                                        <p:cTn id="28" dur="500"/>
                                        <p:tgtEl>
                                          <p:spTgt spid="15873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58793"/>
                                        </p:tgtEl>
                                        <p:attrNameLst>
                                          <p:attrName>style.visibility</p:attrName>
                                        </p:attrNameLst>
                                      </p:cBhvr>
                                      <p:to>
                                        <p:strVal val="visible"/>
                                      </p:to>
                                    </p:set>
                                    <p:animEffect transition="in" filter="wipe(left)">
                                      <p:cBhvr>
                                        <p:cTn id="33" dur="500"/>
                                        <p:tgtEl>
                                          <p:spTgt spid="158793"/>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158770"/>
                                        </p:tgtEl>
                                        <p:attrNameLst>
                                          <p:attrName>style.visibility</p:attrName>
                                        </p:attrNameLst>
                                      </p:cBhvr>
                                      <p:to>
                                        <p:strVal val="visible"/>
                                      </p:to>
                                    </p:set>
                                    <p:animEffect transition="in" filter="wipe(left)">
                                      <p:cBhvr>
                                        <p:cTn id="37" dur="500"/>
                                        <p:tgtEl>
                                          <p:spTgt spid="158770"/>
                                        </p:tgtEl>
                                      </p:cBhvr>
                                    </p:animEffect>
                                  </p:childTnLst>
                                </p:cTn>
                              </p:par>
                            </p:childTnLst>
                          </p:cTn>
                        </p:par>
                        <p:par>
                          <p:cTn id="38" fill="hold" nodeType="afterGroup">
                            <p:stCondLst>
                              <p:cond delay="1000"/>
                            </p:stCondLst>
                            <p:childTnLst>
                              <p:par>
                                <p:cTn id="39" presetID="22" presetClass="entr" presetSubtype="8" fill="hold" nodeType="afterEffect">
                                  <p:stCondLst>
                                    <p:cond delay="0"/>
                                  </p:stCondLst>
                                  <p:childTnLst>
                                    <p:set>
                                      <p:cBhvr>
                                        <p:cTn id="40" dur="1" fill="hold">
                                          <p:stCondLst>
                                            <p:cond delay="0"/>
                                          </p:stCondLst>
                                        </p:cTn>
                                        <p:tgtEl>
                                          <p:spTgt spid="158771"/>
                                        </p:tgtEl>
                                        <p:attrNameLst>
                                          <p:attrName>style.visibility</p:attrName>
                                        </p:attrNameLst>
                                      </p:cBhvr>
                                      <p:to>
                                        <p:strVal val="visible"/>
                                      </p:to>
                                    </p:set>
                                    <p:animEffect transition="in" filter="wipe(left)">
                                      <p:cBhvr>
                                        <p:cTn id="41" dur="500"/>
                                        <p:tgtEl>
                                          <p:spTgt spid="158771"/>
                                        </p:tgtEl>
                                      </p:cBhvr>
                                    </p:animEffect>
                                  </p:childTnLst>
                                </p:cTn>
                              </p:par>
                            </p:childTnLst>
                          </p:cTn>
                        </p:par>
                        <p:par>
                          <p:cTn id="42" fill="hold" nodeType="afterGroup">
                            <p:stCondLst>
                              <p:cond delay="1500"/>
                            </p:stCondLst>
                            <p:childTnLst>
                              <p:par>
                                <p:cTn id="43" presetID="22" presetClass="entr" presetSubtype="8" fill="hold" nodeType="afterEffect">
                                  <p:stCondLst>
                                    <p:cond delay="0"/>
                                  </p:stCondLst>
                                  <p:childTnLst>
                                    <p:set>
                                      <p:cBhvr>
                                        <p:cTn id="44" dur="1" fill="hold">
                                          <p:stCondLst>
                                            <p:cond delay="0"/>
                                          </p:stCondLst>
                                        </p:cTn>
                                        <p:tgtEl>
                                          <p:spTgt spid="158782"/>
                                        </p:tgtEl>
                                        <p:attrNameLst>
                                          <p:attrName>style.visibility</p:attrName>
                                        </p:attrNameLst>
                                      </p:cBhvr>
                                      <p:to>
                                        <p:strVal val="visible"/>
                                      </p:to>
                                    </p:set>
                                    <p:animEffect transition="in" filter="wipe(left)">
                                      <p:cBhvr>
                                        <p:cTn id="45" dur="500"/>
                                        <p:tgtEl>
                                          <p:spTgt spid="15878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58773"/>
                                        </p:tgtEl>
                                        <p:attrNameLst>
                                          <p:attrName>style.visibility</p:attrName>
                                        </p:attrNameLst>
                                      </p:cBhvr>
                                      <p:to>
                                        <p:strVal val="visible"/>
                                      </p:to>
                                    </p:set>
                                    <p:animEffect transition="in" filter="wipe(left)">
                                      <p:cBhvr>
                                        <p:cTn id="50" dur="500"/>
                                        <p:tgtEl>
                                          <p:spTgt spid="158773"/>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58774"/>
                                        </p:tgtEl>
                                        <p:attrNameLst>
                                          <p:attrName>style.visibility</p:attrName>
                                        </p:attrNameLst>
                                      </p:cBhvr>
                                      <p:to>
                                        <p:strVal val="visible"/>
                                      </p:to>
                                    </p:set>
                                    <p:animEffect transition="in" filter="wipe(left)">
                                      <p:cBhvr>
                                        <p:cTn id="54" dur="500"/>
                                        <p:tgtEl>
                                          <p:spTgt spid="15877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58743"/>
                                        </p:tgtEl>
                                        <p:attrNameLst>
                                          <p:attrName>style.visibility</p:attrName>
                                        </p:attrNameLst>
                                      </p:cBhvr>
                                      <p:to>
                                        <p:strVal val="visible"/>
                                      </p:to>
                                    </p:set>
                                    <p:animEffect transition="in" filter="wipe(left)">
                                      <p:cBhvr>
                                        <p:cTn id="59" dur="500"/>
                                        <p:tgtEl>
                                          <p:spTgt spid="158743"/>
                                        </p:tgtEl>
                                      </p:cBhvr>
                                    </p:animEffect>
                                  </p:childTnLst>
                                </p:cTn>
                              </p:par>
                            </p:childTnLst>
                          </p:cTn>
                        </p:par>
                        <p:par>
                          <p:cTn id="60" fill="hold" nodeType="afterGroup">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158787"/>
                                        </p:tgtEl>
                                        <p:attrNameLst>
                                          <p:attrName>style.visibility</p:attrName>
                                        </p:attrNameLst>
                                      </p:cBhvr>
                                      <p:to>
                                        <p:strVal val="visible"/>
                                      </p:to>
                                    </p:set>
                                    <p:animEffect transition="in" filter="wipe(left)">
                                      <p:cBhvr>
                                        <p:cTn id="63" dur="500"/>
                                        <p:tgtEl>
                                          <p:spTgt spid="15878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58745"/>
                                        </p:tgtEl>
                                        <p:attrNameLst>
                                          <p:attrName>style.visibility</p:attrName>
                                        </p:attrNameLst>
                                      </p:cBhvr>
                                      <p:to>
                                        <p:strVal val="visible"/>
                                      </p:to>
                                    </p:set>
                                    <p:animEffect transition="in" filter="wipe(left)">
                                      <p:cBhvr>
                                        <p:cTn id="68" dur="500"/>
                                        <p:tgtEl>
                                          <p:spTgt spid="158745"/>
                                        </p:tgtEl>
                                      </p:cBhvr>
                                    </p:animEffect>
                                  </p:childTnLst>
                                </p:cTn>
                              </p:par>
                            </p:childTnLst>
                          </p:cTn>
                        </p:par>
                        <p:par>
                          <p:cTn id="69" fill="hold" nodeType="afterGroup">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158764"/>
                                        </p:tgtEl>
                                        <p:attrNameLst>
                                          <p:attrName>style.visibility</p:attrName>
                                        </p:attrNameLst>
                                      </p:cBhvr>
                                      <p:to>
                                        <p:strVal val="visible"/>
                                      </p:to>
                                    </p:set>
                                    <p:animEffect transition="in" filter="wipe(left)">
                                      <p:cBhvr>
                                        <p:cTn id="72" dur="500"/>
                                        <p:tgtEl>
                                          <p:spTgt spid="15876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nodeType="clickEffect">
                                  <p:stCondLst>
                                    <p:cond delay="0"/>
                                  </p:stCondLst>
                                  <p:childTnLst>
                                    <p:set>
                                      <p:cBhvr>
                                        <p:cTn id="76" dur="1" fill="hold">
                                          <p:stCondLst>
                                            <p:cond delay="0"/>
                                          </p:stCondLst>
                                        </p:cTn>
                                        <p:tgtEl>
                                          <p:spTgt spid="158792"/>
                                        </p:tgtEl>
                                        <p:attrNameLst>
                                          <p:attrName>style.visibility</p:attrName>
                                        </p:attrNameLst>
                                      </p:cBhvr>
                                      <p:to>
                                        <p:strVal val="visible"/>
                                      </p:to>
                                    </p:set>
                                    <p:animEffect transition="in" filter="wipe(up)">
                                      <p:cBhvr>
                                        <p:cTn id="77" dur="500"/>
                                        <p:tgtEl>
                                          <p:spTgt spid="15879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58750"/>
                                        </p:tgtEl>
                                        <p:attrNameLst>
                                          <p:attrName>style.visibility</p:attrName>
                                        </p:attrNameLst>
                                      </p:cBhvr>
                                      <p:to>
                                        <p:strVal val="visible"/>
                                      </p:to>
                                    </p:set>
                                    <p:animEffect transition="in" filter="wipe(left)">
                                      <p:cBhvr>
                                        <p:cTn id="82" dur="500"/>
                                        <p:tgtEl>
                                          <p:spTgt spid="158750"/>
                                        </p:tgtEl>
                                      </p:cBhvr>
                                    </p:animEffect>
                                  </p:childTnLst>
                                </p:cTn>
                              </p:par>
                            </p:childTnLst>
                          </p:cTn>
                        </p:par>
                        <p:par>
                          <p:cTn id="83" fill="hold" nodeType="afterGroup">
                            <p:stCondLst>
                              <p:cond delay="500"/>
                            </p:stCondLst>
                            <p:childTnLst>
                              <p:par>
                                <p:cTn id="84" presetID="22" presetClass="entr" presetSubtype="8" fill="hold" nodeType="afterEffect">
                                  <p:stCondLst>
                                    <p:cond delay="0"/>
                                  </p:stCondLst>
                                  <p:childTnLst>
                                    <p:set>
                                      <p:cBhvr>
                                        <p:cTn id="85" dur="1" fill="hold">
                                          <p:stCondLst>
                                            <p:cond delay="0"/>
                                          </p:stCondLst>
                                        </p:cTn>
                                        <p:tgtEl>
                                          <p:spTgt spid="158799"/>
                                        </p:tgtEl>
                                        <p:attrNameLst>
                                          <p:attrName>style.visibility</p:attrName>
                                        </p:attrNameLst>
                                      </p:cBhvr>
                                      <p:to>
                                        <p:strVal val="visible"/>
                                      </p:to>
                                    </p:set>
                                    <p:animEffect transition="in" filter="wipe(left)">
                                      <p:cBhvr>
                                        <p:cTn id="86" dur="500"/>
                                        <p:tgtEl>
                                          <p:spTgt spid="158799"/>
                                        </p:tgtEl>
                                      </p:cBhvr>
                                    </p:animEffect>
                                  </p:childTnLst>
                                </p:cTn>
                              </p:par>
                            </p:childTnLst>
                          </p:cTn>
                        </p:par>
                        <p:par>
                          <p:cTn id="87" fill="hold" nodeType="afterGroup">
                            <p:stCondLst>
                              <p:cond delay="1000"/>
                            </p:stCondLst>
                            <p:childTnLst>
                              <p:par>
                                <p:cTn id="88" presetID="22" presetClass="entr" presetSubtype="8" fill="hold" grpId="0" nodeType="afterEffect">
                                  <p:stCondLst>
                                    <p:cond delay="0"/>
                                  </p:stCondLst>
                                  <p:childTnLst>
                                    <p:set>
                                      <p:cBhvr>
                                        <p:cTn id="89" dur="1" fill="hold">
                                          <p:stCondLst>
                                            <p:cond delay="0"/>
                                          </p:stCondLst>
                                        </p:cTn>
                                        <p:tgtEl>
                                          <p:spTgt spid="158730"/>
                                        </p:tgtEl>
                                        <p:attrNameLst>
                                          <p:attrName>style.visibility</p:attrName>
                                        </p:attrNameLst>
                                      </p:cBhvr>
                                      <p:to>
                                        <p:strVal val="visible"/>
                                      </p:to>
                                    </p:set>
                                    <p:animEffect transition="in" filter="wipe(left)">
                                      <p:cBhvr>
                                        <p:cTn id="90" dur="500"/>
                                        <p:tgtEl>
                                          <p:spTgt spid="158730"/>
                                        </p:tgtEl>
                                      </p:cBhvr>
                                    </p:animEffect>
                                  </p:childTnLst>
                                </p:cTn>
                              </p:par>
                            </p:childTnLst>
                          </p:cTn>
                        </p:par>
                        <p:par>
                          <p:cTn id="91" fill="hold" nodeType="afterGroup">
                            <p:stCondLst>
                              <p:cond delay="1500"/>
                            </p:stCondLst>
                            <p:childTnLst>
                              <p:par>
                                <p:cTn id="92" presetID="22" presetClass="entr" presetSubtype="8" fill="hold" nodeType="afterEffect">
                                  <p:stCondLst>
                                    <p:cond delay="0"/>
                                  </p:stCondLst>
                                  <p:childTnLst>
                                    <p:set>
                                      <p:cBhvr>
                                        <p:cTn id="93" dur="1" fill="hold">
                                          <p:stCondLst>
                                            <p:cond delay="0"/>
                                          </p:stCondLst>
                                        </p:cTn>
                                        <p:tgtEl>
                                          <p:spTgt spid="158735"/>
                                        </p:tgtEl>
                                        <p:attrNameLst>
                                          <p:attrName>style.visibility</p:attrName>
                                        </p:attrNameLst>
                                      </p:cBhvr>
                                      <p:to>
                                        <p:strVal val="visible"/>
                                      </p:to>
                                    </p:set>
                                    <p:animEffect transition="in" filter="wipe(left)">
                                      <p:cBhvr>
                                        <p:cTn id="94" dur="500"/>
                                        <p:tgtEl>
                                          <p:spTgt spid="158735"/>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158789"/>
                                        </p:tgtEl>
                                        <p:attrNameLst>
                                          <p:attrName>style.visibility</p:attrName>
                                        </p:attrNameLst>
                                      </p:cBhvr>
                                      <p:to>
                                        <p:strVal val="visible"/>
                                      </p:to>
                                    </p:set>
                                    <p:animEffect transition="in" filter="wipe(left)">
                                      <p:cBhvr>
                                        <p:cTn id="99" dur="500"/>
                                        <p:tgtEl>
                                          <p:spTgt spid="158789"/>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158798"/>
                                        </p:tgtEl>
                                        <p:attrNameLst>
                                          <p:attrName>style.visibility</p:attrName>
                                        </p:attrNameLst>
                                      </p:cBhvr>
                                      <p:to>
                                        <p:strVal val="visible"/>
                                      </p:to>
                                    </p:set>
                                    <p:animEffect transition="in" filter="wipe(left)">
                                      <p:cBhvr>
                                        <p:cTn id="104" dur="500"/>
                                        <p:tgtEl>
                                          <p:spTgt spid="158798"/>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58736"/>
                                        </p:tgtEl>
                                        <p:attrNameLst>
                                          <p:attrName>style.visibility</p:attrName>
                                        </p:attrNameLst>
                                      </p:cBhvr>
                                      <p:to>
                                        <p:strVal val="visible"/>
                                      </p:to>
                                    </p:set>
                                    <p:animEffect transition="in" filter="wipe(left)">
                                      <p:cBhvr>
                                        <p:cTn id="109" dur="500"/>
                                        <p:tgtEl>
                                          <p:spTgt spid="158736"/>
                                        </p:tgtEl>
                                      </p:cBhvr>
                                    </p:animEffect>
                                  </p:childTnLst>
                                </p:cTn>
                              </p:par>
                            </p:childTnLst>
                          </p:cTn>
                        </p:par>
                        <p:par>
                          <p:cTn id="110" fill="hold" nodeType="afterGroup">
                            <p:stCondLst>
                              <p:cond delay="500"/>
                            </p:stCondLst>
                            <p:childTnLst>
                              <p:par>
                                <p:cTn id="111" presetID="22" presetClass="entr" presetSubtype="8" fill="hold" grpId="0" nodeType="afterEffect">
                                  <p:stCondLst>
                                    <p:cond delay="0"/>
                                  </p:stCondLst>
                                  <p:childTnLst>
                                    <p:set>
                                      <p:cBhvr>
                                        <p:cTn id="112" dur="1" fill="hold">
                                          <p:stCondLst>
                                            <p:cond delay="0"/>
                                          </p:stCondLst>
                                        </p:cTn>
                                        <p:tgtEl>
                                          <p:spTgt spid="158748"/>
                                        </p:tgtEl>
                                        <p:attrNameLst>
                                          <p:attrName>style.visibility</p:attrName>
                                        </p:attrNameLst>
                                      </p:cBhvr>
                                      <p:to>
                                        <p:strVal val="visible"/>
                                      </p:to>
                                    </p:set>
                                    <p:animEffect transition="in" filter="wipe(left)">
                                      <p:cBhvr>
                                        <p:cTn id="113" dur="500"/>
                                        <p:tgtEl>
                                          <p:spTgt spid="158748"/>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58800"/>
                                        </p:tgtEl>
                                        <p:attrNameLst>
                                          <p:attrName>style.visibility</p:attrName>
                                        </p:attrNameLst>
                                      </p:cBhvr>
                                      <p:to>
                                        <p:strVal val="visible"/>
                                      </p:to>
                                    </p:set>
                                    <p:animEffect transition="in" filter="wipe(left)">
                                      <p:cBhvr>
                                        <p:cTn id="118" dur="500"/>
                                        <p:tgtEl>
                                          <p:spTgt spid="158800"/>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58737"/>
                                        </p:tgtEl>
                                        <p:attrNameLst>
                                          <p:attrName>style.visibility</p:attrName>
                                        </p:attrNameLst>
                                      </p:cBhvr>
                                      <p:to>
                                        <p:strVal val="visible"/>
                                      </p:to>
                                    </p:set>
                                    <p:animEffect transition="in" filter="wipe(left)">
                                      <p:cBhvr>
                                        <p:cTn id="123" dur="500"/>
                                        <p:tgtEl>
                                          <p:spTgt spid="158737"/>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158738"/>
                                        </p:tgtEl>
                                        <p:attrNameLst>
                                          <p:attrName>style.visibility</p:attrName>
                                        </p:attrNameLst>
                                      </p:cBhvr>
                                      <p:to>
                                        <p:strVal val="visible"/>
                                      </p:to>
                                    </p:set>
                                    <p:animEffect transition="in" filter="wipe(left)">
                                      <p:cBhvr>
                                        <p:cTn id="128" dur="500"/>
                                        <p:tgtEl>
                                          <p:spTgt spid="158738"/>
                                        </p:tgtEl>
                                      </p:cBhvr>
                                    </p:animEffect>
                                  </p:childTnLst>
                                </p:cTn>
                              </p:par>
                            </p:childTnLst>
                          </p:cTn>
                        </p:par>
                        <p:par>
                          <p:cTn id="129" fill="hold" nodeType="afterGroup">
                            <p:stCondLst>
                              <p:cond delay="500"/>
                            </p:stCondLst>
                            <p:childTnLst>
                              <p:par>
                                <p:cTn id="130" presetID="22" presetClass="entr" presetSubtype="8" fill="hold" grpId="0" nodeType="afterEffect">
                                  <p:stCondLst>
                                    <p:cond delay="0"/>
                                  </p:stCondLst>
                                  <p:childTnLst>
                                    <p:set>
                                      <p:cBhvr>
                                        <p:cTn id="131" dur="1" fill="hold">
                                          <p:stCondLst>
                                            <p:cond delay="0"/>
                                          </p:stCondLst>
                                        </p:cTn>
                                        <p:tgtEl>
                                          <p:spTgt spid="158766"/>
                                        </p:tgtEl>
                                        <p:attrNameLst>
                                          <p:attrName>style.visibility</p:attrName>
                                        </p:attrNameLst>
                                      </p:cBhvr>
                                      <p:to>
                                        <p:strVal val="visible"/>
                                      </p:to>
                                    </p:set>
                                    <p:animEffect transition="in" filter="wipe(left)">
                                      <p:cBhvr>
                                        <p:cTn id="132" dur="500"/>
                                        <p:tgtEl>
                                          <p:spTgt spid="158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8" grpId="0" autoUpdateAnimBg="0"/>
      <p:bldP spid="158729" grpId="0" autoUpdateAnimBg="0"/>
      <p:bldP spid="158730" grpId="0" autoUpdateAnimBg="0"/>
      <p:bldP spid="158732" grpId="0" autoUpdateAnimBg="0"/>
      <p:bldP spid="158733" grpId="0" autoUpdateAnimBg="0"/>
      <p:bldP spid="158736" grpId="0" autoUpdateAnimBg="0"/>
      <p:bldP spid="158737" grpId="0" autoUpdateAnimBg="0"/>
      <p:bldP spid="158745" grpId="0" autoUpdateAnimBg="0"/>
      <p:bldP spid="158748" grpId="0" autoUpdateAnimBg="0"/>
      <p:bldP spid="158750" grpId="0" autoUpdateAnimBg="0"/>
      <p:bldP spid="158764" grpId="0" autoUpdateAnimBg="0"/>
      <p:bldP spid="158766" grpId="0" autoUpdateAnimBg="0"/>
      <p:bldP spid="158773" grpId="0" autoUpdateAnimBg="0"/>
      <p:bldP spid="158787" grpId="0" animBg="1"/>
      <p:bldP spid="158800"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68054" name="Group 118"/>
          <p:cNvGrpSpPr>
            <a:grpSpLocks/>
          </p:cNvGrpSpPr>
          <p:nvPr/>
        </p:nvGrpSpPr>
        <p:grpSpPr bwMode="auto">
          <a:xfrm>
            <a:off x="7086600" y="3962400"/>
            <a:ext cx="1878013" cy="2130425"/>
            <a:chOff x="4481" y="2496"/>
            <a:chExt cx="1183" cy="1342"/>
          </a:xfrm>
        </p:grpSpPr>
        <p:sp>
          <p:nvSpPr>
            <p:cNvPr id="90193" name="Line 54"/>
            <p:cNvSpPr>
              <a:spLocks noChangeShapeType="1"/>
            </p:cNvSpPr>
            <p:nvPr/>
          </p:nvSpPr>
          <p:spPr bwMode="auto">
            <a:xfrm>
              <a:off x="4904" y="3120"/>
              <a:ext cx="676" cy="211"/>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90194" name="Line 55"/>
            <p:cNvSpPr>
              <a:spLocks noChangeShapeType="1"/>
            </p:cNvSpPr>
            <p:nvPr/>
          </p:nvSpPr>
          <p:spPr bwMode="auto">
            <a:xfrm flipH="1">
              <a:off x="4608" y="3120"/>
              <a:ext cx="296" cy="549"/>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90195" name="Line 56"/>
            <p:cNvSpPr>
              <a:spLocks noChangeShapeType="1"/>
            </p:cNvSpPr>
            <p:nvPr/>
          </p:nvSpPr>
          <p:spPr bwMode="auto">
            <a:xfrm flipV="1">
              <a:off x="4904" y="2529"/>
              <a:ext cx="0" cy="591"/>
            </a:xfrm>
            <a:prstGeom prst="line">
              <a:avLst/>
            </a:prstGeom>
            <a:noFill/>
            <a:ln w="9525">
              <a:solidFill>
                <a:schemeClr val="tx1"/>
              </a:solidFill>
              <a:round/>
              <a:headEnd/>
              <a:tailEnd type="triangle" w="med" len="med"/>
            </a:ln>
            <a:effectLst/>
          </p:spPr>
          <p:txBody>
            <a:bodyPr wrap="none" anchor="ctr"/>
            <a:lstStyle/>
            <a:p>
              <a:endParaRPr lang="zh-CN" altLang="en-US"/>
            </a:p>
          </p:txBody>
        </p:sp>
        <p:graphicFrame>
          <p:nvGraphicFramePr>
            <p:cNvPr id="90196" name="Object 57"/>
            <p:cNvGraphicFramePr>
              <a:graphicFrameLocks noChangeAspect="1"/>
            </p:cNvGraphicFramePr>
            <p:nvPr/>
          </p:nvGraphicFramePr>
          <p:xfrm>
            <a:off x="4481" y="3643"/>
            <a:ext cx="175" cy="195"/>
          </p:xfrm>
          <a:graphic>
            <a:graphicData uri="http://schemas.openxmlformats.org/presentationml/2006/ole">
              <p:oleObj spid="_x0000_s90403" name="公式" r:id="rId3" imgW="72720" imgH="93600" progId="Equation.3">
                <p:embed/>
              </p:oleObj>
            </a:graphicData>
          </a:graphic>
        </p:graphicFrame>
        <p:graphicFrame>
          <p:nvGraphicFramePr>
            <p:cNvPr id="90197" name="Object 58"/>
            <p:cNvGraphicFramePr>
              <a:graphicFrameLocks noChangeAspect="1"/>
            </p:cNvGraphicFramePr>
            <p:nvPr/>
          </p:nvGraphicFramePr>
          <p:xfrm>
            <a:off x="5469" y="3331"/>
            <a:ext cx="195" cy="228"/>
          </p:xfrm>
          <a:graphic>
            <a:graphicData uri="http://schemas.openxmlformats.org/presentationml/2006/ole">
              <p:oleObj spid="_x0000_s90404" name="公式" r:id="rId4" imgW="93600" imgH="114480" progId="Equation.3">
                <p:embed/>
              </p:oleObj>
            </a:graphicData>
          </a:graphic>
        </p:graphicFrame>
        <p:graphicFrame>
          <p:nvGraphicFramePr>
            <p:cNvPr id="90198" name="Object 59"/>
            <p:cNvGraphicFramePr>
              <a:graphicFrameLocks noChangeAspect="1"/>
            </p:cNvGraphicFramePr>
            <p:nvPr/>
          </p:nvGraphicFramePr>
          <p:xfrm>
            <a:off x="4946" y="2496"/>
            <a:ext cx="175" cy="175"/>
          </p:xfrm>
          <a:graphic>
            <a:graphicData uri="http://schemas.openxmlformats.org/presentationml/2006/ole">
              <p:oleObj spid="_x0000_s90405" name="公式" r:id="rId5" imgW="72720" imgH="72720" progId="Equation.3">
                <p:embed/>
              </p:oleObj>
            </a:graphicData>
          </a:graphic>
        </p:graphicFrame>
      </p:grpSp>
      <p:sp>
        <p:nvSpPr>
          <p:cNvPr id="167988" name="Oval 52"/>
          <p:cNvSpPr>
            <a:spLocks noChangeArrowheads="1"/>
          </p:cNvSpPr>
          <p:nvPr/>
        </p:nvSpPr>
        <p:spPr bwMode="auto">
          <a:xfrm rot="804873">
            <a:off x="7131050" y="4694238"/>
            <a:ext cx="1327150" cy="547687"/>
          </a:xfrm>
          <a:prstGeom prst="ellipse">
            <a:avLst/>
          </a:prstGeom>
          <a:noFill/>
          <a:ln w="9525">
            <a:solidFill>
              <a:schemeClr val="tx1"/>
            </a:solidFill>
            <a:round/>
            <a:headEnd/>
            <a:tailEnd/>
          </a:ln>
          <a:effectLst/>
        </p:spPr>
        <p:txBody>
          <a:bodyPr wrap="none" anchor="ctr"/>
          <a:lstStyle/>
          <a:p>
            <a:pPr eaLnBrk="1" hangingPunct="1"/>
            <a:endParaRPr lang="zh-CN" altLang="en-US"/>
          </a:p>
        </p:txBody>
      </p:sp>
      <p:grpSp>
        <p:nvGrpSpPr>
          <p:cNvPr id="167980" name="Group 44"/>
          <p:cNvGrpSpPr>
            <a:grpSpLocks/>
          </p:cNvGrpSpPr>
          <p:nvPr/>
        </p:nvGrpSpPr>
        <p:grpSpPr bwMode="auto">
          <a:xfrm>
            <a:off x="5956300" y="2057400"/>
            <a:ext cx="901700" cy="1905000"/>
            <a:chOff x="3224" y="1104"/>
            <a:chExt cx="568" cy="1200"/>
          </a:xfrm>
        </p:grpSpPr>
        <p:sp>
          <p:nvSpPr>
            <p:cNvPr id="90186" name="Line 45"/>
            <p:cNvSpPr>
              <a:spLocks noChangeShapeType="1"/>
            </p:cNvSpPr>
            <p:nvPr/>
          </p:nvSpPr>
          <p:spPr bwMode="auto">
            <a:xfrm>
              <a:off x="3456" y="1440"/>
              <a:ext cx="0" cy="864"/>
            </a:xfrm>
            <a:prstGeom prst="line">
              <a:avLst/>
            </a:prstGeom>
            <a:noFill/>
            <a:ln w="9525">
              <a:solidFill>
                <a:schemeClr val="tx1"/>
              </a:solidFill>
              <a:round/>
              <a:headEnd/>
              <a:tailEnd/>
            </a:ln>
            <a:effectLst/>
          </p:spPr>
          <p:txBody>
            <a:bodyPr wrap="none" anchor="ctr"/>
            <a:lstStyle/>
            <a:p>
              <a:endParaRPr lang="zh-CN" altLang="en-US"/>
            </a:p>
          </p:txBody>
        </p:sp>
        <p:grpSp>
          <p:nvGrpSpPr>
            <p:cNvPr id="90187" name="Group 46"/>
            <p:cNvGrpSpPr>
              <a:grpSpLocks/>
            </p:cNvGrpSpPr>
            <p:nvPr/>
          </p:nvGrpSpPr>
          <p:grpSpPr bwMode="auto">
            <a:xfrm>
              <a:off x="3224" y="1104"/>
              <a:ext cx="568" cy="1200"/>
              <a:chOff x="3216" y="1104"/>
              <a:chExt cx="568" cy="1200"/>
            </a:xfrm>
          </p:grpSpPr>
          <p:sp>
            <p:nvSpPr>
              <p:cNvPr id="90188" name="Freeform 47"/>
              <p:cNvSpPr>
                <a:spLocks/>
              </p:cNvSpPr>
              <p:nvPr/>
            </p:nvSpPr>
            <p:spPr bwMode="auto">
              <a:xfrm>
                <a:off x="3216" y="1152"/>
                <a:ext cx="544" cy="900"/>
              </a:xfrm>
              <a:custGeom>
                <a:avLst/>
                <a:gdLst>
                  <a:gd name="T0" fmla="*/ 0 w 544"/>
                  <a:gd name="T1" fmla="*/ 0 h 900"/>
                  <a:gd name="T2" fmla="*/ 0 w 544"/>
                  <a:gd name="T3" fmla="*/ 864 h 900"/>
                  <a:gd name="T4" fmla="*/ 33 w 544"/>
                  <a:gd name="T5" fmla="*/ 856 h 900"/>
                  <a:gd name="T6" fmla="*/ 100 w 544"/>
                  <a:gd name="T7" fmla="*/ 834 h 900"/>
                  <a:gd name="T8" fmla="*/ 278 w 544"/>
                  <a:gd name="T9" fmla="*/ 845 h 900"/>
                  <a:gd name="T10" fmla="*/ 544 w 544"/>
                  <a:gd name="T11" fmla="*/ 900 h 900"/>
                  <a:gd name="T12" fmla="*/ 528 w 544"/>
                  <a:gd name="T13" fmla="*/ 0 h 900"/>
                  <a:gd name="T14" fmla="*/ 288 w 544"/>
                  <a:gd name="T15" fmla="*/ 0 h 900"/>
                  <a:gd name="T16" fmla="*/ 144 w 544"/>
                  <a:gd name="T17" fmla="*/ 0 h 900"/>
                  <a:gd name="T18" fmla="*/ 0 w 544"/>
                  <a:gd name="T19" fmla="*/ 0 h 9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4" h="900">
                    <a:moveTo>
                      <a:pt x="0" y="0"/>
                    </a:moveTo>
                    <a:lnTo>
                      <a:pt x="0" y="864"/>
                    </a:lnTo>
                    <a:cubicBezTo>
                      <a:pt x="11" y="861"/>
                      <a:pt x="22" y="859"/>
                      <a:pt x="33" y="856"/>
                    </a:cubicBezTo>
                    <a:cubicBezTo>
                      <a:pt x="56" y="849"/>
                      <a:pt x="100" y="834"/>
                      <a:pt x="100" y="834"/>
                    </a:cubicBezTo>
                    <a:cubicBezTo>
                      <a:pt x="159" y="838"/>
                      <a:pt x="219" y="842"/>
                      <a:pt x="278" y="845"/>
                    </a:cubicBezTo>
                    <a:cubicBezTo>
                      <a:pt x="434" y="854"/>
                      <a:pt x="462" y="818"/>
                      <a:pt x="544" y="900"/>
                    </a:cubicBezTo>
                    <a:lnTo>
                      <a:pt x="528" y="0"/>
                    </a:lnTo>
                    <a:lnTo>
                      <a:pt x="288" y="0"/>
                    </a:lnTo>
                    <a:lnTo>
                      <a:pt x="144" y="0"/>
                    </a:lnTo>
                    <a:lnTo>
                      <a:pt x="0" y="0"/>
                    </a:lnTo>
                    <a:close/>
                  </a:path>
                </a:pathLst>
              </a:custGeom>
              <a:solidFill>
                <a:srgbClr val="339966">
                  <a:alpha val="50195"/>
                </a:srgbClr>
              </a:solidFill>
              <a:ln w="9525">
                <a:noFill/>
                <a:round/>
                <a:headEnd/>
                <a:tailEnd/>
              </a:ln>
              <a:effectLst/>
            </p:spPr>
            <p:txBody>
              <a:bodyPr wrap="none" anchor="ctr"/>
              <a:lstStyle/>
              <a:p>
                <a:endParaRPr lang="zh-CN" altLang="en-US"/>
              </a:p>
            </p:txBody>
          </p:sp>
          <p:sp>
            <p:nvSpPr>
              <p:cNvPr id="90189" name="Freeform 48"/>
              <p:cNvSpPr>
                <a:spLocks/>
              </p:cNvSpPr>
              <p:nvPr/>
            </p:nvSpPr>
            <p:spPr bwMode="auto">
              <a:xfrm>
                <a:off x="3216" y="1968"/>
                <a:ext cx="568" cy="336"/>
              </a:xfrm>
              <a:custGeom>
                <a:avLst/>
                <a:gdLst>
                  <a:gd name="T0" fmla="*/ 0 w 568"/>
                  <a:gd name="T1" fmla="*/ 48 h 336"/>
                  <a:gd name="T2" fmla="*/ 528 w 568"/>
                  <a:gd name="T3" fmla="*/ 48 h 336"/>
                  <a:gd name="T4" fmla="*/ 240 w 568"/>
                  <a:gd name="T5" fmla="*/ 336 h 336"/>
                  <a:gd name="T6" fmla="*/ 0 60000 65536"/>
                  <a:gd name="T7" fmla="*/ 0 60000 65536"/>
                  <a:gd name="T8" fmla="*/ 0 60000 65536"/>
                </a:gdLst>
                <a:ahLst/>
                <a:cxnLst>
                  <a:cxn ang="T6">
                    <a:pos x="T0" y="T1"/>
                  </a:cxn>
                  <a:cxn ang="T7">
                    <a:pos x="T2" y="T3"/>
                  </a:cxn>
                  <a:cxn ang="T8">
                    <a:pos x="T4" y="T5"/>
                  </a:cxn>
                </a:cxnLst>
                <a:rect l="0" t="0" r="r" b="b"/>
                <a:pathLst>
                  <a:path w="568" h="336">
                    <a:moveTo>
                      <a:pt x="0" y="48"/>
                    </a:moveTo>
                    <a:cubicBezTo>
                      <a:pt x="244" y="24"/>
                      <a:pt x="488" y="0"/>
                      <a:pt x="528" y="48"/>
                    </a:cubicBezTo>
                    <a:cubicBezTo>
                      <a:pt x="568" y="96"/>
                      <a:pt x="288" y="288"/>
                      <a:pt x="240" y="336"/>
                    </a:cubicBezTo>
                  </a:path>
                </a:pathLst>
              </a:custGeom>
              <a:noFill/>
              <a:ln w="9525">
                <a:solidFill>
                  <a:schemeClr val="tx1"/>
                </a:solidFill>
                <a:round/>
                <a:headEnd/>
                <a:tailEnd/>
              </a:ln>
              <a:effectLst/>
            </p:spPr>
            <p:txBody>
              <a:bodyPr wrap="none" anchor="ctr"/>
              <a:lstStyle/>
              <a:p>
                <a:endParaRPr lang="zh-CN" altLang="en-US"/>
              </a:p>
            </p:txBody>
          </p:sp>
          <p:sp>
            <p:nvSpPr>
              <p:cNvPr id="90190" name="Freeform 49"/>
              <p:cNvSpPr>
                <a:spLocks/>
              </p:cNvSpPr>
              <p:nvPr/>
            </p:nvSpPr>
            <p:spPr bwMode="auto">
              <a:xfrm>
                <a:off x="3456" y="1152"/>
                <a:ext cx="288" cy="1152"/>
              </a:xfrm>
              <a:custGeom>
                <a:avLst/>
                <a:gdLst>
                  <a:gd name="T0" fmla="*/ 288 w 288"/>
                  <a:gd name="T1" fmla="*/ 0 h 1152"/>
                  <a:gd name="T2" fmla="*/ 288 w 288"/>
                  <a:gd name="T3" fmla="*/ 912 h 1152"/>
                  <a:gd name="T4" fmla="*/ 0 w 288"/>
                  <a:gd name="T5" fmla="*/ 1152 h 1152"/>
                  <a:gd name="T6" fmla="*/ 0 w 288"/>
                  <a:gd name="T7" fmla="*/ 288 h 1152"/>
                  <a:gd name="T8" fmla="*/ 240 w 288"/>
                  <a:gd name="T9" fmla="*/ 96 h 1152"/>
                  <a:gd name="T10" fmla="*/ 288 w 288"/>
                  <a:gd name="T11" fmla="*/ 0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8" h="1152">
                    <a:moveTo>
                      <a:pt x="288" y="0"/>
                    </a:moveTo>
                    <a:lnTo>
                      <a:pt x="288" y="912"/>
                    </a:lnTo>
                    <a:lnTo>
                      <a:pt x="0" y="1152"/>
                    </a:lnTo>
                    <a:lnTo>
                      <a:pt x="0" y="288"/>
                    </a:lnTo>
                    <a:lnTo>
                      <a:pt x="240" y="96"/>
                    </a:lnTo>
                    <a:lnTo>
                      <a:pt x="288" y="0"/>
                    </a:lnTo>
                    <a:close/>
                  </a:path>
                </a:pathLst>
              </a:custGeom>
              <a:solidFill>
                <a:srgbClr val="008000">
                  <a:alpha val="50195"/>
                </a:srgbClr>
              </a:solidFill>
              <a:ln w="9525">
                <a:noFill/>
                <a:round/>
                <a:headEnd/>
                <a:tailEnd/>
              </a:ln>
              <a:effectLst/>
            </p:spPr>
            <p:txBody>
              <a:bodyPr wrap="none" anchor="ctr"/>
              <a:lstStyle/>
              <a:p>
                <a:endParaRPr lang="zh-CN" altLang="en-US"/>
              </a:p>
            </p:txBody>
          </p:sp>
          <p:sp>
            <p:nvSpPr>
              <p:cNvPr id="90191" name="Line 50"/>
              <p:cNvSpPr>
                <a:spLocks noChangeShapeType="1"/>
              </p:cNvSpPr>
              <p:nvPr/>
            </p:nvSpPr>
            <p:spPr bwMode="auto">
              <a:xfrm>
                <a:off x="3216" y="1152"/>
                <a:ext cx="0" cy="864"/>
              </a:xfrm>
              <a:prstGeom prst="line">
                <a:avLst/>
              </a:prstGeom>
              <a:noFill/>
              <a:ln w="9525">
                <a:solidFill>
                  <a:schemeClr val="tx1"/>
                </a:solidFill>
                <a:round/>
                <a:headEnd/>
                <a:tailEnd/>
              </a:ln>
              <a:effectLst/>
            </p:spPr>
            <p:txBody>
              <a:bodyPr wrap="none" anchor="ctr"/>
              <a:lstStyle/>
              <a:p>
                <a:endParaRPr lang="zh-CN" altLang="en-US"/>
              </a:p>
            </p:txBody>
          </p:sp>
          <p:sp>
            <p:nvSpPr>
              <p:cNvPr id="90192" name="Freeform 51"/>
              <p:cNvSpPr>
                <a:spLocks/>
              </p:cNvSpPr>
              <p:nvPr/>
            </p:nvSpPr>
            <p:spPr bwMode="auto">
              <a:xfrm>
                <a:off x="3216" y="1104"/>
                <a:ext cx="568" cy="336"/>
              </a:xfrm>
              <a:custGeom>
                <a:avLst/>
                <a:gdLst>
                  <a:gd name="T0" fmla="*/ 0 w 568"/>
                  <a:gd name="T1" fmla="*/ 48 h 336"/>
                  <a:gd name="T2" fmla="*/ 528 w 568"/>
                  <a:gd name="T3" fmla="*/ 48 h 336"/>
                  <a:gd name="T4" fmla="*/ 240 w 568"/>
                  <a:gd name="T5" fmla="*/ 336 h 336"/>
                  <a:gd name="T6" fmla="*/ 0 60000 65536"/>
                  <a:gd name="T7" fmla="*/ 0 60000 65536"/>
                  <a:gd name="T8" fmla="*/ 0 60000 65536"/>
                </a:gdLst>
                <a:ahLst/>
                <a:cxnLst>
                  <a:cxn ang="T6">
                    <a:pos x="T0" y="T1"/>
                  </a:cxn>
                  <a:cxn ang="T7">
                    <a:pos x="T2" y="T3"/>
                  </a:cxn>
                  <a:cxn ang="T8">
                    <a:pos x="T4" y="T5"/>
                  </a:cxn>
                </a:cxnLst>
                <a:rect l="0" t="0" r="r" b="b"/>
                <a:pathLst>
                  <a:path w="568" h="336">
                    <a:moveTo>
                      <a:pt x="0" y="48"/>
                    </a:moveTo>
                    <a:cubicBezTo>
                      <a:pt x="244" y="24"/>
                      <a:pt x="488" y="0"/>
                      <a:pt x="528" y="48"/>
                    </a:cubicBezTo>
                    <a:cubicBezTo>
                      <a:pt x="568" y="96"/>
                      <a:pt x="288" y="288"/>
                      <a:pt x="240" y="336"/>
                    </a:cubicBezTo>
                  </a:path>
                </a:pathLst>
              </a:custGeom>
              <a:solidFill>
                <a:srgbClr val="339966">
                  <a:alpha val="50195"/>
                </a:srgbClr>
              </a:solidFill>
              <a:ln w="9525">
                <a:solidFill>
                  <a:schemeClr val="tx1"/>
                </a:solidFill>
                <a:round/>
                <a:headEnd/>
                <a:tailEnd/>
              </a:ln>
              <a:effectLst/>
            </p:spPr>
            <p:txBody>
              <a:bodyPr wrap="none" anchor="ctr"/>
              <a:lstStyle/>
              <a:p>
                <a:endParaRPr lang="zh-CN" altLang="en-US"/>
              </a:p>
            </p:txBody>
          </p:sp>
        </p:grpSp>
      </p:grpSp>
      <p:grpSp>
        <p:nvGrpSpPr>
          <p:cNvPr id="167997" name="Group 61"/>
          <p:cNvGrpSpPr>
            <a:grpSpLocks/>
          </p:cNvGrpSpPr>
          <p:nvPr/>
        </p:nvGrpSpPr>
        <p:grpSpPr bwMode="auto">
          <a:xfrm>
            <a:off x="5313363" y="1655763"/>
            <a:ext cx="2154237" cy="2046287"/>
            <a:chOff x="4115" y="1091"/>
            <a:chExt cx="1357" cy="1289"/>
          </a:xfrm>
        </p:grpSpPr>
        <p:grpSp>
          <p:nvGrpSpPr>
            <p:cNvPr id="90176" name="Group 62"/>
            <p:cNvGrpSpPr>
              <a:grpSpLocks/>
            </p:cNvGrpSpPr>
            <p:nvPr/>
          </p:nvGrpSpPr>
          <p:grpSpPr bwMode="auto">
            <a:xfrm>
              <a:off x="4115" y="1091"/>
              <a:ext cx="1357" cy="1289"/>
              <a:chOff x="2819" y="851"/>
              <a:chExt cx="1357" cy="1289"/>
            </a:xfrm>
          </p:grpSpPr>
          <p:grpSp>
            <p:nvGrpSpPr>
              <p:cNvPr id="90178" name="Group 63"/>
              <p:cNvGrpSpPr>
                <a:grpSpLocks/>
              </p:cNvGrpSpPr>
              <p:nvPr/>
            </p:nvGrpSpPr>
            <p:grpSpPr bwMode="auto">
              <a:xfrm>
                <a:off x="3024" y="864"/>
                <a:ext cx="1152" cy="1152"/>
                <a:chOff x="4320" y="1056"/>
                <a:chExt cx="1152" cy="1152"/>
              </a:xfrm>
            </p:grpSpPr>
            <p:sp>
              <p:nvSpPr>
                <p:cNvPr id="90183" name="Line 64"/>
                <p:cNvSpPr>
                  <a:spLocks noChangeShapeType="1"/>
                </p:cNvSpPr>
                <p:nvPr/>
              </p:nvSpPr>
              <p:spPr bwMode="auto">
                <a:xfrm flipV="1">
                  <a:off x="5040" y="1056"/>
                  <a:ext cx="0" cy="1152"/>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90184" name="Line 65"/>
                <p:cNvSpPr>
                  <a:spLocks noChangeShapeType="1"/>
                </p:cNvSpPr>
                <p:nvPr/>
              </p:nvSpPr>
              <p:spPr bwMode="auto">
                <a:xfrm>
                  <a:off x="5040" y="1776"/>
                  <a:ext cx="432" cy="384"/>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90185" name="Line 66"/>
                <p:cNvSpPr>
                  <a:spLocks noChangeShapeType="1"/>
                </p:cNvSpPr>
                <p:nvPr/>
              </p:nvSpPr>
              <p:spPr bwMode="auto">
                <a:xfrm flipH="1">
                  <a:off x="4320" y="1776"/>
                  <a:ext cx="720" cy="288"/>
                </a:xfrm>
                <a:prstGeom prst="line">
                  <a:avLst/>
                </a:prstGeom>
                <a:noFill/>
                <a:ln w="9525">
                  <a:solidFill>
                    <a:schemeClr val="tx1"/>
                  </a:solidFill>
                  <a:round/>
                  <a:headEnd/>
                  <a:tailEnd type="triangle" w="med" len="med"/>
                </a:ln>
                <a:effectLst/>
              </p:spPr>
              <p:txBody>
                <a:bodyPr wrap="none" anchor="ctr"/>
                <a:lstStyle/>
                <a:p>
                  <a:endParaRPr lang="zh-CN" altLang="en-US"/>
                </a:p>
              </p:txBody>
            </p:sp>
          </p:grpSp>
          <p:sp>
            <p:nvSpPr>
              <p:cNvPr id="90179" name="Freeform 67"/>
              <p:cNvSpPr>
                <a:spLocks/>
              </p:cNvSpPr>
              <p:nvPr/>
            </p:nvSpPr>
            <p:spPr bwMode="auto">
              <a:xfrm>
                <a:off x="3216" y="1536"/>
                <a:ext cx="568" cy="336"/>
              </a:xfrm>
              <a:custGeom>
                <a:avLst/>
                <a:gdLst>
                  <a:gd name="T0" fmla="*/ 0 w 568"/>
                  <a:gd name="T1" fmla="*/ 48 h 336"/>
                  <a:gd name="T2" fmla="*/ 528 w 568"/>
                  <a:gd name="T3" fmla="*/ 48 h 336"/>
                  <a:gd name="T4" fmla="*/ 240 w 568"/>
                  <a:gd name="T5" fmla="*/ 336 h 336"/>
                  <a:gd name="T6" fmla="*/ 0 60000 65536"/>
                  <a:gd name="T7" fmla="*/ 0 60000 65536"/>
                  <a:gd name="T8" fmla="*/ 0 60000 65536"/>
                </a:gdLst>
                <a:ahLst/>
                <a:cxnLst>
                  <a:cxn ang="T6">
                    <a:pos x="T0" y="T1"/>
                  </a:cxn>
                  <a:cxn ang="T7">
                    <a:pos x="T2" y="T3"/>
                  </a:cxn>
                  <a:cxn ang="T8">
                    <a:pos x="T4" y="T5"/>
                  </a:cxn>
                </a:cxnLst>
                <a:rect l="0" t="0" r="r" b="b"/>
                <a:pathLst>
                  <a:path w="568" h="336">
                    <a:moveTo>
                      <a:pt x="0" y="48"/>
                    </a:moveTo>
                    <a:cubicBezTo>
                      <a:pt x="244" y="24"/>
                      <a:pt x="488" y="0"/>
                      <a:pt x="528" y="48"/>
                    </a:cubicBezTo>
                    <a:cubicBezTo>
                      <a:pt x="568" y="96"/>
                      <a:pt x="288" y="288"/>
                      <a:pt x="240" y="336"/>
                    </a:cubicBezTo>
                  </a:path>
                </a:pathLst>
              </a:custGeom>
              <a:noFill/>
              <a:ln w="9525">
                <a:solidFill>
                  <a:schemeClr val="tx1"/>
                </a:solidFill>
                <a:round/>
                <a:headEnd/>
                <a:tailEnd/>
              </a:ln>
              <a:effectLst/>
            </p:spPr>
            <p:txBody>
              <a:bodyPr wrap="none" anchor="ctr"/>
              <a:lstStyle/>
              <a:p>
                <a:endParaRPr lang="zh-CN" altLang="en-US"/>
              </a:p>
            </p:txBody>
          </p:sp>
          <p:graphicFrame>
            <p:nvGraphicFramePr>
              <p:cNvPr id="90180" name="Object 68"/>
              <p:cNvGraphicFramePr>
                <a:graphicFrameLocks noChangeAspect="1"/>
              </p:cNvGraphicFramePr>
              <p:nvPr/>
            </p:nvGraphicFramePr>
            <p:xfrm>
              <a:off x="2819" y="1800"/>
              <a:ext cx="205" cy="229"/>
            </p:xfrm>
            <a:graphic>
              <a:graphicData uri="http://schemas.openxmlformats.org/presentationml/2006/ole">
                <p:oleObj spid="_x0000_s90406" name="公式" r:id="rId6" imgW="72720" imgH="93600" progId="Equation.3">
                  <p:embed/>
                </p:oleObj>
              </a:graphicData>
            </a:graphic>
          </p:graphicFrame>
          <p:graphicFrame>
            <p:nvGraphicFramePr>
              <p:cNvPr id="90181" name="Object 69"/>
              <p:cNvGraphicFramePr>
                <a:graphicFrameLocks noChangeAspect="1"/>
              </p:cNvGraphicFramePr>
              <p:nvPr/>
            </p:nvGraphicFramePr>
            <p:xfrm>
              <a:off x="3888" y="1872"/>
              <a:ext cx="229" cy="268"/>
            </p:xfrm>
            <a:graphic>
              <a:graphicData uri="http://schemas.openxmlformats.org/presentationml/2006/ole">
                <p:oleObj spid="_x0000_s90407" name="公式" r:id="rId7" imgW="93600" imgH="114480" progId="Equation.3">
                  <p:embed/>
                </p:oleObj>
              </a:graphicData>
            </a:graphic>
          </p:graphicFrame>
          <p:graphicFrame>
            <p:nvGraphicFramePr>
              <p:cNvPr id="90182" name="Object 70"/>
              <p:cNvGraphicFramePr>
                <a:graphicFrameLocks noChangeAspect="1"/>
              </p:cNvGraphicFramePr>
              <p:nvPr/>
            </p:nvGraphicFramePr>
            <p:xfrm>
              <a:off x="3779" y="851"/>
              <a:ext cx="205" cy="205"/>
            </p:xfrm>
            <a:graphic>
              <a:graphicData uri="http://schemas.openxmlformats.org/presentationml/2006/ole">
                <p:oleObj spid="_x0000_s90408" name="公式" r:id="rId8" imgW="72720" imgH="72720" progId="Equation.3">
                  <p:embed/>
                </p:oleObj>
              </a:graphicData>
            </a:graphic>
          </p:graphicFrame>
        </p:grpSp>
        <p:graphicFrame>
          <p:nvGraphicFramePr>
            <p:cNvPr id="90177" name="Object 71"/>
            <p:cNvGraphicFramePr>
              <a:graphicFrameLocks noChangeAspect="1"/>
            </p:cNvGraphicFramePr>
            <p:nvPr/>
          </p:nvGraphicFramePr>
          <p:xfrm>
            <a:off x="5075" y="1680"/>
            <a:ext cx="205" cy="229"/>
          </p:xfrm>
          <a:graphic>
            <a:graphicData uri="http://schemas.openxmlformats.org/presentationml/2006/ole">
              <p:oleObj spid="_x0000_s90409" name="公式" r:id="rId9" imgW="72720" imgH="93600" progId="Equation.3">
                <p:embed/>
              </p:oleObj>
            </a:graphicData>
          </a:graphic>
        </p:graphicFrame>
      </p:grpSp>
      <p:graphicFrame>
        <p:nvGraphicFramePr>
          <p:cNvPr id="167938" name="Object 2"/>
          <p:cNvGraphicFramePr>
            <a:graphicFrameLocks noChangeAspect="1"/>
          </p:cNvGraphicFramePr>
          <p:nvPr/>
        </p:nvGraphicFramePr>
        <p:xfrm>
          <a:off x="7769225" y="3352800"/>
          <a:ext cx="155575" cy="339725"/>
        </p:xfrm>
        <a:graphic>
          <a:graphicData uri="http://schemas.openxmlformats.org/presentationml/2006/ole">
            <p:oleObj spid="_x0000_s90410" name="Equation" r:id="rId10" imgW="104040" imgH="301680" progId="Equation.3">
              <p:embed/>
            </p:oleObj>
          </a:graphicData>
        </a:graphic>
      </p:graphicFrame>
      <p:sp>
        <p:nvSpPr>
          <p:cNvPr id="90119" name="Rectangle 16"/>
          <p:cNvSpPr>
            <a:spLocks noGrp="1" noChangeArrowheads="1"/>
          </p:cNvSpPr>
          <p:nvPr>
            <p:ph type="title" idx="4294967295"/>
          </p:nvPr>
        </p:nvSpPr>
        <p:spPr bwMode="auto">
          <a:xfrm>
            <a:off x="381000" y="685800"/>
            <a:ext cx="1447800" cy="609600"/>
          </a:xfrm>
          <a:prstGeom prst="rect">
            <a:avLst/>
          </a:prstGeom>
          <a:noFill/>
          <a:ln>
            <a:miter lim="800000"/>
            <a:headEnd/>
            <a:tailEnd/>
          </a:ln>
        </p:spPr>
        <p:txBody>
          <a:bodyPr/>
          <a:lstStyle/>
          <a:p>
            <a:pPr algn="l"/>
            <a:r>
              <a:rPr lang="zh-CN" altLang="en-US" sz="2800" b="1" smtClean="0">
                <a:ea typeface="楷体_GB2312" pitchFamily="49" charset="-122"/>
              </a:rPr>
              <a:t>定义</a:t>
            </a:r>
            <a:r>
              <a:rPr lang="en-US" altLang="zh-CN" sz="2800" b="1" smtClean="0">
                <a:ea typeface="楷体_GB2312" pitchFamily="49" charset="-122"/>
              </a:rPr>
              <a:t>3.</a:t>
            </a:r>
          </a:p>
        </p:txBody>
      </p:sp>
      <p:sp>
        <p:nvSpPr>
          <p:cNvPr id="167953" name="Text Box 17"/>
          <p:cNvSpPr txBox="1">
            <a:spLocks noChangeArrowheads="1"/>
          </p:cNvSpPr>
          <p:nvPr/>
        </p:nvSpPr>
        <p:spPr bwMode="auto">
          <a:xfrm>
            <a:off x="1447800" y="700088"/>
            <a:ext cx="71628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平行定直线并沿定曲线 </a:t>
            </a:r>
            <a:r>
              <a:rPr kumimoji="1" lang="en-US" altLang="zh-CN" sz="2800" i="1">
                <a:latin typeface="Times New Roman" pitchFamily="18" charset="0"/>
                <a:ea typeface="楷体_GB2312" pitchFamily="49" charset="-122"/>
              </a:rPr>
              <a:t>C</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移动的直线 </a:t>
            </a:r>
            <a:r>
              <a:rPr kumimoji="1" lang="en-US" altLang="zh-CN" sz="2800" i="1">
                <a:latin typeface="Times New Roman" pitchFamily="18" charset="0"/>
                <a:ea typeface="楷体_GB2312" pitchFamily="49" charset="-122"/>
              </a:rPr>
              <a:t>l  </a:t>
            </a:r>
            <a:r>
              <a:rPr kumimoji="1" lang="zh-CN" altLang="en-US" sz="2800">
                <a:latin typeface="Times New Roman" pitchFamily="18" charset="0"/>
                <a:ea typeface="楷体_GB2312" pitchFamily="49" charset="-122"/>
              </a:rPr>
              <a:t>形成</a:t>
            </a:r>
          </a:p>
        </p:txBody>
      </p:sp>
      <p:sp>
        <p:nvSpPr>
          <p:cNvPr id="167954" name="Text Box 18"/>
          <p:cNvSpPr txBox="1">
            <a:spLocks noChangeArrowheads="1"/>
          </p:cNvSpPr>
          <p:nvPr/>
        </p:nvSpPr>
        <p:spPr bwMode="auto">
          <a:xfrm>
            <a:off x="381000" y="1066800"/>
            <a:ext cx="28956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的轨迹叫做</a:t>
            </a:r>
            <a:r>
              <a:rPr kumimoji="1" lang="zh-CN" altLang="en-US" sz="2800" b="1">
                <a:solidFill>
                  <a:schemeClr val="tx2"/>
                </a:solidFill>
                <a:latin typeface="Times New Roman" pitchFamily="18" charset="0"/>
                <a:ea typeface="楷体_GB2312" pitchFamily="49" charset="-122"/>
              </a:rPr>
              <a:t>柱面</a:t>
            </a:r>
            <a:r>
              <a:rPr kumimoji="1" lang="en-US" altLang="zh-CN" sz="2800">
                <a:latin typeface="Times New Roman" pitchFamily="18" charset="0"/>
                <a:ea typeface="楷体_GB2312" pitchFamily="49" charset="-122"/>
              </a:rPr>
              <a:t>.</a:t>
            </a:r>
          </a:p>
        </p:txBody>
      </p:sp>
      <p:sp>
        <p:nvSpPr>
          <p:cNvPr id="167955" name="Text Box 19"/>
          <p:cNvSpPr txBox="1">
            <a:spLocks noChangeArrowheads="1"/>
          </p:cNvSpPr>
          <p:nvPr/>
        </p:nvSpPr>
        <p:spPr bwMode="auto">
          <a:xfrm>
            <a:off x="457200" y="1616075"/>
            <a:ext cx="533400" cy="519113"/>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800">
                <a:solidFill>
                  <a:schemeClr val="tx2"/>
                </a:solidFill>
                <a:latin typeface="Times New Roman" pitchFamily="18" charset="0"/>
                <a:ea typeface="楷体_GB2312" pitchFamily="49" charset="-122"/>
                <a:sym typeface="Symbol" pitchFamily="18" charset="2"/>
              </a:rPr>
              <a:t> </a:t>
            </a:r>
            <a:endParaRPr kumimoji="1" lang="en-US" altLang="zh-CN" sz="2800">
              <a:latin typeface="Times New Roman" pitchFamily="18" charset="0"/>
              <a:ea typeface="楷体_GB2312" pitchFamily="49" charset="-122"/>
            </a:endParaRPr>
          </a:p>
        </p:txBody>
      </p:sp>
      <p:sp>
        <p:nvSpPr>
          <p:cNvPr id="167956" name="Text Box 20"/>
          <p:cNvSpPr txBox="1">
            <a:spLocks noChangeArrowheads="1"/>
          </p:cNvSpPr>
          <p:nvPr/>
        </p:nvSpPr>
        <p:spPr bwMode="auto">
          <a:xfrm>
            <a:off x="2019300" y="1616075"/>
            <a:ext cx="24765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表示</a:t>
            </a:r>
            <a:r>
              <a:rPr kumimoji="1" lang="zh-CN" altLang="en-US" sz="2800" b="1">
                <a:solidFill>
                  <a:schemeClr val="tx2"/>
                </a:solidFill>
                <a:latin typeface="Times New Roman" pitchFamily="18" charset="0"/>
                <a:ea typeface="楷体_GB2312" pitchFamily="49" charset="-122"/>
              </a:rPr>
              <a:t>抛物柱面</a:t>
            </a:r>
            <a:r>
              <a:rPr kumimoji="1" lang="en-US" altLang="zh-CN" sz="2800">
                <a:latin typeface="Times New Roman" pitchFamily="18" charset="0"/>
                <a:ea typeface="楷体_GB2312" pitchFamily="49" charset="-122"/>
              </a:rPr>
              <a:t>,</a:t>
            </a:r>
          </a:p>
        </p:txBody>
      </p:sp>
      <p:sp>
        <p:nvSpPr>
          <p:cNvPr id="167957" name="Text Box 21"/>
          <p:cNvSpPr txBox="1">
            <a:spLocks noChangeArrowheads="1"/>
          </p:cNvSpPr>
          <p:nvPr/>
        </p:nvSpPr>
        <p:spPr bwMode="auto">
          <a:xfrm>
            <a:off x="1066800" y="2209800"/>
            <a:ext cx="32004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母线平行于</a:t>
            </a:r>
            <a:r>
              <a:rPr kumimoji="1" lang="zh-CN" altLang="en-US" sz="2800" i="1">
                <a:latin typeface="Times New Roman" pitchFamily="18" charset="0"/>
                <a:ea typeface="楷体_GB2312" pitchFamily="49" charset="-122"/>
              </a:rPr>
              <a:t> </a:t>
            </a:r>
            <a:r>
              <a:rPr kumimoji="1" lang="en-US" altLang="zh-CN" sz="2800" i="1">
                <a:latin typeface="Times New Roman" pitchFamily="18" charset="0"/>
                <a:ea typeface="楷体_GB2312" pitchFamily="49" charset="-122"/>
              </a:rPr>
              <a:t>z</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轴</a:t>
            </a:r>
            <a:r>
              <a:rPr kumimoji="1" lang="en-US" altLang="zh-CN" sz="2800">
                <a:latin typeface="Times New Roman" pitchFamily="18" charset="0"/>
                <a:ea typeface="楷体_GB2312" pitchFamily="49" charset="-122"/>
              </a:rPr>
              <a:t>;</a:t>
            </a:r>
          </a:p>
        </p:txBody>
      </p:sp>
      <p:sp>
        <p:nvSpPr>
          <p:cNvPr id="167958" name="Text Box 22"/>
          <p:cNvSpPr txBox="1">
            <a:spLocks noChangeArrowheads="1"/>
          </p:cNvSpPr>
          <p:nvPr/>
        </p:nvSpPr>
        <p:spPr bwMode="auto">
          <a:xfrm>
            <a:off x="1066800" y="2757488"/>
            <a:ext cx="41910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准线为</a:t>
            </a:r>
            <a:r>
              <a:rPr kumimoji="1" lang="en-US" altLang="zh-CN" sz="2800" i="1">
                <a:latin typeface="Times New Roman" pitchFamily="18" charset="0"/>
                <a:ea typeface="楷体_GB2312" pitchFamily="49" charset="-122"/>
              </a:rPr>
              <a:t>xoy</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面上的抛物线</a:t>
            </a:r>
            <a:r>
              <a:rPr kumimoji="1" lang="en-US" altLang="zh-CN" sz="2800">
                <a:latin typeface="Times New Roman" pitchFamily="18" charset="0"/>
                <a:ea typeface="楷体_GB2312" pitchFamily="49" charset="-122"/>
              </a:rPr>
              <a:t>.</a:t>
            </a:r>
          </a:p>
        </p:txBody>
      </p:sp>
      <p:sp>
        <p:nvSpPr>
          <p:cNvPr id="167959" name="Text Box 23"/>
          <p:cNvSpPr txBox="1">
            <a:spLocks noChangeArrowheads="1"/>
          </p:cNvSpPr>
          <p:nvPr/>
        </p:nvSpPr>
        <p:spPr bwMode="auto">
          <a:xfrm>
            <a:off x="2514600" y="4114800"/>
            <a:ext cx="2819400" cy="519113"/>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800">
                <a:latin typeface="Times New Roman" pitchFamily="18" charset="0"/>
                <a:ea typeface="楷体_GB2312" pitchFamily="49" charset="-122"/>
              </a:rPr>
              <a:t> </a:t>
            </a:r>
            <a:r>
              <a:rPr kumimoji="1" lang="en-US" altLang="zh-CN" sz="2800" i="1">
                <a:latin typeface="Times New Roman" pitchFamily="18" charset="0"/>
                <a:ea typeface="楷体_GB2312" pitchFamily="49" charset="-122"/>
              </a:rPr>
              <a:t>z</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轴的</a:t>
            </a:r>
            <a:r>
              <a:rPr kumimoji="1" lang="zh-CN" altLang="en-US" sz="2800" b="1">
                <a:solidFill>
                  <a:schemeClr val="tx2"/>
                </a:solidFill>
                <a:latin typeface="Times New Roman" pitchFamily="18" charset="0"/>
                <a:ea typeface="楷体_GB2312" pitchFamily="49" charset="-122"/>
              </a:rPr>
              <a:t>椭圆柱面</a:t>
            </a:r>
            <a:r>
              <a:rPr kumimoji="1" lang="en-US" altLang="zh-CN" sz="2800">
                <a:latin typeface="Times New Roman" pitchFamily="18" charset="0"/>
                <a:ea typeface="楷体_GB2312" pitchFamily="49" charset="-122"/>
              </a:rPr>
              <a:t>.</a:t>
            </a:r>
          </a:p>
        </p:txBody>
      </p:sp>
      <p:graphicFrame>
        <p:nvGraphicFramePr>
          <p:cNvPr id="167960" name="Object 24"/>
          <p:cNvGraphicFramePr>
            <a:graphicFrameLocks noChangeAspect="1"/>
          </p:cNvGraphicFramePr>
          <p:nvPr/>
        </p:nvGraphicFramePr>
        <p:xfrm>
          <a:off x="914400" y="1600200"/>
          <a:ext cx="1181100" cy="520700"/>
        </p:xfrm>
        <a:graphic>
          <a:graphicData uri="http://schemas.openxmlformats.org/presentationml/2006/ole">
            <p:oleObj spid="_x0000_s90411" name="Equation" r:id="rId11" imgW="1227240" imgH="509760" progId="Equation.3">
              <p:embed/>
            </p:oleObj>
          </a:graphicData>
        </a:graphic>
      </p:graphicFrame>
      <p:graphicFrame>
        <p:nvGraphicFramePr>
          <p:cNvPr id="167961" name="Object 25"/>
          <p:cNvGraphicFramePr>
            <a:graphicFrameLocks noChangeAspect="1"/>
          </p:cNvGraphicFramePr>
          <p:nvPr/>
        </p:nvGraphicFramePr>
        <p:xfrm>
          <a:off x="906463" y="3276600"/>
          <a:ext cx="1760537" cy="969963"/>
        </p:xfrm>
        <a:graphic>
          <a:graphicData uri="http://schemas.openxmlformats.org/presentationml/2006/ole">
            <p:oleObj spid="_x0000_s90412" name="Equation" r:id="rId12" imgW="1851120" imgH="987840" progId="Equation.3">
              <p:embed/>
            </p:oleObj>
          </a:graphicData>
        </a:graphic>
      </p:graphicFrame>
      <p:sp>
        <p:nvSpPr>
          <p:cNvPr id="167962" name="Text Box 26"/>
          <p:cNvSpPr txBox="1">
            <a:spLocks noChangeArrowheads="1"/>
          </p:cNvSpPr>
          <p:nvPr/>
        </p:nvSpPr>
        <p:spPr bwMode="auto">
          <a:xfrm>
            <a:off x="457200" y="3536950"/>
            <a:ext cx="685800" cy="519113"/>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800">
                <a:solidFill>
                  <a:schemeClr val="tx2"/>
                </a:solidFill>
                <a:latin typeface="Times New Roman" pitchFamily="18" charset="0"/>
                <a:ea typeface="楷体_GB2312" pitchFamily="49" charset="-122"/>
                <a:sym typeface="Symbol" pitchFamily="18" charset="2"/>
              </a:rPr>
              <a:t></a:t>
            </a:r>
            <a:endParaRPr kumimoji="1" lang="en-US" altLang="zh-CN" sz="2800" b="1">
              <a:solidFill>
                <a:schemeClr val="tx2"/>
              </a:solidFill>
              <a:latin typeface="Times New Roman" pitchFamily="18" charset="0"/>
              <a:ea typeface="楷体_GB2312" pitchFamily="49" charset="-122"/>
            </a:endParaRPr>
          </a:p>
        </p:txBody>
      </p:sp>
      <p:sp>
        <p:nvSpPr>
          <p:cNvPr id="167963" name="Text Box 27"/>
          <p:cNvSpPr txBox="1">
            <a:spLocks noChangeArrowheads="1"/>
          </p:cNvSpPr>
          <p:nvPr/>
        </p:nvSpPr>
        <p:spPr bwMode="auto">
          <a:xfrm>
            <a:off x="2286000" y="5334000"/>
            <a:ext cx="2057400" cy="519113"/>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800" i="1">
                <a:latin typeface="Times New Roman" pitchFamily="18" charset="0"/>
                <a:ea typeface="楷体_GB2312" pitchFamily="49" charset="-122"/>
              </a:rPr>
              <a:t>z</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轴的</a:t>
            </a:r>
            <a:r>
              <a:rPr kumimoji="1" lang="zh-CN" altLang="en-US" sz="2800" b="1">
                <a:solidFill>
                  <a:schemeClr val="tx2"/>
                </a:solidFill>
                <a:latin typeface="Times New Roman" pitchFamily="18" charset="0"/>
                <a:ea typeface="楷体_GB2312" pitchFamily="49" charset="-122"/>
              </a:rPr>
              <a:t>平面</a:t>
            </a:r>
            <a:r>
              <a:rPr kumimoji="1" lang="en-US" altLang="zh-CN" sz="2800">
                <a:latin typeface="Times New Roman" pitchFamily="18" charset="0"/>
                <a:ea typeface="楷体_GB2312" pitchFamily="49" charset="-122"/>
              </a:rPr>
              <a:t>.</a:t>
            </a:r>
          </a:p>
        </p:txBody>
      </p:sp>
      <p:graphicFrame>
        <p:nvGraphicFramePr>
          <p:cNvPr id="167964" name="Object 28"/>
          <p:cNvGraphicFramePr>
            <a:graphicFrameLocks noChangeAspect="1"/>
          </p:cNvGraphicFramePr>
          <p:nvPr/>
        </p:nvGraphicFramePr>
        <p:xfrm>
          <a:off x="901700" y="4940300"/>
          <a:ext cx="1384300" cy="393700"/>
        </p:xfrm>
        <a:graphic>
          <a:graphicData uri="http://schemas.openxmlformats.org/presentationml/2006/ole">
            <p:oleObj spid="_x0000_s90413" name="Equation" r:id="rId13" imgW="1445760" imgH="363960" progId="Equation.3">
              <p:embed/>
            </p:oleObj>
          </a:graphicData>
        </a:graphic>
      </p:graphicFrame>
      <p:sp>
        <p:nvSpPr>
          <p:cNvPr id="167965" name="Text Box 29"/>
          <p:cNvSpPr txBox="1">
            <a:spLocks noChangeArrowheads="1"/>
          </p:cNvSpPr>
          <p:nvPr/>
        </p:nvSpPr>
        <p:spPr bwMode="auto">
          <a:xfrm>
            <a:off x="457200" y="4800600"/>
            <a:ext cx="533400" cy="519113"/>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800">
                <a:solidFill>
                  <a:schemeClr val="tx2"/>
                </a:solidFill>
                <a:latin typeface="Times New Roman" pitchFamily="18" charset="0"/>
                <a:ea typeface="仿宋_GB2312" pitchFamily="49" charset="-122"/>
                <a:sym typeface="Symbol" pitchFamily="18" charset="2"/>
              </a:rPr>
              <a:t></a:t>
            </a:r>
            <a:endParaRPr kumimoji="1" lang="en-US" altLang="zh-CN" sz="2800" b="1">
              <a:solidFill>
                <a:schemeClr val="tx2"/>
              </a:solidFill>
              <a:latin typeface="Times New Roman" pitchFamily="18" charset="0"/>
              <a:ea typeface="仿宋_GB2312" pitchFamily="49" charset="-122"/>
            </a:endParaRPr>
          </a:p>
        </p:txBody>
      </p:sp>
      <p:sp>
        <p:nvSpPr>
          <p:cNvPr id="167966" name="Text Box 30"/>
          <p:cNvSpPr txBox="1">
            <a:spLocks noChangeArrowheads="1"/>
          </p:cNvSpPr>
          <p:nvPr/>
        </p:nvSpPr>
        <p:spPr bwMode="auto">
          <a:xfrm>
            <a:off x="2209800" y="4800600"/>
            <a:ext cx="27432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表示母线平行于 </a:t>
            </a:r>
          </a:p>
        </p:txBody>
      </p:sp>
      <p:sp>
        <p:nvSpPr>
          <p:cNvPr id="167951" name="Line 15"/>
          <p:cNvSpPr>
            <a:spLocks noChangeShapeType="1"/>
          </p:cNvSpPr>
          <p:nvPr/>
        </p:nvSpPr>
        <p:spPr bwMode="auto">
          <a:xfrm>
            <a:off x="7785100" y="1836738"/>
            <a:ext cx="0" cy="1439862"/>
          </a:xfrm>
          <a:prstGeom prst="line">
            <a:avLst/>
          </a:prstGeom>
          <a:noFill/>
          <a:ln w="9525">
            <a:solidFill>
              <a:schemeClr val="tx1"/>
            </a:solidFill>
            <a:round/>
            <a:headEnd/>
            <a:tailEnd/>
          </a:ln>
          <a:effectLst/>
        </p:spPr>
        <p:txBody>
          <a:bodyPr wrap="none" anchor="ctr"/>
          <a:lstStyle/>
          <a:p>
            <a:endParaRPr lang="zh-CN" altLang="en-US"/>
          </a:p>
        </p:txBody>
      </p:sp>
      <p:grpSp>
        <p:nvGrpSpPr>
          <p:cNvPr id="167944" name="Group 8"/>
          <p:cNvGrpSpPr>
            <a:grpSpLocks/>
          </p:cNvGrpSpPr>
          <p:nvPr/>
        </p:nvGrpSpPr>
        <p:grpSpPr bwMode="auto">
          <a:xfrm>
            <a:off x="7907338" y="1519238"/>
            <a:ext cx="900112" cy="2144712"/>
            <a:chOff x="4464" y="912"/>
            <a:chExt cx="942" cy="1689"/>
          </a:xfrm>
        </p:grpSpPr>
        <p:grpSp>
          <p:nvGrpSpPr>
            <p:cNvPr id="90171" name="Group 9"/>
            <p:cNvGrpSpPr>
              <a:grpSpLocks/>
            </p:cNvGrpSpPr>
            <p:nvPr/>
          </p:nvGrpSpPr>
          <p:grpSpPr bwMode="auto">
            <a:xfrm>
              <a:off x="4560" y="912"/>
              <a:ext cx="846" cy="1689"/>
              <a:chOff x="3408" y="804"/>
              <a:chExt cx="1056" cy="2412"/>
            </a:xfrm>
          </p:grpSpPr>
          <p:sp>
            <p:nvSpPr>
              <p:cNvPr id="90173" name="Freeform 10" descr="深色竖线"/>
              <p:cNvSpPr>
                <a:spLocks/>
              </p:cNvSpPr>
              <p:nvPr/>
            </p:nvSpPr>
            <p:spPr bwMode="auto">
              <a:xfrm>
                <a:off x="3408" y="816"/>
                <a:ext cx="1056" cy="2400"/>
              </a:xfrm>
              <a:custGeom>
                <a:avLst/>
                <a:gdLst>
                  <a:gd name="T0" fmla="*/ 0 w 1056"/>
                  <a:gd name="T1" fmla="*/ 720 h 2400"/>
                  <a:gd name="T2" fmla="*/ 0 w 1056"/>
                  <a:gd name="T3" fmla="*/ 2400 h 2400"/>
                  <a:gd name="T4" fmla="*/ 1056 w 1056"/>
                  <a:gd name="T5" fmla="*/ 1680 h 2400"/>
                  <a:gd name="T6" fmla="*/ 1056 w 1056"/>
                  <a:gd name="T7" fmla="*/ 0 h 2400"/>
                  <a:gd name="T8" fmla="*/ 48 w 1056"/>
                  <a:gd name="T9" fmla="*/ 672 h 2400"/>
                  <a:gd name="T10" fmla="*/ 0 w 1056"/>
                  <a:gd name="T11" fmla="*/ 720 h 24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2400">
                    <a:moveTo>
                      <a:pt x="0" y="720"/>
                    </a:moveTo>
                    <a:lnTo>
                      <a:pt x="0" y="2400"/>
                    </a:lnTo>
                    <a:lnTo>
                      <a:pt x="1056" y="1680"/>
                    </a:lnTo>
                    <a:lnTo>
                      <a:pt x="1056" y="0"/>
                    </a:lnTo>
                    <a:lnTo>
                      <a:pt x="48" y="672"/>
                    </a:lnTo>
                    <a:lnTo>
                      <a:pt x="0" y="720"/>
                    </a:lnTo>
                    <a:close/>
                  </a:path>
                </a:pathLst>
              </a:custGeom>
              <a:pattFill prst="dkVert">
                <a:fgClr>
                  <a:srgbClr val="008000"/>
                </a:fgClr>
                <a:bgClr>
                  <a:srgbClr val="FFFFFF"/>
                </a:bgClr>
              </a:pattFill>
              <a:ln w="9525">
                <a:noFill/>
                <a:round/>
                <a:headEnd/>
                <a:tailEnd/>
              </a:ln>
              <a:effectLst/>
            </p:spPr>
            <p:txBody>
              <a:bodyPr wrap="none" anchor="ctr"/>
              <a:lstStyle/>
              <a:p>
                <a:endParaRPr lang="zh-CN" altLang="en-US"/>
              </a:p>
            </p:txBody>
          </p:sp>
          <p:sp>
            <p:nvSpPr>
              <p:cNvPr id="90174" name="Freeform 11"/>
              <p:cNvSpPr>
                <a:spLocks/>
              </p:cNvSpPr>
              <p:nvPr/>
            </p:nvSpPr>
            <p:spPr bwMode="auto">
              <a:xfrm>
                <a:off x="3408" y="804"/>
                <a:ext cx="1056" cy="720"/>
              </a:xfrm>
              <a:custGeom>
                <a:avLst/>
                <a:gdLst>
                  <a:gd name="T0" fmla="*/ 0 w 1056"/>
                  <a:gd name="T1" fmla="*/ 720 h 720"/>
                  <a:gd name="T2" fmla="*/ 816 w 1056"/>
                  <a:gd name="T3" fmla="*/ 576 h 720"/>
                  <a:gd name="T4" fmla="*/ 1056 w 1056"/>
                  <a:gd name="T5" fmla="*/ 0 h 720"/>
                  <a:gd name="T6" fmla="*/ 0 60000 65536"/>
                  <a:gd name="T7" fmla="*/ 0 60000 65536"/>
                  <a:gd name="T8" fmla="*/ 0 60000 65536"/>
                </a:gdLst>
                <a:ahLst/>
                <a:cxnLst>
                  <a:cxn ang="T6">
                    <a:pos x="T0" y="T1"/>
                  </a:cxn>
                  <a:cxn ang="T7">
                    <a:pos x="T2" y="T3"/>
                  </a:cxn>
                  <a:cxn ang="T8">
                    <a:pos x="T4" y="T5"/>
                  </a:cxn>
                </a:cxnLst>
                <a:rect l="0" t="0" r="r" b="b"/>
                <a:pathLst>
                  <a:path w="1056" h="720">
                    <a:moveTo>
                      <a:pt x="0" y="720"/>
                    </a:moveTo>
                    <a:cubicBezTo>
                      <a:pt x="320" y="708"/>
                      <a:pt x="640" y="696"/>
                      <a:pt x="816" y="576"/>
                    </a:cubicBezTo>
                    <a:cubicBezTo>
                      <a:pt x="992" y="456"/>
                      <a:pt x="1016" y="96"/>
                      <a:pt x="1056" y="0"/>
                    </a:cubicBezTo>
                  </a:path>
                </a:pathLst>
              </a:custGeom>
              <a:solidFill>
                <a:schemeClr val="bg1"/>
              </a:solidFill>
              <a:ln w="9525">
                <a:solidFill>
                  <a:schemeClr val="tx1"/>
                </a:solidFill>
                <a:round/>
                <a:headEnd/>
                <a:tailEnd/>
              </a:ln>
              <a:effectLst/>
            </p:spPr>
            <p:txBody>
              <a:bodyPr wrap="none" anchor="ctr"/>
              <a:lstStyle/>
              <a:p>
                <a:endParaRPr lang="zh-CN" altLang="en-US"/>
              </a:p>
            </p:txBody>
          </p:sp>
          <p:sp>
            <p:nvSpPr>
              <p:cNvPr id="90175" name="Freeform 12" descr="深色竖线"/>
              <p:cNvSpPr>
                <a:spLocks/>
              </p:cNvSpPr>
              <p:nvPr/>
            </p:nvSpPr>
            <p:spPr bwMode="auto">
              <a:xfrm>
                <a:off x="3408" y="2496"/>
                <a:ext cx="1056" cy="720"/>
              </a:xfrm>
              <a:custGeom>
                <a:avLst/>
                <a:gdLst>
                  <a:gd name="T0" fmla="*/ 0 w 1056"/>
                  <a:gd name="T1" fmla="*/ 720 h 720"/>
                  <a:gd name="T2" fmla="*/ 816 w 1056"/>
                  <a:gd name="T3" fmla="*/ 576 h 720"/>
                  <a:gd name="T4" fmla="*/ 1056 w 1056"/>
                  <a:gd name="T5" fmla="*/ 0 h 720"/>
                  <a:gd name="T6" fmla="*/ 0 60000 65536"/>
                  <a:gd name="T7" fmla="*/ 0 60000 65536"/>
                  <a:gd name="T8" fmla="*/ 0 60000 65536"/>
                </a:gdLst>
                <a:ahLst/>
                <a:cxnLst>
                  <a:cxn ang="T6">
                    <a:pos x="T0" y="T1"/>
                  </a:cxn>
                  <a:cxn ang="T7">
                    <a:pos x="T2" y="T3"/>
                  </a:cxn>
                  <a:cxn ang="T8">
                    <a:pos x="T4" y="T5"/>
                  </a:cxn>
                </a:cxnLst>
                <a:rect l="0" t="0" r="r" b="b"/>
                <a:pathLst>
                  <a:path w="1056" h="720">
                    <a:moveTo>
                      <a:pt x="0" y="720"/>
                    </a:moveTo>
                    <a:cubicBezTo>
                      <a:pt x="320" y="708"/>
                      <a:pt x="640" y="696"/>
                      <a:pt x="816" y="576"/>
                    </a:cubicBezTo>
                    <a:cubicBezTo>
                      <a:pt x="992" y="456"/>
                      <a:pt x="1016" y="96"/>
                      <a:pt x="1056" y="0"/>
                    </a:cubicBezTo>
                  </a:path>
                </a:pathLst>
              </a:custGeom>
              <a:pattFill prst="dkVert">
                <a:fgClr>
                  <a:srgbClr val="008000"/>
                </a:fgClr>
                <a:bgClr>
                  <a:srgbClr val="FFFFFF"/>
                </a:bgClr>
              </a:pattFill>
              <a:ln w="9525">
                <a:solidFill>
                  <a:schemeClr val="tx1"/>
                </a:solidFill>
                <a:round/>
                <a:headEnd/>
                <a:tailEnd/>
              </a:ln>
              <a:effectLst/>
            </p:spPr>
            <p:txBody>
              <a:bodyPr wrap="none" anchor="ctr"/>
              <a:lstStyle/>
              <a:p>
                <a:endParaRPr lang="zh-CN" altLang="en-US"/>
              </a:p>
            </p:txBody>
          </p:sp>
        </p:grpSp>
        <p:sp>
          <p:nvSpPr>
            <p:cNvPr id="90172" name="Rectangle 13"/>
            <p:cNvSpPr>
              <a:spLocks noChangeArrowheads="1"/>
            </p:cNvSpPr>
            <p:nvPr/>
          </p:nvSpPr>
          <p:spPr bwMode="auto">
            <a:xfrm>
              <a:off x="4464" y="1008"/>
              <a:ext cx="384" cy="384"/>
            </a:xfrm>
            <a:prstGeom prst="rect">
              <a:avLst/>
            </a:prstGeom>
            <a:solidFill>
              <a:schemeClr val="bg1"/>
            </a:solidFill>
            <a:ln w="9525">
              <a:noFill/>
              <a:miter lim="800000"/>
              <a:headEnd/>
              <a:tailEnd/>
            </a:ln>
            <a:effectLst/>
          </p:spPr>
          <p:txBody>
            <a:bodyPr wrap="none" anchor="ctr"/>
            <a:lstStyle/>
            <a:p>
              <a:pPr eaLnBrk="1" hangingPunct="1"/>
              <a:endParaRPr lang="zh-CN" altLang="en-US"/>
            </a:p>
          </p:txBody>
        </p:sp>
      </p:grpSp>
      <p:sp>
        <p:nvSpPr>
          <p:cNvPr id="167967" name="Freeform 31"/>
          <p:cNvSpPr>
            <a:spLocks/>
          </p:cNvSpPr>
          <p:nvPr/>
        </p:nvSpPr>
        <p:spPr bwMode="auto">
          <a:xfrm>
            <a:off x="7999413" y="2378075"/>
            <a:ext cx="808037" cy="639763"/>
          </a:xfrm>
          <a:custGeom>
            <a:avLst/>
            <a:gdLst>
              <a:gd name="T0" fmla="*/ 0 w 1056"/>
              <a:gd name="T1" fmla="*/ 2147483646 h 720"/>
              <a:gd name="T2" fmla="*/ 2147483646 w 1056"/>
              <a:gd name="T3" fmla="*/ 2147483646 h 720"/>
              <a:gd name="T4" fmla="*/ 2147483646 w 1056"/>
              <a:gd name="T5" fmla="*/ 0 h 720"/>
              <a:gd name="T6" fmla="*/ 0 60000 65536"/>
              <a:gd name="T7" fmla="*/ 0 60000 65536"/>
              <a:gd name="T8" fmla="*/ 0 60000 65536"/>
            </a:gdLst>
            <a:ahLst/>
            <a:cxnLst>
              <a:cxn ang="T6">
                <a:pos x="T0" y="T1"/>
              </a:cxn>
              <a:cxn ang="T7">
                <a:pos x="T2" y="T3"/>
              </a:cxn>
              <a:cxn ang="T8">
                <a:pos x="T4" y="T5"/>
              </a:cxn>
            </a:cxnLst>
            <a:rect l="0" t="0" r="r" b="b"/>
            <a:pathLst>
              <a:path w="1056" h="720">
                <a:moveTo>
                  <a:pt x="0" y="720"/>
                </a:moveTo>
                <a:cubicBezTo>
                  <a:pt x="320" y="708"/>
                  <a:pt x="640" y="696"/>
                  <a:pt x="816" y="576"/>
                </a:cubicBezTo>
                <a:cubicBezTo>
                  <a:pt x="992" y="456"/>
                  <a:pt x="1016" y="96"/>
                  <a:pt x="1056" y="0"/>
                </a:cubicBezTo>
              </a:path>
            </a:pathLst>
          </a:custGeom>
          <a:noFill/>
          <a:ln w="12700" cmpd="sng">
            <a:solidFill>
              <a:schemeClr val="hlink"/>
            </a:solidFill>
            <a:round/>
            <a:headEnd/>
            <a:tailEnd/>
          </a:ln>
          <a:effectLst/>
        </p:spPr>
        <p:txBody>
          <a:bodyPr wrap="none" anchor="ctr"/>
          <a:lstStyle/>
          <a:p>
            <a:endParaRPr lang="zh-CN" altLang="en-US"/>
          </a:p>
        </p:txBody>
      </p:sp>
      <p:graphicFrame>
        <p:nvGraphicFramePr>
          <p:cNvPr id="167968" name="Object 32"/>
          <p:cNvGraphicFramePr>
            <a:graphicFrameLocks noChangeAspect="1"/>
          </p:cNvGraphicFramePr>
          <p:nvPr/>
        </p:nvGraphicFramePr>
        <p:xfrm>
          <a:off x="8321675" y="2209800"/>
          <a:ext cx="288925" cy="314325"/>
        </p:xfrm>
        <a:graphic>
          <a:graphicData uri="http://schemas.openxmlformats.org/presentationml/2006/ole">
            <p:oleObj spid="_x0000_s90414" name="Equation" r:id="rId14" imgW="259920" imgH="280800" progId="Equation.3">
              <p:embed/>
            </p:oleObj>
          </a:graphicData>
        </a:graphic>
      </p:graphicFrame>
      <p:sp>
        <p:nvSpPr>
          <p:cNvPr id="167969" name="Text Box 33"/>
          <p:cNvSpPr txBox="1">
            <a:spLocks noChangeArrowheads="1"/>
          </p:cNvSpPr>
          <p:nvPr/>
        </p:nvSpPr>
        <p:spPr bwMode="auto">
          <a:xfrm>
            <a:off x="1981200" y="5791200"/>
            <a:ext cx="3048000" cy="519113"/>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800">
                <a:latin typeface="Times New Roman" pitchFamily="18" charset="0"/>
                <a:ea typeface="楷体_GB2312" pitchFamily="49" charset="-122"/>
              </a:rPr>
              <a:t>(</a:t>
            </a:r>
            <a:r>
              <a:rPr kumimoji="1" lang="zh-CN" altLang="en-US" sz="2800">
                <a:latin typeface="Times New Roman" pitchFamily="18" charset="0"/>
                <a:ea typeface="楷体_GB2312" pitchFamily="49" charset="-122"/>
              </a:rPr>
              <a:t>且 </a:t>
            </a:r>
            <a:r>
              <a:rPr kumimoji="1" lang="en-US" altLang="zh-CN" sz="2800" i="1">
                <a:latin typeface="Times New Roman" pitchFamily="18" charset="0"/>
                <a:ea typeface="仿宋_GB2312" pitchFamily="49" charset="-122"/>
              </a:rPr>
              <a:t>z</a:t>
            </a:r>
            <a:r>
              <a:rPr kumimoji="1" lang="en-US" altLang="zh-CN" sz="2800">
                <a:latin typeface="Times New Roman" pitchFamily="18" charset="0"/>
                <a:ea typeface="仿宋_GB2312" pitchFamily="49" charset="-122"/>
              </a:rPr>
              <a:t> </a:t>
            </a:r>
            <a:r>
              <a:rPr kumimoji="1" lang="zh-CN" altLang="en-US" sz="2800">
                <a:latin typeface="Times New Roman" pitchFamily="18" charset="0"/>
                <a:ea typeface="楷体_GB2312" pitchFamily="49" charset="-122"/>
              </a:rPr>
              <a:t>轴在平面上</a:t>
            </a:r>
            <a:r>
              <a:rPr kumimoji="1" lang="en-US" altLang="zh-CN" sz="2800">
                <a:latin typeface="Times New Roman" pitchFamily="18" charset="0"/>
                <a:ea typeface="仿宋_GB2312" pitchFamily="49" charset="-122"/>
              </a:rPr>
              <a:t>)</a:t>
            </a:r>
            <a:endParaRPr kumimoji="1" lang="en-US" altLang="zh-CN" sz="2800">
              <a:solidFill>
                <a:schemeClr val="accent1"/>
              </a:solidFill>
              <a:latin typeface="Times New Roman" pitchFamily="18" charset="0"/>
              <a:ea typeface="仿宋_GB2312" pitchFamily="49" charset="-122"/>
            </a:endParaRPr>
          </a:p>
        </p:txBody>
      </p:sp>
      <p:sp>
        <p:nvSpPr>
          <p:cNvPr id="168011" name="Text Box 75"/>
          <p:cNvSpPr txBox="1">
            <a:spLocks noChangeArrowheads="1"/>
          </p:cNvSpPr>
          <p:nvPr/>
        </p:nvSpPr>
        <p:spPr bwMode="auto">
          <a:xfrm>
            <a:off x="2514600" y="3490913"/>
            <a:ext cx="2673350" cy="519112"/>
          </a:xfrm>
          <a:prstGeom prst="rect">
            <a:avLst/>
          </a:prstGeom>
          <a:noFill/>
          <a:ln w="9525">
            <a:noFill/>
            <a:miter lim="800000"/>
            <a:headEnd/>
            <a:tailEnd/>
          </a:ln>
          <a:effectLst/>
        </p:spPr>
        <p:txBody>
          <a:bodyPr wrap="none">
            <a:spAutoFit/>
          </a:bodyPr>
          <a:lstStyle/>
          <a:p>
            <a:pPr eaLnBrk="1" hangingPunct="1"/>
            <a:r>
              <a:rPr kumimoji="1" lang="zh-CN" altLang="en-US" sz="2800">
                <a:latin typeface="Times New Roman" pitchFamily="18" charset="0"/>
                <a:ea typeface="楷体_GB2312" pitchFamily="49" charset="-122"/>
              </a:rPr>
              <a:t>表示母线平行于</a:t>
            </a:r>
          </a:p>
        </p:txBody>
      </p:sp>
      <p:sp>
        <p:nvSpPr>
          <p:cNvPr id="168012" name="Text Box 76"/>
          <p:cNvSpPr txBox="1">
            <a:spLocks noChangeArrowheads="1"/>
          </p:cNvSpPr>
          <p:nvPr/>
        </p:nvSpPr>
        <p:spPr bwMode="auto">
          <a:xfrm>
            <a:off x="3124200" y="1066800"/>
            <a:ext cx="4038600" cy="519113"/>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800" i="1">
                <a:solidFill>
                  <a:schemeClr val="tx2"/>
                </a:solidFill>
                <a:latin typeface="Times New Roman" pitchFamily="18" charset="0"/>
                <a:ea typeface="楷体_GB2312" pitchFamily="49" charset="-122"/>
              </a:rPr>
              <a:t>C</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叫做</a:t>
            </a:r>
            <a:r>
              <a:rPr kumimoji="1" lang="zh-CN" altLang="en-US" sz="2800" b="1">
                <a:solidFill>
                  <a:schemeClr val="tx2"/>
                </a:solidFill>
                <a:latin typeface="Times New Roman" pitchFamily="18" charset="0"/>
                <a:ea typeface="楷体_GB2312" pitchFamily="49" charset="-122"/>
              </a:rPr>
              <a:t>准线</a:t>
            </a:r>
            <a:r>
              <a:rPr kumimoji="1" lang="en-US" altLang="zh-CN" sz="2800">
                <a:latin typeface="Times New Roman" pitchFamily="18" charset="0"/>
                <a:ea typeface="楷体_GB2312" pitchFamily="49" charset="-122"/>
              </a:rPr>
              <a:t>,  </a:t>
            </a:r>
            <a:r>
              <a:rPr kumimoji="1" lang="en-US" altLang="zh-CN" sz="2800" i="1">
                <a:solidFill>
                  <a:schemeClr val="tx2"/>
                </a:solidFill>
                <a:latin typeface="Times New Roman" pitchFamily="18" charset="0"/>
                <a:ea typeface="楷体_GB2312" pitchFamily="49" charset="-122"/>
              </a:rPr>
              <a:t>l</a:t>
            </a:r>
            <a:r>
              <a:rPr kumimoji="1" lang="en-US" altLang="zh-CN" sz="2800">
                <a:solidFill>
                  <a:schemeClr val="tx2"/>
                </a:solidFill>
                <a:latin typeface="Times New Roman" pitchFamily="18" charset="0"/>
                <a:ea typeface="楷体_GB2312" pitchFamily="49" charset="-122"/>
              </a:rPr>
              <a:t> </a:t>
            </a:r>
            <a:r>
              <a:rPr kumimoji="1" lang="zh-CN" altLang="en-US" sz="2800">
                <a:latin typeface="Times New Roman" pitchFamily="18" charset="0"/>
                <a:ea typeface="楷体_GB2312" pitchFamily="49" charset="-122"/>
              </a:rPr>
              <a:t>叫做</a:t>
            </a:r>
            <a:r>
              <a:rPr kumimoji="1" lang="zh-CN" altLang="en-US" sz="2800" b="1">
                <a:solidFill>
                  <a:schemeClr val="tx2"/>
                </a:solidFill>
                <a:latin typeface="Times New Roman" pitchFamily="18" charset="0"/>
                <a:ea typeface="楷体_GB2312" pitchFamily="49" charset="-122"/>
              </a:rPr>
              <a:t>母线</a:t>
            </a:r>
            <a:r>
              <a:rPr kumimoji="1" lang="en-US" altLang="zh-CN" sz="2800">
                <a:latin typeface="Times New Roman" pitchFamily="18" charset="0"/>
                <a:ea typeface="楷体_GB2312" pitchFamily="49" charset="-122"/>
              </a:rPr>
              <a:t>.</a:t>
            </a:r>
          </a:p>
        </p:txBody>
      </p:sp>
      <p:grpSp>
        <p:nvGrpSpPr>
          <p:cNvPr id="168017" name="Group 81"/>
          <p:cNvGrpSpPr>
            <a:grpSpLocks/>
          </p:cNvGrpSpPr>
          <p:nvPr/>
        </p:nvGrpSpPr>
        <p:grpSpPr bwMode="auto">
          <a:xfrm>
            <a:off x="6324600" y="2778125"/>
            <a:ext cx="457200" cy="225425"/>
            <a:chOff x="3888" y="1750"/>
            <a:chExt cx="288" cy="142"/>
          </a:xfrm>
        </p:grpSpPr>
        <p:sp>
          <p:nvSpPr>
            <p:cNvPr id="90169" name="Line 73"/>
            <p:cNvSpPr>
              <a:spLocks noChangeShapeType="1"/>
            </p:cNvSpPr>
            <p:nvPr/>
          </p:nvSpPr>
          <p:spPr bwMode="auto">
            <a:xfrm>
              <a:off x="3888" y="1750"/>
              <a:ext cx="288" cy="0"/>
            </a:xfrm>
            <a:prstGeom prst="line">
              <a:avLst/>
            </a:prstGeom>
            <a:noFill/>
            <a:ln w="19050">
              <a:solidFill>
                <a:srgbClr val="006600"/>
              </a:solidFill>
              <a:prstDash val="dash"/>
              <a:round/>
              <a:headEnd/>
              <a:tailEnd/>
            </a:ln>
            <a:effectLst/>
          </p:spPr>
          <p:txBody>
            <a:bodyPr wrap="none" anchor="ctr"/>
            <a:lstStyle/>
            <a:p>
              <a:endParaRPr lang="zh-CN" altLang="en-US"/>
            </a:p>
          </p:txBody>
        </p:sp>
        <p:sp>
          <p:nvSpPr>
            <p:cNvPr id="90170" name="Line 74"/>
            <p:cNvSpPr>
              <a:spLocks noChangeShapeType="1"/>
            </p:cNvSpPr>
            <p:nvPr/>
          </p:nvSpPr>
          <p:spPr bwMode="auto">
            <a:xfrm flipV="1">
              <a:off x="3888" y="1779"/>
              <a:ext cx="288" cy="113"/>
            </a:xfrm>
            <a:prstGeom prst="line">
              <a:avLst/>
            </a:prstGeom>
            <a:noFill/>
            <a:ln w="19050">
              <a:solidFill>
                <a:srgbClr val="006600"/>
              </a:solidFill>
              <a:prstDash val="dash"/>
              <a:round/>
              <a:headEnd/>
              <a:tailEnd/>
            </a:ln>
            <a:effectLst/>
          </p:spPr>
          <p:txBody>
            <a:bodyPr wrap="none" anchor="ctr"/>
            <a:lstStyle/>
            <a:p>
              <a:endParaRPr lang="zh-CN" altLang="en-US"/>
            </a:p>
          </p:txBody>
        </p:sp>
      </p:grpSp>
      <p:grpSp>
        <p:nvGrpSpPr>
          <p:cNvPr id="168033" name="Group 97"/>
          <p:cNvGrpSpPr>
            <a:grpSpLocks/>
          </p:cNvGrpSpPr>
          <p:nvPr/>
        </p:nvGrpSpPr>
        <p:grpSpPr bwMode="auto">
          <a:xfrm>
            <a:off x="5219700" y="4119563"/>
            <a:ext cx="1562100" cy="2070100"/>
            <a:chOff x="2928" y="2496"/>
            <a:chExt cx="1152" cy="1525"/>
          </a:xfrm>
        </p:grpSpPr>
        <p:sp>
          <p:nvSpPr>
            <p:cNvPr id="90162" name="Line 98"/>
            <p:cNvSpPr>
              <a:spLocks noChangeShapeType="1"/>
            </p:cNvSpPr>
            <p:nvPr/>
          </p:nvSpPr>
          <p:spPr bwMode="auto">
            <a:xfrm>
              <a:off x="3287" y="3408"/>
              <a:ext cx="768" cy="96"/>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90163" name="Line 99"/>
            <p:cNvSpPr>
              <a:spLocks noChangeShapeType="1"/>
            </p:cNvSpPr>
            <p:nvPr/>
          </p:nvSpPr>
          <p:spPr bwMode="auto">
            <a:xfrm flipV="1">
              <a:off x="3287" y="2496"/>
              <a:ext cx="0" cy="1488"/>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90164" name="Line 100"/>
            <p:cNvSpPr>
              <a:spLocks noChangeShapeType="1"/>
            </p:cNvSpPr>
            <p:nvPr/>
          </p:nvSpPr>
          <p:spPr bwMode="auto">
            <a:xfrm flipH="1">
              <a:off x="3120" y="3408"/>
              <a:ext cx="167" cy="528"/>
            </a:xfrm>
            <a:prstGeom prst="line">
              <a:avLst/>
            </a:prstGeom>
            <a:noFill/>
            <a:ln w="9525">
              <a:solidFill>
                <a:schemeClr val="tx1"/>
              </a:solidFill>
              <a:round/>
              <a:headEnd/>
              <a:tailEnd type="triangle" w="med" len="med"/>
            </a:ln>
            <a:effectLst/>
          </p:spPr>
          <p:txBody>
            <a:bodyPr wrap="none" anchor="ctr"/>
            <a:lstStyle/>
            <a:p>
              <a:endParaRPr lang="zh-CN" altLang="en-US"/>
            </a:p>
          </p:txBody>
        </p:sp>
        <p:graphicFrame>
          <p:nvGraphicFramePr>
            <p:cNvPr id="90165" name="Object 101"/>
            <p:cNvGraphicFramePr>
              <a:graphicFrameLocks noChangeAspect="1"/>
            </p:cNvGraphicFramePr>
            <p:nvPr/>
          </p:nvGraphicFramePr>
          <p:xfrm>
            <a:off x="2928" y="3792"/>
            <a:ext cx="205" cy="229"/>
          </p:xfrm>
          <a:graphic>
            <a:graphicData uri="http://schemas.openxmlformats.org/presentationml/2006/ole">
              <p:oleObj spid="_x0000_s90415" name="公式" r:id="rId15" imgW="72720" imgH="93600" progId="Equation.3">
                <p:embed/>
              </p:oleObj>
            </a:graphicData>
          </a:graphic>
        </p:graphicFrame>
        <p:graphicFrame>
          <p:nvGraphicFramePr>
            <p:cNvPr id="90166" name="Object 102"/>
            <p:cNvGraphicFramePr>
              <a:graphicFrameLocks noChangeAspect="1"/>
            </p:cNvGraphicFramePr>
            <p:nvPr/>
          </p:nvGraphicFramePr>
          <p:xfrm>
            <a:off x="3852" y="3504"/>
            <a:ext cx="228" cy="268"/>
          </p:xfrm>
          <a:graphic>
            <a:graphicData uri="http://schemas.openxmlformats.org/presentationml/2006/ole">
              <p:oleObj spid="_x0000_s90416" name="公式" r:id="rId16" imgW="93600" imgH="114480" progId="Equation.3">
                <p:embed/>
              </p:oleObj>
            </a:graphicData>
          </a:graphic>
        </p:graphicFrame>
        <p:graphicFrame>
          <p:nvGraphicFramePr>
            <p:cNvPr id="90167" name="Object 103"/>
            <p:cNvGraphicFramePr>
              <a:graphicFrameLocks noChangeAspect="1"/>
            </p:cNvGraphicFramePr>
            <p:nvPr/>
          </p:nvGraphicFramePr>
          <p:xfrm>
            <a:off x="3322" y="2496"/>
            <a:ext cx="205" cy="205"/>
          </p:xfrm>
          <a:graphic>
            <a:graphicData uri="http://schemas.openxmlformats.org/presentationml/2006/ole">
              <p:oleObj spid="_x0000_s90417" name="公式" r:id="rId17" imgW="72720" imgH="72720" progId="Equation.3">
                <p:embed/>
              </p:oleObj>
            </a:graphicData>
          </a:graphic>
        </p:graphicFrame>
        <p:graphicFrame>
          <p:nvGraphicFramePr>
            <p:cNvPr id="90168" name="Object 104"/>
            <p:cNvGraphicFramePr>
              <a:graphicFrameLocks noChangeAspect="1"/>
            </p:cNvGraphicFramePr>
            <p:nvPr/>
          </p:nvGraphicFramePr>
          <p:xfrm>
            <a:off x="3287" y="3216"/>
            <a:ext cx="205" cy="229"/>
          </p:xfrm>
          <a:graphic>
            <a:graphicData uri="http://schemas.openxmlformats.org/presentationml/2006/ole">
              <p:oleObj spid="_x0000_s90418" name="公式" r:id="rId18" imgW="72720" imgH="93600" progId="Equation.3">
                <p:embed/>
              </p:oleObj>
            </a:graphicData>
          </a:graphic>
        </p:graphicFrame>
      </p:grpSp>
      <p:sp>
        <p:nvSpPr>
          <p:cNvPr id="168041" name="Freeform 105"/>
          <p:cNvSpPr>
            <a:spLocks/>
          </p:cNvSpPr>
          <p:nvPr/>
        </p:nvSpPr>
        <p:spPr bwMode="auto">
          <a:xfrm>
            <a:off x="5349875" y="4249738"/>
            <a:ext cx="781050" cy="2151062"/>
          </a:xfrm>
          <a:custGeom>
            <a:avLst/>
            <a:gdLst>
              <a:gd name="T0" fmla="*/ 0 w 576"/>
              <a:gd name="T1" fmla="*/ 0 h 1584"/>
              <a:gd name="T2" fmla="*/ 2147483646 w 576"/>
              <a:gd name="T3" fmla="*/ 2147483646 h 1584"/>
              <a:gd name="T4" fmla="*/ 2147483646 w 576"/>
              <a:gd name="T5" fmla="*/ 2147483646 h 1584"/>
              <a:gd name="T6" fmla="*/ 0 w 576"/>
              <a:gd name="T7" fmla="*/ 2147483646 h 1584"/>
              <a:gd name="T8" fmla="*/ 0 w 576"/>
              <a:gd name="T9" fmla="*/ 0 h 15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1584">
                <a:moveTo>
                  <a:pt x="0" y="0"/>
                </a:moveTo>
                <a:lnTo>
                  <a:pt x="576" y="528"/>
                </a:lnTo>
                <a:lnTo>
                  <a:pt x="576" y="1584"/>
                </a:lnTo>
                <a:lnTo>
                  <a:pt x="0" y="1056"/>
                </a:lnTo>
                <a:lnTo>
                  <a:pt x="0" y="0"/>
                </a:lnTo>
                <a:close/>
              </a:path>
            </a:pathLst>
          </a:custGeom>
          <a:solidFill>
            <a:schemeClr val="folHlink">
              <a:alpha val="50195"/>
            </a:schemeClr>
          </a:solidFill>
          <a:ln w="9525">
            <a:solidFill>
              <a:schemeClr val="tx1"/>
            </a:solidFill>
            <a:round/>
            <a:headEnd/>
            <a:tailEnd/>
          </a:ln>
          <a:effectLst/>
        </p:spPr>
        <p:txBody>
          <a:bodyPr wrap="none" anchor="ctr"/>
          <a:lstStyle/>
          <a:p>
            <a:endParaRPr lang="zh-CN" altLang="en-US"/>
          </a:p>
        </p:txBody>
      </p:sp>
      <p:sp>
        <p:nvSpPr>
          <p:cNvPr id="168042" name="Line 106"/>
          <p:cNvSpPr>
            <a:spLocks noChangeShapeType="1"/>
          </p:cNvSpPr>
          <p:nvPr/>
        </p:nvSpPr>
        <p:spPr bwMode="auto">
          <a:xfrm>
            <a:off x="5349875" y="5032375"/>
            <a:ext cx="781050" cy="706438"/>
          </a:xfrm>
          <a:prstGeom prst="line">
            <a:avLst/>
          </a:prstGeom>
          <a:noFill/>
          <a:ln w="19050">
            <a:solidFill>
              <a:schemeClr val="accent1"/>
            </a:solidFill>
            <a:round/>
            <a:headEnd/>
            <a:tailEnd/>
          </a:ln>
          <a:effectLst/>
        </p:spPr>
        <p:txBody>
          <a:bodyPr wrap="none" anchor="ctr"/>
          <a:lstStyle/>
          <a:p>
            <a:endParaRPr lang="zh-CN" altLang="en-US"/>
          </a:p>
        </p:txBody>
      </p:sp>
      <p:grpSp>
        <p:nvGrpSpPr>
          <p:cNvPr id="168059" name="Group 123"/>
          <p:cNvGrpSpPr>
            <a:grpSpLocks/>
          </p:cNvGrpSpPr>
          <p:nvPr/>
        </p:nvGrpSpPr>
        <p:grpSpPr bwMode="auto">
          <a:xfrm>
            <a:off x="7110413" y="4014788"/>
            <a:ext cx="1397000" cy="1706562"/>
            <a:chOff x="4496" y="2529"/>
            <a:chExt cx="880" cy="1075"/>
          </a:xfrm>
        </p:grpSpPr>
        <p:sp>
          <p:nvSpPr>
            <p:cNvPr id="90148" name="Line 4"/>
            <p:cNvSpPr>
              <a:spLocks noChangeShapeType="1"/>
            </p:cNvSpPr>
            <p:nvPr/>
          </p:nvSpPr>
          <p:spPr bwMode="auto">
            <a:xfrm>
              <a:off x="4526" y="2784"/>
              <a:ext cx="0" cy="614"/>
            </a:xfrm>
            <a:prstGeom prst="line">
              <a:avLst/>
            </a:prstGeom>
            <a:noFill/>
            <a:ln w="9525">
              <a:solidFill>
                <a:srgbClr val="008080"/>
              </a:solidFill>
              <a:round/>
              <a:headEnd/>
              <a:tailEnd/>
            </a:ln>
            <a:effectLst/>
          </p:spPr>
          <p:txBody>
            <a:bodyPr wrap="none" anchor="ctr"/>
            <a:lstStyle/>
            <a:p>
              <a:endParaRPr lang="zh-CN" altLang="en-US"/>
            </a:p>
          </p:txBody>
        </p:sp>
        <p:sp>
          <p:nvSpPr>
            <p:cNvPr id="90149" name="Line 5"/>
            <p:cNvSpPr>
              <a:spLocks noChangeShapeType="1"/>
            </p:cNvSpPr>
            <p:nvPr/>
          </p:nvSpPr>
          <p:spPr bwMode="auto">
            <a:xfrm>
              <a:off x="5348" y="2937"/>
              <a:ext cx="0" cy="614"/>
            </a:xfrm>
            <a:prstGeom prst="line">
              <a:avLst/>
            </a:prstGeom>
            <a:noFill/>
            <a:ln w="9525">
              <a:solidFill>
                <a:srgbClr val="008080"/>
              </a:solidFill>
              <a:round/>
              <a:headEnd/>
              <a:tailEnd/>
            </a:ln>
            <a:effectLst/>
          </p:spPr>
          <p:txBody>
            <a:bodyPr wrap="none" anchor="ctr"/>
            <a:lstStyle/>
            <a:p>
              <a:endParaRPr lang="zh-CN" altLang="en-US"/>
            </a:p>
          </p:txBody>
        </p:sp>
        <p:grpSp>
          <p:nvGrpSpPr>
            <p:cNvPr id="90150" name="Group 122"/>
            <p:cNvGrpSpPr>
              <a:grpSpLocks/>
            </p:cNvGrpSpPr>
            <p:nvPr/>
          </p:nvGrpSpPr>
          <p:grpSpPr bwMode="auto">
            <a:xfrm>
              <a:off x="4496" y="2529"/>
              <a:ext cx="880" cy="1075"/>
              <a:chOff x="4496" y="2529"/>
              <a:chExt cx="880" cy="1075"/>
            </a:xfrm>
          </p:grpSpPr>
          <p:grpSp>
            <p:nvGrpSpPr>
              <p:cNvPr id="90151" name="Group 117"/>
              <p:cNvGrpSpPr>
                <a:grpSpLocks/>
              </p:cNvGrpSpPr>
              <p:nvPr/>
            </p:nvGrpSpPr>
            <p:grpSpPr bwMode="auto">
              <a:xfrm>
                <a:off x="4496" y="2655"/>
                <a:ext cx="880" cy="949"/>
                <a:chOff x="4496" y="2655"/>
                <a:chExt cx="880" cy="949"/>
              </a:xfrm>
            </p:grpSpPr>
            <p:sp>
              <p:nvSpPr>
                <p:cNvPr id="90158" name="Freeform 111"/>
                <p:cNvSpPr>
                  <a:spLocks/>
                </p:cNvSpPr>
                <p:nvPr/>
              </p:nvSpPr>
              <p:spPr bwMode="auto">
                <a:xfrm>
                  <a:off x="4534" y="2736"/>
                  <a:ext cx="816" cy="793"/>
                </a:xfrm>
                <a:custGeom>
                  <a:avLst/>
                  <a:gdLst>
                    <a:gd name="T0" fmla="*/ 0 w 864"/>
                    <a:gd name="T1" fmla="*/ 0 h 816"/>
                    <a:gd name="T2" fmla="*/ 0 w 864"/>
                    <a:gd name="T3" fmla="*/ 556 h 816"/>
                    <a:gd name="T4" fmla="*/ 518 w 864"/>
                    <a:gd name="T5" fmla="*/ 631 h 816"/>
                    <a:gd name="T6" fmla="*/ 518 w 864"/>
                    <a:gd name="T7" fmla="*/ 112 h 816"/>
                    <a:gd name="T8" fmla="*/ 0 w 864"/>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816">
                      <a:moveTo>
                        <a:pt x="0" y="0"/>
                      </a:moveTo>
                      <a:lnTo>
                        <a:pt x="0" y="720"/>
                      </a:lnTo>
                      <a:lnTo>
                        <a:pt x="864" y="816"/>
                      </a:lnTo>
                      <a:lnTo>
                        <a:pt x="864" y="144"/>
                      </a:lnTo>
                      <a:lnTo>
                        <a:pt x="0" y="0"/>
                      </a:lnTo>
                      <a:close/>
                    </a:path>
                  </a:pathLst>
                </a:custGeom>
                <a:gradFill rotWithShape="0">
                  <a:gsLst>
                    <a:gs pos="0">
                      <a:srgbClr val="185E5E"/>
                    </a:gs>
                    <a:gs pos="50000">
                      <a:srgbClr val="33CCCC"/>
                    </a:gs>
                    <a:gs pos="100000">
                      <a:srgbClr val="185E5E"/>
                    </a:gs>
                  </a:gsLst>
                  <a:lin ang="0" scaled="1"/>
                </a:gradFill>
                <a:ln w="9525">
                  <a:noFill/>
                  <a:round/>
                  <a:headEnd/>
                  <a:tailEnd/>
                </a:ln>
                <a:effectLst/>
              </p:spPr>
              <p:txBody>
                <a:bodyPr/>
                <a:lstStyle/>
                <a:p>
                  <a:endParaRPr lang="zh-CN" altLang="en-US"/>
                </a:p>
              </p:txBody>
            </p:sp>
            <p:sp>
              <p:nvSpPr>
                <p:cNvPr id="90159" name="Arc 108"/>
                <p:cNvSpPr>
                  <a:spLocks/>
                </p:cNvSpPr>
                <p:nvPr/>
              </p:nvSpPr>
              <p:spPr bwMode="auto">
                <a:xfrm rot="780000">
                  <a:off x="4539" y="3264"/>
                  <a:ext cx="837" cy="172"/>
                </a:xfrm>
                <a:custGeom>
                  <a:avLst/>
                  <a:gdLst>
                    <a:gd name="T0" fmla="*/ 0 w 43156"/>
                    <a:gd name="T1" fmla="*/ 0 h 21600"/>
                    <a:gd name="T2" fmla="*/ 0 w 43156"/>
                    <a:gd name="T3" fmla="*/ 0 h 21600"/>
                    <a:gd name="T4" fmla="*/ 0 w 43156"/>
                    <a:gd name="T5" fmla="*/ 0 h 21600"/>
                    <a:gd name="T6" fmla="*/ 0 60000 65536"/>
                    <a:gd name="T7" fmla="*/ 0 60000 65536"/>
                    <a:gd name="T8" fmla="*/ 0 60000 65536"/>
                  </a:gdLst>
                  <a:ahLst/>
                  <a:cxnLst>
                    <a:cxn ang="T6">
                      <a:pos x="T0" y="T1"/>
                    </a:cxn>
                    <a:cxn ang="T7">
                      <a:pos x="T2" y="T3"/>
                    </a:cxn>
                    <a:cxn ang="T8">
                      <a:pos x="T4" y="T5"/>
                    </a:cxn>
                  </a:cxnLst>
                  <a:rect l="0" t="0" r="r" b="b"/>
                  <a:pathLst>
                    <a:path w="43156" h="21600" fill="none" extrusionOk="0">
                      <a:moveTo>
                        <a:pt x="-1" y="20223"/>
                      </a:moveTo>
                      <a:cubicBezTo>
                        <a:pt x="725" y="8852"/>
                        <a:pt x="10160" y="-1"/>
                        <a:pt x="21556" y="0"/>
                      </a:cubicBezTo>
                      <a:cubicBezTo>
                        <a:pt x="33485" y="0"/>
                        <a:pt x="43156" y="9670"/>
                        <a:pt x="43156" y="21600"/>
                      </a:cubicBezTo>
                    </a:path>
                    <a:path w="43156" h="21600" stroke="0" extrusionOk="0">
                      <a:moveTo>
                        <a:pt x="-1" y="20223"/>
                      </a:moveTo>
                      <a:cubicBezTo>
                        <a:pt x="725" y="8852"/>
                        <a:pt x="10160" y="-1"/>
                        <a:pt x="21556" y="0"/>
                      </a:cubicBezTo>
                      <a:cubicBezTo>
                        <a:pt x="33485" y="0"/>
                        <a:pt x="43156" y="9670"/>
                        <a:pt x="43156" y="21600"/>
                      </a:cubicBezTo>
                      <a:lnTo>
                        <a:pt x="21556" y="21600"/>
                      </a:lnTo>
                      <a:lnTo>
                        <a:pt x="-1" y="20223"/>
                      </a:lnTo>
                      <a:close/>
                    </a:path>
                  </a:pathLst>
                </a:custGeom>
                <a:noFill/>
                <a:ln w="9525">
                  <a:solidFill>
                    <a:schemeClr val="tx1"/>
                  </a:solidFill>
                  <a:prstDash val="dash"/>
                  <a:round/>
                  <a:headEnd/>
                  <a:tailEnd/>
                </a:ln>
                <a:effectLst/>
              </p:spPr>
              <p:txBody>
                <a:bodyPr wrap="none" anchor="ctr"/>
                <a:lstStyle/>
                <a:p>
                  <a:endParaRPr lang="zh-CN" altLang="en-US"/>
                </a:p>
              </p:txBody>
            </p:sp>
            <p:sp>
              <p:nvSpPr>
                <p:cNvPr id="90160" name="Oval 7"/>
                <p:cNvSpPr>
                  <a:spLocks noChangeArrowheads="1"/>
                </p:cNvSpPr>
                <p:nvPr/>
              </p:nvSpPr>
              <p:spPr bwMode="auto">
                <a:xfrm rot="804873">
                  <a:off x="4517" y="2655"/>
                  <a:ext cx="836" cy="345"/>
                </a:xfrm>
                <a:prstGeom prst="ellipse">
                  <a:avLst/>
                </a:prstGeom>
                <a:solidFill>
                  <a:schemeClr val="folHlink"/>
                </a:solidFill>
                <a:ln w="9525">
                  <a:solidFill>
                    <a:schemeClr val="tx1"/>
                  </a:solidFill>
                  <a:round/>
                  <a:headEnd/>
                  <a:tailEnd/>
                </a:ln>
                <a:effectLst/>
              </p:spPr>
              <p:txBody>
                <a:bodyPr wrap="none" anchor="ctr"/>
                <a:lstStyle/>
                <a:p>
                  <a:pPr eaLnBrk="1" hangingPunct="1"/>
                  <a:endParaRPr lang="zh-CN" altLang="en-US"/>
                </a:p>
              </p:txBody>
            </p:sp>
            <p:sp>
              <p:nvSpPr>
                <p:cNvPr id="90161" name="Arc 109"/>
                <p:cNvSpPr>
                  <a:spLocks/>
                </p:cNvSpPr>
                <p:nvPr/>
              </p:nvSpPr>
              <p:spPr bwMode="auto">
                <a:xfrm rot="780000" flipH="1" flipV="1">
                  <a:off x="4496" y="3400"/>
                  <a:ext cx="838" cy="204"/>
                </a:xfrm>
                <a:custGeom>
                  <a:avLst/>
                  <a:gdLst>
                    <a:gd name="T0" fmla="*/ 0 w 43200"/>
                    <a:gd name="T1" fmla="*/ 0 h 25678"/>
                    <a:gd name="T2" fmla="*/ 0 w 43200"/>
                    <a:gd name="T3" fmla="*/ 0 h 25678"/>
                    <a:gd name="T4" fmla="*/ 0 w 43200"/>
                    <a:gd name="T5" fmla="*/ 0 h 25678"/>
                    <a:gd name="T6" fmla="*/ 0 60000 65536"/>
                    <a:gd name="T7" fmla="*/ 0 60000 65536"/>
                    <a:gd name="T8" fmla="*/ 0 60000 65536"/>
                  </a:gdLst>
                  <a:ahLst/>
                  <a:cxnLst>
                    <a:cxn ang="T6">
                      <a:pos x="T0" y="T1"/>
                    </a:cxn>
                    <a:cxn ang="T7">
                      <a:pos x="T2" y="T3"/>
                    </a:cxn>
                    <a:cxn ang="T8">
                      <a:pos x="T4" y="T5"/>
                    </a:cxn>
                  </a:cxnLst>
                  <a:rect l="0" t="0" r="r" b="b"/>
                  <a:pathLst>
                    <a:path w="43200" h="25678" fill="none" extrusionOk="0">
                      <a:moveTo>
                        <a:pt x="388" y="25678"/>
                      </a:moveTo>
                      <a:cubicBezTo>
                        <a:pt x="130" y="24334"/>
                        <a:pt x="0" y="22968"/>
                        <a:pt x="0" y="21600"/>
                      </a:cubicBezTo>
                      <a:cubicBezTo>
                        <a:pt x="0" y="9670"/>
                        <a:pt x="9670" y="0"/>
                        <a:pt x="21600" y="0"/>
                      </a:cubicBezTo>
                      <a:cubicBezTo>
                        <a:pt x="33529" y="-1"/>
                        <a:pt x="43199" y="9670"/>
                        <a:pt x="43200" y="21599"/>
                      </a:cubicBezTo>
                    </a:path>
                    <a:path w="43200" h="25678" stroke="0" extrusionOk="0">
                      <a:moveTo>
                        <a:pt x="388" y="25678"/>
                      </a:moveTo>
                      <a:cubicBezTo>
                        <a:pt x="130" y="24334"/>
                        <a:pt x="0" y="22968"/>
                        <a:pt x="0" y="21600"/>
                      </a:cubicBezTo>
                      <a:cubicBezTo>
                        <a:pt x="0" y="9670"/>
                        <a:pt x="9670" y="0"/>
                        <a:pt x="21600" y="0"/>
                      </a:cubicBezTo>
                      <a:cubicBezTo>
                        <a:pt x="33529" y="-1"/>
                        <a:pt x="43199" y="9670"/>
                        <a:pt x="43200" y="21599"/>
                      </a:cubicBezTo>
                      <a:lnTo>
                        <a:pt x="21600" y="21600"/>
                      </a:lnTo>
                      <a:lnTo>
                        <a:pt x="388" y="25678"/>
                      </a:lnTo>
                      <a:close/>
                    </a:path>
                  </a:pathLst>
                </a:custGeom>
                <a:gradFill rotWithShape="0">
                  <a:gsLst>
                    <a:gs pos="0">
                      <a:srgbClr val="185E5E"/>
                    </a:gs>
                    <a:gs pos="50000">
                      <a:srgbClr val="33CCCC"/>
                    </a:gs>
                    <a:gs pos="100000">
                      <a:srgbClr val="185E5E"/>
                    </a:gs>
                  </a:gsLst>
                  <a:lin ang="0" scaled="1"/>
                </a:gradFill>
                <a:ln w="9525">
                  <a:solidFill>
                    <a:schemeClr val="tx1"/>
                  </a:solidFill>
                  <a:round/>
                  <a:headEnd/>
                  <a:tailEnd/>
                </a:ln>
                <a:effectLst/>
              </p:spPr>
              <p:txBody>
                <a:bodyPr wrap="none" anchor="ctr"/>
                <a:lstStyle/>
                <a:p>
                  <a:endParaRPr lang="zh-CN" altLang="en-US"/>
                </a:p>
              </p:txBody>
            </p:sp>
          </p:grpSp>
          <p:grpSp>
            <p:nvGrpSpPr>
              <p:cNvPr id="90152" name="Group 115"/>
              <p:cNvGrpSpPr>
                <a:grpSpLocks/>
              </p:cNvGrpSpPr>
              <p:nvPr/>
            </p:nvGrpSpPr>
            <p:grpSpPr bwMode="auto">
              <a:xfrm>
                <a:off x="4496" y="2976"/>
                <a:ext cx="880" cy="340"/>
                <a:chOff x="4496" y="2972"/>
                <a:chExt cx="880" cy="340"/>
              </a:xfrm>
            </p:grpSpPr>
            <p:sp>
              <p:nvSpPr>
                <p:cNvPr id="90156" name="Arc 113"/>
                <p:cNvSpPr>
                  <a:spLocks/>
                </p:cNvSpPr>
                <p:nvPr/>
              </p:nvSpPr>
              <p:spPr bwMode="auto">
                <a:xfrm rot="780000">
                  <a:off x="4539" y="2972"/>
                  <a:ext cx="837" cy="172"/>
                </a:xfrm>
                <a:custGeom>
                  <a:avLst/>
                  <a:gdLst>
                    <a:gd name="T0" fmla="*/ 0 w 43156"/>
                    <a:gd name="T1" fmla="*/ 0 h 21600"/>
                    <a:gd name="T2" fmla="*/ 0 w 43156"/>
                    <a:gd name="T3" fmla="*/ 0 h 21600"/>
                    <a:gd name="T4" fmla="*/ 0 w 43156"/>
                    <a:gd name="T5" fmla="*/ 0 h 21600"/>
                    <a:gd name="T6" fmla="*/ 0 60000 65536"/>
                    <a:gd name="T7" fmla="*/ 0 60000 65536"/>
                    <a:gd name="T8" fmla="*/ 0 60000 65536"/>
                  </a:gdLst>
                  <a:ahLst/>
                  <a:cxnLst>
                    <a:cxn ang="T6">
                      <a:pos x="T0" y="T1"/>
                    </a:cxn>
                    <a:cxn ang="T7">
                      <a:pos x="T2" y="T3"/>
                    </a:cxn>
                    <a:cxn ang="T8">
                      <a:pos x="T4" y="T5"/>
                    </a:cxn>
                  </a:cxnLst>
                  <a:rect l="0" t="0" r="r" b="b"/>
                  <a:pathLst>
                    <a:path w="43156" h="21600" fill="none" extrusionOk="0">
                      <a:moveTo>
                        <a:pt x="-1" y="20223"/>
                      </a:moveTo>
                      <a:cubicBezTo>
                        <a:pt x="725" y="8852"/>
                        <a:pt x="10160" y="-1"/>
                        <a:pt x="21556" y="0"/>
                      </a:cubicBezTo>
                      <a:cubicBezTo>
                        <a:pt x="33485" y="0"/>
                        <a:pt x="43156" y="9670"/>
                        <a:pt x="43156" y="21600"/>
                      </a:cubicBezTo>
                    </a:path>
                    <a:path w="43156" h="21600" stroke="0" extrusionOk="0">
                      <a:moveTo>
                        <a:pt x="-1" y="20223"/>
                      </a:moveTo>
                      <a:cubicBezTo>
                        <a:pt x="725" y="8852"/>
                        <a:pt x="10160" y="-1"/>
                        <a:pt x="21556" y="0"/>
                      </a:cubicBezTo>
                      <a:cubicBezTo>
                        <a:pt x="33485" y="0"/>
                        <a:pt x="43156" y="9670"/>
                        <a:pt x="43156" y="21600"/>
                      </a:cubicBezTo>
                      <a:lnTo>
                        <a:pt x="21556" y="21600"/>
                      </a:lnTo>
                      <a:lnTo>
                        <a:pt x="-1" y="20223"/>
                      </a:lnTo>
                      <a:close/>
                    </a:path>
                  </a:pathLst>
                </a:custGeom>
                <a:noFill/>
                <a:ln w="9525">
                  <a:solidFill>
                    <a:schemeClr val="tx1"/>
                  </a:solidFill>
                  <a:prstDash val="dash"/>
                  <a:round/>
                  <a:headEnd/>
                  <a:tailEnd/>
                </a:ln>
                <a:effectLst/>
              </p:spPr>
              <p:txBody>
                <a:bodyPr wrap="none" anchor="ctr"/>
                <a:lstStyle/>
                <a:p>
                  <a:endParaRPr lang="zh-CN" altLang="en-US"/>
                </a:p>
              </p:txBody>
            </p:sp>
            <p:sp>
              <p:nvSpPr>
                <p:cNvPr id="90157" name="Arc 114"/>
                <p:cNvSpPr>
                  <a:spLocks/>
                </p:cNvSpPr>
                <p:nvPr/>
              </p:nvSpPr>
              <p:spPr bwMode="auto">
                <a:xfrm rot="780000" flipH="1" flipV="1">
                  <a:off x="4496" y="3108"/>
                  <a:ext cx="838" cy="204"/>
                </a:xfrm>
                <a:custGeom>
                  <a:avLst/>
                  <a:gdLst>
                    <a:gd name="T0" fmla="*/ 0 w 43200"/>
                    <a:gd name="T1" fmla="*/ 0 h 25678"/>
                    <a:gd name="T2" fmla="*/ 0 w 43200"/>
                    <a:gd name="T3" fmla="*/ 0 h 25678"/>
                    <a:gd name="T4" fmla="*/ 0 w 43200"/>
                    <a:gd name="T5" fmla="*/ 0 h 25678"/>
                    <a:gd name="T6" fmla="*/ 0 60000 65536"/>
                    <a:gd name="T7" fmla="*/ 0 60000 65536"/>
                    <a:gd name="T8" fmla="*/ 0 60000 65536"/>
                  </a:gdLst>
                  <a:ahLst/>
                  <a:cxnLst>
                    <a:cxn ang="T6">
                      <a:pos x="T0" y="T1"/>
                    </a:cxn>
                    <a:cxn ang="T7">
                      <a:pos x="T2" y="T3"/>
                    </a:cxn>
                    <a:cxn ang="T8">
                      <a:pos x="T4" y="T5"/>
                    </a:cxn>
                  </a:cxnLst>
                  <a:rect l="0" t="0" r="r" b="b"/>
                  <a:pathLst>
                    <a:path w="43200" h="25678" fill="none" extrusionOk="0">
                      <a:moveTo>
                        <a:pt x="388" y="25678"/>
                      </a:moveTo>
                      <a:cubicBezTo>
                        <a:pt x="130" y="24334"/>
                        <a:pt x="0" y="22968"/>
                        <a:pt x="0" y="21600"/>
                      </a:cubicBezTo>
                      <a:cubicBezTo>
                        <a:pt x="0" y="9670"/>
                        <a:pt x="9670" y="0"/>
                        <a:pt x="21600" y="0"/>
                      </a:cubicBezTo>
                      <a:cubicBezTo>
                        <a:pt x="33529" y="-1"/>
                        <a:pt x="43199" y="9670"/>
                        <a:pt x="43200" y="21599"/>
                      </a:cubicBezTo>
                    </a:path>
                    <a:path w="43200" h="25678" stroke="0" extrusionOk="0">
                      <a:moveTo>
                        <a:pt x="388" y="25678"/>
                      </a:moveTo>
                      <a:cubicBezTo>
                        <a:pt x="130" y="24334"/>
                        <a:pt x="0" y="22968"/>
                        <a:pt x="0" y="21600"/>
                      </a:cubicBezTo>
                      <a:cubicBezTo>
                        <a:pt x="0" y="9670"/>
                        <a:pt x="9670" y="0"/>
                        <a:pt x="21600" y="0"/>
                      </a:cubicBezTo>
                      <a:cubicBezTo>
                        <a:pt x="33529" y="-1"/>
                        <a:pt x="43199" y="9670"/>
                        <a:pt x="43200" y="21599"/>
                      </a:cubicBezTo>
                      <a:lnTo>
                        <a:pt x="21600" y="21600"/>
                      </a:lnTo>
                      <a:lnTo>
                        <a:pt x="388" y="25678"/>
                      </a:lnTo>
                      <a:close/>
                    </a:path>
                  </a:pathLst>
                </a:custGeom>
                <a:noFill/>
                <a:ln w="9525">
                  <a:solidFill>
                    <a:schemeClr val="tx1"/>
                  </a:solidFill>
                  <a:round/>
                  <a:headEnd/>
                  <a:tailEnd/>
                </a:ln>
                <a:effectLst/>
              </p:spPr>
              <p:txBody>
                <a:bodyPr wrap="none" anchor="ctr"/>
                <a:lstStyle/>
                <a:p>
                  <a:endParaRPr lang="zh-CN" altLang="en-US"/>
                </a:p>
              </p:txBody>
            </p:sp>
          </p:grpSp>
          <p:sp>
            <p:nvSpPr>
              <p:cNvPr id="90153" name="Line 119"/>
              <p:cNvSpPr>
                <a:spLocks noChangeShapeType="1"/>
              </p:cNvSpPr>
              <p:nvPr/>
            </p:nvSpPr>
            <p:spPr bwMode="auto">
              <a:xfrm>
                <a:off x="4904" y="3120"/>
                <a:ext cx="440" cy="136"/>
              </a:xfrm>
              <a:prstGeom prst="line">
                <a:avLst/>
              </a:prstGeom>
              <a:noFill/>
              <a:ln w="9525">
                <a:solidFill>
                  <a:schemeClr val="tx1"/>
                </a:solidFill>
                <a:prstDash val="dash"/>
                <a:round/>
                <a:headEnd/>
                <a:tailEnd/>
              </a:ln>
              <a:effectLst/>
            </p:spPr>
            <p:txBody>
              <a:bodyPr wrap="none" anchor="ctr"/>
              <a:lstStyle/>
              <a:p>
                <a:endParaRPr lang="zh-CN" altLang="en-US"/>
              </a:p>
            </p:txBody>
          </p:sp>
          <p:sp>
            <p:nvSpPr>
              <p:cNvPr id="90154" name="Line 120"/>
              <p:cNvSpPr>
                <a:spLocks noChangeShapeType="1"/>
              </p:cNvSpPr>
              <p:nvPr/>
            </p:nvSpPr>
            <p:spPr bwMode="auto">
              <a:xfrm flipH="1">
                <a:off x="4681" y="3120"/>
                <a:ext cx="238" cy="440"/>
              </a:xfrm>
              <a:prstGeom prst="line">
                <a:avLst/>
              </a:prstGeom>
              <a:noFill/>
              <a:ln w="9525">
                <a:solidFill>
                  <a:schemeClr val="tx1"/>
                </a:solidFill>
                <a:prstDash val="dash"/>
                <a:round/>
                <a:headEnd/>
                <a:tailEnd/>
              </a:ln>
              <a:effectLst/>
            </p:spPr>
            <p:txBody>
              <a:bodyPr wrap="none" anchor="ctr"/>
              <a:lstStyle/>
              <a:p>
                <a:endParaRPr lang="zh-CN" altLang="en-US"/>
              </a:p>
            </p:txBody>
          </p:sp>
          <p:sp>
            <p:nvSpPr>
              <p:cNvPr id="90155" name="Line 121"/>
              <p:cNvSpPr>
                <a:spLocks noChangeShapeType="1"/>
              </p:cNvSpPr>
              <p:nvPr/>
            </p:nvSpPr>
            <p:spPr bwMode="auto">
              <a:xfrm flipV="1">
                <a:off x="4904" y="2529"/>
                <a:ext cx="0" cy="591"/>
              </a:xfrm>
              <a:prstGeom prst="line">
                <a:avLst/>
              </a:prstGeom>
              <a:noFill/>
              <a:ln w="9525">
                <a:solidFill>
                  <a:schemeClr val="tx1"/>
                </a:solidFill>
                <a:prstDash val="dash"/>
                <a:round/>
                <a:headEnd/>
                <a:tailEnd/>
              </a:ln>
              <a:effectLst/>
            </p:spPr>
            <p:txBody>
              <a:bodyPr wrap="none" anchor="ctr"/>
              <a:lstStyle/>
              <a:p>
                <a:endParaRPr lang="zh-CN" altLang="en-US"/>
              </a:p>
            </p:txBody>
          </p:sp>
        </p:grpSp>
      </p:grpSp>
      <p:graphicFrame>
        <p:nvGraphicFramePr>
          <p:cNvPr id="167996" name="Object 60"/>
          <p:cNvGraphicFramePr>
            <a:graphicFrameLocks noChangeAspect="1"/>
          </p:cNvGraphicFramePr>
          <p:nvPr/>
        </p:nvGraphicFramePr>
        <p:xfrm>
          <a:off x="7869238" y="4953000"/>
          <a:ext cx="277812" cy="309563"/>
        </p:xfrm>
        <a:graphic>
          <a:graphicData uri="http://schemas.openxmlformats.org/presentationml/2006/ole">
            <p:oleObj spid="_x0000_s90419" name="公式" r:id="rId19" imgW="72720" imgH="93600" progId="Equation.3">
              <p:embed/>
            </p:oleObj>
          </a:graphicData>
        </a:graphic>
      </p:graphicFrame>
      <p:sp>
        <p:nvSpPr>
          <p:cNvPr id="90147" name="WordArt 13"/>
          <p:cNvSpPr>
            <a:spLocks noChangeArrowheads="1" noChangeShapeType="1" noTextEdit="1"/>
          </p:cNvSpPr>
          <p:nvPr/>
        </p:nvSpPr>
        <p:spPr bwMode="auto">
          <a:xfrm>
            <a:off x="76200" y="1524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三、柱面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7953"/>
                                        </p:tgtEl>
                                        <p:attrNameLst>
                                          <p:attrName>style.visibility</p:attrName>
                                        </p:attrNameLst>
                                      </p:cBhvr>
                                      <p:to>
                                        <p:strVal val="visible"/>
                                      </p:to>
                                    </p:set>
                                    <p:animEffect transition="in" filter="wipe(left)">
                                      <p:cBhvr>
                                        <p:cTn id="7" dur="500"/>
                                        <p:tgtEl>
                                          <p:spTgt spid="16795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7954"/>
                                        </p:tgtEl>
                                        <p:attrNameLst>
                                          <p:attrName>style.visibility</p:attrName>
                                        </p:attrNameLst>
                                      </p:cBhvr>
                                      <p:to>
                                        <p:strVal val="visible"/>
                                      </p:to>
                                    </p:set>
                                    <p:animEffect transition="in" filter="wipe(left)">
                                      <p:cBhvr>
                                        <p:cTn id="11" dur="500"/>
                                        <p:tgtEl>
                                          <p:spTgt spid="16795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7967"/>
                                        </p:tgtEl>
                                        <p:attrNameLst>
                                          <p:attrName>style.visibility</p:attrName>
                                        </p:attrNameLst>
                                      </p:cBhvr>
                                      <p:to>
                                        <p:strVal val="visible"/>
                                      </p:to>
                                    </p:set>
                                    <p:animEffect transition="in" filter="wipe(left)">
                                      <p:cBhvr>
                                        <p:cTn id="16" dur="500"/>
                                        <p:tgtEl>
                                          <p:spTgt spid="167967"/>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67968"/>
                                        </p:tgtEl>
                                        <p:attrNameLst>
                                          <p:attrName>style.visibility</p:attrName>
                                        </p:attrNameLst>
                                      </p:cBhvr>
                                      <p:to>
                                        <p:strVal val="visible"/>
                                      </p:to>
                                    </p:set>
                                    <p:animEffect transition="in" filter="wipe(left)">
                                      <p:cBhvr>
                                        <p:cTn id="20" dur="500"/>
                                        <p:tgtEl>
                                          <p:spTgt spid="167968"/>
                                        </p:tgtEl>
                                      </p:cBhvr>
                                    </p:animEffect>
                                  </p:childTnLst>
                                </p:cTn>
                              </p:par>
                            </p:childTnLst>
                          </p:cTn>
                        </p:par>
                        <p:par>
                          <p:cTn id="21" fill="hold" nodeType="afterGroup">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67951"/>
                                        </p:tgtEl>
                                        <p:attrNameLst>
                                          <p:attrName>style.visibility</p:attrName>
                                        </p:attrNameLst>
                                      </p:cBhvr>
                                      <p:to>
                                        <p:strVal val="visible"/>
                                      </p:to>
                                    </p:set>
                                    <p:animEffect transition="in" filter="wipe(up)">
                                      <p:cBhvr>
                                        <p:cTn id="24" dur="500"/>
                                        <p:tgtEl>
                                          <p:spTgt spid="167951"/>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167938"/>
                                        </p:tgtEl>
                                        <p:attrNameLst>
                                          <p:attrName>style.visibility</p:attrName>
                                        </p:attrNameLst>
                                      </p:cBhvr>
                                      <p:to>
                                        <p:strVal val="visible"/>
                                      </p:to>
                                    </p:set>
                                    <p:animEffect transition="in" filter="wipe(left)">
                                      <p:cBhvr>
                                        <p:cTn id="28" dur="500"/>
                                        <p:tgtEl>
                                          <p:spTgt spid="16793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67944"/>
                                        </p:tgtEl>
                                        <p:attrNameLst>
                                          <p:attrName>style.visibility</p:attrName>
                                        </p:attrNameLst>
                                      </p:cBhvr>
                                      <p:to>
                                        <p:strVal val="visible"/>
                                      </p:to>
                                    </p:set>
                                    <p:animEffect transition="in" filter="wipe(left)">
                                      <p:cBhvr>
                                        <p:cTn id="33" dur="500"/>
                                        <p:tgtEl>
                                          <p:spTgt spid="16794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68012"/>
                                        </p:tgtEl>
                                        <p:attrNameLst>
                                          <p:attrName>style.visibility</p:attrName>
                                        </p:attrNameLst>
                                      </p:cBhvr>
                                      <p:to>
                                        <p:strVal val="visible"/>
                                      </p:to>
                                    </p:set>
                                    <p:animEffect transition="in" filter="wipe(left)">
                                      <p:cBhvr>
                                        <p:cTn id="38" dur="500"/>
                                        <p:tgtEl>
                                          <p:spTgt spid="1680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67955"/>
                                        </p:tgtEl>
                                        <p:attrNameLst>
                                          <p:attrName>style.visibility</p:attrName>
                                        </p:attrNameLst>
                                      </p:cBhvr>
                                      <p:to>
                                        <p:strVal val="visible"/>
                                      </p:to>
                                    </p:set>
                                    <p:animEffect transition="in" filter="wipe(left)">
                                      <p:cBhvr>
                                        <p:cTn id="43" dur="500"/>
                                        <p:tgtEl>
                                          <p:spTgt spid="16795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67960"/>
                                        </p:tgtEl>
                                        <p:attrNameLst>
                                          <p:attrName>style.visibility</p:attrName>
                                        </p:attrNameLst>
                                      </p:cBhvr>
                                      <p:to>
                                        <p:strVal val="visible"/>
                                      </p:to>
                                    </p:set>
                                    <p:animEffect transition="in" filter="wipe(left)">
                                      <p:cBhvr>
                                        <p:cTn id="48" dur="500"/>
                                        <p:tgtEl>
                                          <p:spTgt spid="167960"/>
                                        </p:tgtEl>
                                      </p:cBhvr>
                                    </p:animEffect>
                                  </p:childTnLst>
                                </p:cTn>
                              </p:par>
                            </p:childTnLst>
                          </p:cTn>
                        </p:par>
                        <p:par>
                          <p:cTn id="49" fill="hold" nodeType="afterGroup">
                            <p:stCondLst>
                              <p:cond delay="500"/>
                            </p:stCondLst>
                            <p:childTnLst>
                              <p:par>
                                <p:cTn id="50" presetID="22" presetClass="entr" presetSubtype="2" fill="hold" nodeType="afterEffect">
                                  <p:stCondLst>
                                    <p:cond delay="0"/>
                                  </p:stCondLst>
                                  <p:childTnLst>
                                    <p:set>
                                      <p:cBhvr>
                                        <p:cTn id="51" dur="1" fill="hold">
                                          <p:stCondLst>
                                            <p:cond delay="0"/>
                                          </p:stCondLst>
                                        </p:cTn>
                                        <p:tgtEl>
                                          <p:spTgt spid="167997"/>
                                        </p:tgtEl>
                                        <p:attrNameLst>
                                          <p:attrName>style.visibility</p:attrName>
                                        </p:attrNameLst>
                                      </p:cBhvr>
                                      <p:to>
                                        <p:strVal val="visible"/>
                                      </p:to>
                                    </p:set>
                                    <p:animEffect transition="in" filter="wipe(right)">
                                      <p:cBhvr>
                                        <p:cTn id="52" dur="500"/>
                                        <p:tgtEl>
                                          <p:spTgt spid="16799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167980"/>
                                        </p:tgtEl>
                                        <p:attrNameLst>
                                          <p:attrName>style.visibility</p:attrName>
                                        </p:attrNameLst>
                                      </p:cBhvr>
                                      <p:to>
                                        <p:strVal val="visible"/>
                                      </p:to>
                                    </p:set>
                                    <p:animEffect transition="in" filter="wipe(up)">
                                      <p:cBhvr>
                                        <p:cTn id="57" dur="500"/>
                                        <p:tgtEl>
                                          <p:spTgt spid="167980"/>
                                        </p:tgtEl>
                                      </p:cBhvr>
                                    </p:animEffect>
                                  </p:childTnLst>
                                </p:cTn>
                              </p:par>
                            </p:childTnLst>
                          </p:cTn>
                        </p:par>
                        <p:par>
                          <p:cTn id="58" fill="hold" nodeType="afterGroup">
                            <p:stCondLst>
                              <p:cond delay="500"/>
                            </p:stCondLst>
                            <p:childTnLst>
                              <p:par>
                                <p:cTn id="59" presetID="1" presetClass="entr" presetSubtype="0" fill="hold" nodeType="afterEffect">
                                  <p:stCondLst>
                                    <p:cond delay="0"/>
                                  </p:stCondLst>
                                  <p:childTnLst>
                                    <p:set>
                                      <p:cBhvr>
                                        <p:cTn id="60" dur="1" fill="hold">
                                          <p:stCondLst>
                                            <p:cond delay="499"/>
                                          </p:stCondLst>
                                        </p:cTn>
                                        <p:tgtEl>
                                          <p:spTgt spid="168017"/>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67956"/>
                                        </p:tgtEl>
                                        <p:attrNameLst>
                                          <p:attrName>style.visibility</p:attrName>
                                        </p:attrNameLst>
                                      </p:cBhvr>
                                      <p:to>
                                        <p:strVal val="visible"/>
                                      </p:to>
                                    </p:set>
                                    <p:animEffect transition="in" filter="wipe(left)">
                                      <p:cBhvr>
                                        <p:cTn id="65" dur="500"/>
                                        <p:tgtEl>
                                          <p:spTgt spid="16795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67957"/>
                                        </p:tgtEl>
                                        <p:attrNameLst>
                                          <p:attrName>style.visibility</p:attrName>
                                        </p:attrNameLst>
                                      </p:cBhvr>
                                      <p:to>
                                        <p:strVal val="visible"/>
                                      </p:to>
                                    </p:set>
                                    <p:animEffect transition="in" filter="wipe(left)">
                                      <p:cBhvr>
                                        <p:cTn id="70" dur="500"/>
                                        <p:tgtEl>
                                          <p:spTgt spid="16795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67958"/>
                                        </p:tgtEl>
                                        <p:attrNameLst>
                                          <p:attrName>style.visibility</p:attrName>
                                        </p:attrNameLst>
                                      </p:cBhvr>
                                      <p:to>
                                        <p:strVal val="visible"/>
                                      </p:to>
                                    </p:set>
                                    <p:animEffect transition="in" filter="wipe(left)">
                                      <p:cBhvr>
                                        <p:cTn id="75" dur="500"/>
                                        <p:tgtEl>
                                          <p:spTgt spid="16795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67962">
                                            <p:txEl>
                                              <p:pRg st="0" end="0"/>
                                            </p:txEl>
                                          </p:spTgt>
                                        </p:tgtEl>
                                        <p:attrNameLst>
                                          <p:attrName>style.visibility</p:attrName>
                                        </p:attrNameLst>
                                      </p:cBhvr>
                                      <p:to>
                                        <p:strVal val="visible"/>
                                      </p:to>
                                    </p:set>
                                    <p:animEffect transition="in" filter="wipe(left)">
                                      <p:cBhvr>
                                        <p:cTn id="80" dur="500"/>
                                        <p:tgtEl>
                                          <p:spTgt spid="167962">
                                            <p:txEl>
                                              <p:pRg st="0" end="0"/>
                                            </p:txEl>
                                          </p:spTgt>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67961"/>
                                        </p:tgtEl>
                                        <p:attrNameLst>
                                          <p:attrName>style.visibility</p:attrName>
                                        </p:attrNameLst>
                                      </p:cBhvr>
                                      <p:to>
                                        <p:strVal val="visible"/>
                                      </p:to>
                                    </p:set>
                                    <p:animEffect transition="in" filter="wipe(left)">
                                      <p:cBhvr>
                                        <p:cTn id="85" dur="500"/>
                                        <p:tgtEl>
                                          <p:spTgt spid="167961"/>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68054"/>
                                        </p:tgtEl>
                                        <p:attrNameLst>
                                          <p:attrName>style.visibility</p:attrName>
                                        </p:attrNameLst>
                                      </p:cBhvr>
                                      <p:to>
                                        <p:strVal val="visible"/>
                                      </p:to>
                                    </p:set>
                                    <p:animEffect transition="in" filter="wipe(left)">
                                      <p:cBhvr>
                                        <p:cTn id="90" dur="500"/>
                                        <p:tgtEl>
                                          <p:spTgt spid="168054"/>
                                        </p:tgtEl>
                                      </p:cBhvr>
                                    </p:animEffect>
                                  </p:childTnLst>
                                </p:cTn>
                              </p:par>
                            </p:childTnLst>
                          </p:cTn>
                        </p:par>
                        <p:par>
                          <p:cTn id="91" fill="hold" nodeType="afterGroup">
                            <p:stCondLst>
                              <p:cond delay="500"/>
                            </p:stCondLst>
                            <p:childTnLst>
                              <p:par>
                                <p:cTn id="92" presetID="22" presetClass="entr" presetSubtype="8" fill="hold" nodeType="afterEffect">
                                  <p:stCondLst>
                                    <p:cond delay="0"/>
                                  </p:stCondLst>
                                  <p:childTnLst>
                                    <p:set>
                                      <p:cBhvr>
                                        <p:cTn id="93" dur="1" fill="hold">
                                          <p:stCondLst>
                                            <p:cond delay="0"/>
                                          </p:stCondLst>
                                        </p:cTn>
                                        <p:tgtEl>
                                          <p:spTgt spid="167996"/>
                                        </p:tgtEl>
                                        <p:attrNameLst>
                                          <p:attrName>style.visibility</p:attrName>
                                        </p:attrNameLst>
                                      </p:cBhvr>
                                      <p:to>
                                        <p:strVal val="visible"/>
                                      </p:to>
                                    </p:set>
                                    <p:animEffect transition="in" filter="wipe(left)">
                                      <p:cBhvr>
                                        <p:cTn id="94" dur="500"/>
                                        <p:tgtEl>
                                          <p:spTgt spid="167996"/>
                                        </p:tgtEl>
                                      </p:cBhvr>
                                    </p:animEffect>
                                  </p:childTnLst>
                                </p:cTn>
                              </p:par>
                            </p:childTnLst>
                          </p:cTn>
                        </p:par>
                        <p:par>
                          <p:cTn id="95" fill="hold" nodeType="afterGroup">
                            <p:stCondLst>
                              <p:cond delay="1000"/>
                            </p:stCondLst>
                            <p:childTnLst>
                              <p:par>
                                <p:cTn id="96" presetID="22" presetClass="entr" presetSubtype="8" fill="hold" grpId="0" nodeType="afterEffect">
                                  <p:stCondLst>
                                    <p:cond delay="0"/>
                                  </p:stCondLst>
                                  <p:childTnLst>
                                    <p:set>
                                      <p:cBhvr>
                                        <p:cTn id="97" dur="1" fill="hold">
                                          <p:stCondLst>
                                            <p:cond delay="0"/>
                                          </p:stCondLst>
                                        </p:cTn>
                                        <p:tgtEl>
                                          <p:spTgt spid="167988"/>
                                        </p:tgtEl>
                                        <p:attrNameLst>
                                          <p:attrName>style.visibility</p:attrName>
                                        </p:attrNameLst>
                                      </p:cBhvr>
                                      <p:to>
                                        <p:strVal val="visible"/>
                                      </p:to>
                                    </p:set>
                                    <p:animEffect transition="in" filter="wipe(left)">
                                      <p:cBhvr>
                                        <p:cTn id="98" dur="500"/>
                                        <p:tgtEl>
                                          <p:spTgt spid="16798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2" fill="hold" nodeType="clickEffect">
                                  <p:stCondLst>
                                    <p:cond delay="0"/>
                                  </p:stCondLst>
                                  <p:childTnLst>
                                    <p:set>
                                      <p:cBhvr>
                                        <p:cTn id="102" dur="1" fill="hold">
                                          <p:stCondLst>
                                            <p:cond delay="0"/>
                                          </p:stCondLst>
                                        </p:cTn>
                                        <p:tgtEl>
                                          <p:spTgt spid="168059"/>
                                        </p:tgtEl>
                                        <p:attrNameLst>
                                          <p:attrName>style.visibility</p:attrName>
                                        </p:attrNameLst>
                                      </p:cBhvr>
                                      <p:to>
                                        <p:strVal val="visible"/>
                                      </p:to>
                                    </p:set>
                                    <p:animEffect transition="in" filter="wipe(right)">
                                      <p:cBhvr>
                                        <p:cTn id="103" dur="500"/>
                                        <p:tgtEl>
                                          <p:spTgt spid="168059"/>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68011">
                                            <p:txEl>
                                              <p:pRg st="0" end="0"/>
                                            </p:txEl>
                                          </p:spTgt>
                                        </p:tgtEl>
                                        <p:attrNameLst>
                                          <p:attrName>style.visibility</p:attrName>
                                        </p:attrNameLst>
                                      </p:cBhvr>
                                      <p:to>
                                        <p:strVal val="visible"/>
                                      </p:to>
                                    </p:set>
                                    <p:animEffect transition="in" filter="wipe(left)">
                                      <p:cBhvr>
                                        <p:cTn id="108" dur="500"/>
                                        <p:tgtEl>
                                          <p:spTgt spid="168011">
                                            <p:txEl>
                                              <p:pRg st="0" end="0"/>
                                            </p:txEl>
                                          </p:spTgt>
                                        </p:tgtEl>
                                      </p:cBhvr>
                                    </p:animEffect>
                                  </p:childTnLst>
                                </p:cTn>
                              </p:par>
                            </p:childTnLst>
                          </p:cTn>
                        </p:par>
                        <p:par>
                          <p:cTn id="109" fill="hold" nodeType="afterGroup">
                            <p:stCondLst>
                              <p:cond delay="500"/>
                            </p:stCondLst>
                            <p:childTnLst>
                              <p:par>
                                <p:cTn id="110" presetID="22" presetClass="entr" presetSubtype="8" fill="hold" grpId="0" nodeType="afterEffect">
                                  <p:stCondLst>
                                    <p:cond delay="0"/>
                                  </p:stCondLst>
                                  <p:childTnLst>
                                    <p:set>
                                      <p:cBhvr>
                                        <p:cTn id="111" dur="1" fill="hold">
                                          <p:stCondLst>
                                            <p:cond delay="0"/>
                                          </p:stCondLst>
                                        </p:cTn>
                                        <p:tgtEl>
                                          <p:spTgt spid="167959"/>
                                        </p:tgtEl>
                                        <p:attrNameLst>
                                          <p:attrName>style.visibility</p:attrName>
                                        </p:attrNameLst>
                                      </p:cBhvr>
                                      <p:to>
                                        <p:strVal val="visible"/>
                                      </p:to>
                                    </p:set>
                                    <p:animEffect transition="in" filter="wipe(left)">
                                      <p:cBhvr>
                                        <p:cTn id="112" dur="500"/>
                                        <p:tgtEl>
                                          <p:spTgt spid="167959"/>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67965"/>
                                        </p:tgtEl>
                                        <p:attrNameLst>
                                          <p:attrName>style.visibility</p:attrName>
                                        </p:attrNameLst>
                                      </p:cBhvr>
                                      <p:to>
                                        <p:strVal val="visible"/>
                                      </p:to>
                                    </p:set>
                                    <p:animEffect transition="in" filter="wipe(left)">
                                      <p:cBhvr>
                                        <p:cTn id="117" dur="500"/>
                                        <p:tgtEl>
                                          <p:spTgt spid="167965"/>
                                        </p:tgtEl>
                                      </p:cBhvr>
                                    </p:animEffect>
                                  </p:childTnLst>
                                </p:cTn>
                              </p:par>
                            </p:childTnLst>
                          </p:cTn>
                        </p:par>
                        <p:par>
                          <p:cTn id="118" fill="hold" nodeType="afterGroup">
                            <p:stCondLst>
                              <p:cond delay="500"/>
                            </p:stCondLst>
                            <p:childTnLst>
                              <p:par>
                                <p:cTn id="119" presetID="22" presetClass="entr" presetSubtype="8" fill="hold" nodeType="afterEffect">
                                  <p:stCondLst>
                                    <p:cond delay="0"/>
                                  </p:stCondLst>
                                  <p:childTnLst>
                                    <p:set>
                                      <p:cBhvr>
                                        <p:cTn id="120" dur="1" fill="hold">
                                          <p:stCondLst>
                                            <p:cond delay="0"/>
                                          </p:stCondLst>
                                        </p:cTn>
                                        <p:tgtEl>
                                          <p:spTgt spid="167964"/>
                                        </p:tgtEl>
                                        <p:attrNameLst>
                                          <p:attrName>style.visibility</p:attrName>
                                        </p:attrNameLst>
                                      </p:cBhvr>
                                      <p:to>
                                        <p:strVal val="visible"/>
                                      </p:to>
                                    </p:set>
                                    <p:animEffect transition="in" filter="wipe(left)">
                                      <p:cBhvr>
                                        <p:cTn id="121" dur="500"/>
                                        <p:tgtEl>
                                          <p:spTgt spid="167964"/>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nodeType="clickEffect">
                                  <p:stCondLst>
                                    <p:cond delay="0"/>
                                  </p:stCondLst>
                                  <p:childTnLst>
                                    <p:set>
                                      <p:cBhvr>
                                        <p:cTn id="125" dur="1" fill="hold">
                                          <p:stCondLst>
                                            <p:cond delay="0"/>
                                          </p:stCondLst>
                                        </p:cTn>
                                        <p:tgtEl>
                                          <p:spTgt spid="168033"/>
                                        </p:tgtEl>
                                        <p:attrNameLst>
                                          <p:attrName>style.visibility</p:attrName>
                                        </p:attrNameLst>
                                      </p:cBhvr>
                                      <p:to>
                                        <p:strVal val="visible"/>
                                      </p:to>
                                    </p:set>
                                    <p:animEffect transition="in" filter="wipe(left)">
                                      <p:cBhvr>
                                        <p:cTn id="126" dur="500"/>
                                        <p:tgtEl>
                                          <p:spTgt spid="168033"/>
                                        </p:tgtEl>
                                      </p:cBhvr>
                                    </p:animEffect>
                                  </p:childTnLst>
                                </p:cTn>
                              </p:par>
                            </p:childTnLst>
                          </p:cTn>
                        </p:par>
                        <p:par>
                          <p:cTn id="127" fill="hold" nodeType="afterGroup">
                            <p:stCondLst>
                              <p:cond delay="500"/>
                            </p:stCondLst>
                            <p:childTnLst>
                              <p:par>
                                <p:cTn id="128" presetID="22" presetClass="entr" presetSubtype="1" fill="hold" grpId="0" nodeType="afterEffect">
                                  <p:stCondLst>
                                    <p:cond delay="0"/>
                                  </p:stCondLst>
                                  <p:childTnLst>
                                    <p:set>
                                      <p:cBhvr>
                                        <p:cTn id="129" dur="1" fill="hold">
                                          <p:stCondLst>
                                            <p:cond delay="0"/>
                                          </p:stCondLst>
                                        </p:cTn>
                                        <p:tgtEl>
                                          <p:spTgt spid="168042"/>
                                        </p:tgtEl>
                                        <p:attrNameLst>
                                          <p:attrName>style.visibility</p:attrName>
                                        </p:attrNameLst>
                                      </p:cBhvr>
                                      <p:to>
                                        <p:strVal val="visible"/>
                                      </p:to>
                                    </p:set>
                                    <p:animEffect transition="in" filter="wipe(up)">
                                      <p:cBhvr>
                                        <p:cTn id="130" dur="500"/>
                                        <p:tgtEl>
                                          <p:spTgt spid="168042"/>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168041"/>
                                        </p:tgtEl>
                                        <p:attrNameLst>
                                          <p:attrName>style.visibility</p:attrName>
                                        </p:attrNameLst>
                                      </p:cBhvr>
                                      <p:to>
                                        <p:strVal val="visible"/>
                                      </p:to>
                                    </p:set>
                                    <p:animEffect transition="in" filter="wipe(up)">
                                      <p:cBhvr>
                                        <p:cTn id="135" dur="500"/>
                                        <p:tgtEl>
                                          <p:spTgt spid="168041"/>
                                        </p:tgtEl>
                                      </p:cBhvr>
                                    </p:animEffect>
                                  </p:childTnLst>
                                </p:cTn>
                              </p:par>
                            </p:childTnLst>
                          </p:cTn>
                        </p:par>
                        <p:par>
                          <p:cTn id="136" fill="hold" nodeType="afterGroup">
                            <p:stCondLst>
                              <p:cond delay="500"/>
                            </p:stCondLst>
                            <p:childTnLst>
                              <p:par>
                                <p:cTn id="137" presetID="22" presetClass="entr" presetSubtype="8" fill="hold" grpId="0" nodeType="afterEffect">
                                  <p:stCondLst>
                                    <p:cond delay="0"/>
                                  </p:stCondLst>
                                  <p:childTnLst>
                                    <p:set>
                                      <p:cBhvr>
                                        <p:cTn id="138" dur="1" fill="hold">
                                          <p:stCondLst>
                                            <p:cond delay="0"/>
                                          </p:stCondLst>
                                        </p:cTn>
                                        <p:tgtEl>
                                          <p:spTgt spid="167966"/>
                                        </p:tgtEl>
                                        <p:attrNameLst>
                                          <p:attrName>style.visibility</p:attrName>
                                        </p:attrNameLst>
                                      </p:cBhvr>
                                      <p:to>
                                        <p:strVal val="visible"/>
                                      </p:to>
                                    </p:set>
                                    <p:animEffect transition="in" filter="wipe(left)">
                                      <p:cBhvr>
                                        <p:cTn id="139" dur="500"/>
                                        <p:tgtEl>
                                          <p:spTgt spid="167966"/>
                                        </p:tgtEl>
                                      </p:cBhvr>
                                    </p:animEffect>
                                  </p:childTnLst>
                                </p:cTn>
                              </p:par>
                            </p:childTnLst>
                          </p:cTn>
                        </p:par>
                        <p:par>
                          <p:cTn id="140" fill="hold" nodeType="afterGroup">
                            <p:stCondLst>
                              <p:cond delay="1000"/>
                            </p:stCondLst>
                            <p:childTnLst>
                              <p:par>
                                <p:cTn id="141" presetID="22" presetClass="entr" presetSubtype="8" fill="hold" grpId="0" nodeType="afterEffect">
                                  <p:stCondLst>
                                    <p:cond delay="0"/>
                                  </p:stCondLst>
                                  <p:childTnLst>
                                    <p:set>
                                      <p:cBhvr>
                                        <p:cTn id="142" dur="1" fill="hold">
                                          <p:stCondLst>
                                            <p:cond delay="0"/>
                                          </p:stCondLst>
                                        </p:cTn>
                                        <p:tgtEl>
                                          <p:spTgt spid="167963"/>
                                        </p:tgtEl>
                                        <p:attrNameLst>
                                          <p:attrName>style.visibility</p:attrName>
                                        </p:attrNameLst>
                                      </p:cBhvr>
                                      <p:to>
                                        <p:strVal val="visible"/>
                                      </p:to>
                                    </p:set>
                                    <p:animEffect transition="in" filter="wipe(left)">
                                      <p:cBhvr>
                                        <p:cTn id="143" dur="500"/>
                                        <p:tgtEl>
                                          <p:spTgt spid="167963"/>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1" fill="hold" grpId="0" nodeType="clickEffect">
                                  <p:stCondLst>
                                    <p:cond delay="0"/>
                                  </p:stCondLst>
                                  <p:childTnLst>
                                    <p:set>
                                      <p:cBhvr>
                                        <p:cTn id="147" dur="1" fill="hold">
                                          <p:stCondLst>
                                            <p:cond delay="0"/>
                                          </p:stCondLst>
                                        </p:cTn>
                                        <p:tgtEl>
                                          <p:spTgt spid="167969"/>
                                        </p:tgtEl>
                                        <p:attrNameLst>
                                          <p:attrName>style.visibility</p:attrName>
                                        </p:attrNameLst>
                                      </p:cBhvr>
                                      <p:to>
                                        <p:strVal val="visible"/>
                                      </p:to>
                                    </p:set>
                                    <p:animEffect transition="in" filter="wipe(up)">
                                      <p:cBhvr>
                                        <p:cTn id="148" dur="500"/>
                                        <p:tgtEl>
                                          <p:spTgt spid="167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88" grpId="0" animBg="1"/>
      <p:bldP spid="167953" grpId="0" autoUpdateAnimBg="0"/>
      <p:bldP spid="167954" grpId="0" autoUpdateAnimBg="0"/>
      <p:bldP spid="167955" grpId="0" autoUpdateAnimBg="0"/>
      <p:bldP spid="167956" grpId="0" autoUpdateAnimBg="0"/>
      <p:bldP spid="167957" grpId="0" autoUpdateAnimBg="0"/>
      <p:bldP spid="167958" grpId="0" autoUpdateAnimBg="0"/>
      <p:bldP spid="167959" grpId="0" autoUpdateAnimBg="0"/>
      <p:bldP spid="167962" grpId="0" build="p" autoUpdateAnimBg="0"/>
      <p:bldP spid="167963" grpId="0" autoUpdateAnimBg="0"/>
      <p:bldP spid="167965" grpId="0" autoUpdateAnimBg="0"/>
      <p:bldP spid="167966" grpId="0" autoUpdateAnimBg="0"/>
      <p:bldP spid="167951" grpId="0" animBg="1"/>
      <p:bldP spid="167967" grpId="0" animBg="1"/>
      <p:bldP spid="167969" grpId="0" autoUpdateAnimBg="0"/>
      <p:bldP spid="168011" grpId="0" build="p" autoUpdateAnimBg="0"/>
      <p:bldP spid="168012" grpId="0" autoUpdateAnimBg="0"/>
      <p:bldP spid="168041" grpId="0" animBg="1"/>
      <p:bldP spid="16804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092" name="Group 188"/>
          <p:cNvGrpSpPr>
            <a:grpSpLocks/>
          </p:cNvGrpSpPr>
          <p:nvPr/>
        </p:nvGrpSpPr>
        <p:grpSpPr bwMode="auto">
          <a:xfrm>
            <a:off x="6362700" y="2247900"/>
            <a:ext cx="2070100" cy="1830388"/>
            <a:chOff x="4008" y="1416"/>
            <a:chExt cx="1304" cy="1153"/>
          </a:xfrm>
        </p:grpSpPr>
        <p:graphicFrame>
          <p:nvGraphicFramePr>
            <p:cNvPr id="91181" name="Object 10"/>
            <p:cNvGraphicFramePr>
              <a:graphicFrameLocks noChangeAspect="1"/>
            </p:cNvGraphicFramePr>
            <p:nvPr/>
          </p:nvGraphicFramePr>
          <p:xfrm>
            <a:off x="4224" y="2424"/>
            <a:ext cx="137" cy="145"/>
          </p:xfrm>
          <a:graphic>
            <a:graphicData uri="http://schemas.openxmlformats.org/presentationml/2006/ole">
              <p:oleObj spid="_x0000_s91425" name="Equation" r:id="rId3" imgW="187200" imgH="197640" progId="Equation.3">
                <p:embed/>
              </p:oleObj>
            </a:graphicData>
          </a:graphic>
        </p:graphicFrame>
        <p:graphicFrame>
          <p:nvGraphicFramePr>
            <p:cNvPr id="91182" name="Object 15"/>
            <p:cNvGraphicFramePr>
              <a:graphicFrameLocks noChangeAspect="1"/>
            </p:cNvGraphicFramePr>
            <p:nvPr/>
          </p:nvGraphicFramePr>
          <p:xfrm>
            <a:off x="4608" y="1416"/>
            <a:ext cx="129" cy="129"/>
          </p:xfrm>
          <a:graphic>
            <a:graphicData uri="http://schemas.openxmlformats.org/presentationml/2006/ole">
              <p:oleObj spid="_x0000_s91426" name="Equation" r:id="rId4" imgW="176760" imgH="176760" progId="Equation.3">
                <p:embed/>
              </p:oleObj>
            </a:graphicData>
          </a:graphic>
        </p:graphicFrame>
        <p:graphicFrame>
          <p:nvGraphicFramePr>
            <p:cNvPr id="91183" name="Object 125"/>
            <p:cNvGraphicFramePr>
              <a:graphicFrameLocks noChangeAspect="1"/>
            </p:cNvGraphicFramePr>
            <p:nvPr/>
          </p:nvGraphicFramePr>
          <p:xfrm>
            <a:off x="4008" y="1608"/>
            <a:ext cx="1272" cy="776"/>
          </p:xfrm>
          <a:graphic>
            <a:graphicData uri="http://schemas.openxmlformats.org/presentationml/2006/ole">
              <p:oleObj spid="_x0000_s91427" name="BMP 图象" r:id="rId5" imgW="2247619" imgH="1371429" progId="PBrush">
                <p:embed/>
              </p:oleObj>
            </a:graphicData>
          </a:graphic>
        </p:graphicFrame>
        <p:sp>
          <p:nvSpPr>
            <p:cNvPr id="91184" name="Line 77"/>
            <p:cNvSpPr>
              <a:spLocks noChangeShapeType="1"/>
            </p:cNvSpPr>
            <p:nvPr/>
          </p:nvSpPr>
          <p:spPr bwMode="auto">
            <a:xfrm>
              <a:off x="4560" y="1992"/>
              <a:ext cx="453" cy="0"/>
            </a:xfrm>
            <a:prstGeom prst="line">
              <a:avLst/>
            </a:prstGeom>
            <a:noFill/>
            <a:ln w="9525">
              <a:solidFill>
                <a:schemeClr val="tx1"/>
              </a:solidFill>
              <a:prstDash val="dash"/>
              <a:round/>
              <a:headEnd/>
              <a:tailEnd/>
            </a:ln>
            <a:effectLst/>
          </p:spPr>
          <p:txBody>
            <a:bodyPr wrap="none" anchor="ctr"/>
            <a:lstStyle/>
            <a:p>
              <a:endParaRPr lang="zh-CN" altLang="en-US"/>
            </a:p>
          </p:txBody>
        </p:sp>
        <p:sp>
          <p:nvSpPr>
            <p:cNvPr id="91185" name="Line 78"/>
            <p:cNvSpPr>
              <a:spLocks noChangeShapeType="1"/>
            </p:cNvSpPr>
            <p:nvPr/>
          </p:nvSpPr>
          <p:spPr bwMode="auto">
            <a:xfrm flipV="1">
              <a:off x="4560" y="1760"/>
              <a:ext cx="0" cy="232"/>
            </a:xfrm>
            <a:prstGeom prst="line">
              <a:avLst/>
            </a:prstGeom>
            <a:noFill/>
            <a:ln w="9525">
              <a:solidFill>
                <a:schemeClr val="tx1"/>
              </a:solidFill>
              <a:prstDash val="dash"/>
              <a:round/>
              <a:headEnd/>
              <a:tailEnd/>
            </a:ln>
            <a:effectLst/>
          </p:spPr>
          <p:txBody>
            <a:bodyPr wrap="none" anchor="ctr"/>
            <a:lstStyle/>
            <a:p>
              <a:endParaRPr lang="zh-CN" altLang="en-US"/>
            </a:p>
          </p:txBody>
        </p:sp>
        <p:sp>
          <p:nvSpPr>
            <p:cNvPr id="91186" name="Line 137"/>
            <p:cNvSpPr>
              <a:spLocks noChangeShapeType="1"/>
            </p:cNvSpPr>
            <p:nvPr/>
          </p:nvSpPr>
          <p:spPr bwMode="auto">
            <a:xfrm flipV="1">
              <a:off x="4560" y="1514"/>
              <a:ext cx="0" cy="227"/>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91187" name="Line 142"/>
            <p:cNvSpPr>
              <a:spLocks noChangeShapeType="1"/>
            </p:cNvSpPr>
            <p:nvPr/>
          </p:nvSpPr>
          <p:spPr bwMode="auto">
            <a:xfrm flipH="1">
              <a:off x="4280" y="2004"/>
              <a:ext cx="279" cy="347"/>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91188" name="Line 143"/>
            <p:cNvSpPr>
              <a:spLocks noChangeShapeType="1"/>
            </p:cNvSpPr>
            <p:nvPr/>
          </p:nvSpPr>
          <p:spPr bwMode="auto">
            <a:xfrm>
              <a:off x="5040" y="1992"/>
              <a:ext cx="272" cy="0"/>
            </a:xfrm>
            <a:prstGeom prst="line">
              <a:avLst/>
            </a:prstGeom>
            <a:noFill/>
            <a:ln w="9525">
              <a:solidFill>
                <a:schemeClr val="tx1"/>
              </a:solidFill>
              <a:round/>
              <a:headEnd/>
              <a:tailEnd type="triangle" w="med" len="med"/>
            </a:ln>
            <a:effectLst/>
          </p:spPr>
          <p:txBody>
            <a:bodyPr wrap="none" anchor="ctr"/>
            <a:lstStyle/>
            <a:p>
              <a:endParaRPr lang="zh-CN" altLang="en-US"/>
            </a:p>
          </p:txBody>
        </p:sp>
        <p:graphicFrame>
          <p:nvGraphicFramePr>
            <p:cNvPr id="91189" name="Object 146"/>
            <p:cNvGraphicFramePr>
              <a:graphicFrameLocks noChangeAspect="1"/>
            </p:cNvGraphicFramePr>
            <p:nvPr/>
          </p:nvGraphicFramePr>
          <p:xfrm>
            <a:off x="5136" y="2040"/>
            <a:ext cx="144" cy="190"/>
          </p:xfrm>
          <a:graphic>
            <a:graphicData uri="http://schemas.openxmlformats.org/presentationml/2006/ole">
              <p:oleObj spid="_x0000_s91428" name="Equation" r:id="rId6" imgW="197640" imgH="280800" progId="Equation.3">
                <p:embed/>
              </p:oleObj>
            </a:graphicData>
          </a:graphic>
        </p:graphicFrame>
        <p:graphicFrame>
          <p:nvGraphicFramePr>
            <p:cNvPr id="91190" name="Object 76"/>
            <p:cNvGraphicFramePr>
              <a:graphicFrameLocks noChangeAspect="1"/>
            </p:cNvGraphicFramePr>
            <p:nvPr/>
          </p:nvGraphicFramePr>
          <p:xfrm>
            <a:off x="4800" y="1438"/>
            <a:ext cx="168" cy="266"/>
          </p:xfrm>
          <a:graphic>
            <a:graphicData uri="http://schemas.openxmlformats.org/presentationml/2006/ole">
              <p:oleObj spid="_x0000_s91429" name="Equation" r:id="rId7" imgW="239040" imgH="426240" progId="Equation.3">
                <p:embed/>
              </p:oleObj>
            </a:graphicData>
          </a:graphic>
        </p:graphicFrame>
        <p:sp>
          <p:nvSpPr>
            <p:cNvPr id="91191" name="Line 12"/>
            <p:cNvSpPr>
              <a:spLocks noChangeShapeType="1"/>
            </p:cNvSpPr>
            <p:nvPr/>
          </p:nvSpPr>
          <p:spPr bwMode="auto">
            <a:xfrm flipH="1">
              <a:off x="4125" y="2362"/>
              <a:ext cx="136" cy="170"/>
            </a:xfrm>
            <a:prstGeom prst="line">
              <a:avLst/>
            </a:prstGeom>
            <a:noFill/>
            <a:ln w="9525">
              <a:solidFill>
                <a:schemeClr val="tx1"/>
              </a:solidFill>
              <a:round/>
              <a:headEnd/>
              <a:tailEnd type="triangle" w="med" len="med"/>
            </a:ln>
            <a:effectLst/>
          </p:spPr>
          <p:txBody>
            <a:bodyPr wrap="none" anchor="ctr"/>
            <a:lstStyle/>
            <a:p>
              <a:endParaRPr lang="zh-CN" altLang="en-US"/>
            </a:p>
          </p:txBody>
        </p:sp>
      </p:grpSp>
      <p:sp>
        <p:nvSpPr>
          <p:cNvPr id="91139" name="Rectangle 24"/>
          <p:cNvSpPr>
            <a:spLocks noGrp="1" noChangeArrowheads="1"/>
          </p:cNvSpPr>
          <p:nvPr>
            <p:ph type="title" idx="4294967295"/>
          </p:nvPr>
        </p:nvSpPr>
        <p:spPr bwMode="auto">
          <a:xfrm>
            <a:off x="609600" y="685800"/>
            <a:ext cx="3962400" cy="533400"/>
          </a:xfrm>
          <a:prstGeom prst="rect">
            <a:avLst/>
          </a:prstGeom>
          <a:noFill/>
          <a:ln>
            <a:miter lim="800000"/>
            <a:headEnd/>
            <a:tailEnd/>
          </a:ln>
        </p:spPr>
        <p:txBody>
          <a:bodyPr/>
          <a:lstStyle/>
          <a:p>
            <a:pPr algn="l"/>
            <a:r>
              <a:rPr lang="zh-CN" altLang="en-US" sz="2800" smtClean="0">
                <a:solidFill>
                  <a:schemeClr val="tx1"/>
                </a:solidFill>
                <a:latin typeface="楷体_GB2312" pitchFamily="49" charset="-122"/>
                <a:ea typeface="楷体_GB2312" pitchFamily="49" charset="-122"/>
              </a:rPr>
              <a:t>一般地</a:t>
            </a:r>
            <a:r>
              <a:rPr lang="en-US" altLang="zh-CN" sz="2800" smtClean="0">
                <a:solidFill>
                  <a:schemeClr val="tx1"/>
                </a:solidFill>
                <a:latin typeface="楷体_GB2312" pitchFamily="49" charset="-122"/>
                <a:ea typeface="楷体_GB2312" pitchFamily="49" charset="-122"/>
              </a:rPr>
              <a:t>,</a:t>
            </a:r>
            <a:r>
              <a:rPr lang="zh-CN" altLang="en-US" sz="2800" smtClean="0">
                <a:solidFill>
                  <a:schemeClr val="tx1"/>
                </a:solidFill>
                <a:latin typeface="楷体_GB2312" pitchFamily="49" charset="-122"/>
                <a:ea typeface="楷体_GB2312" pitchFamily="49" charset="-122"/>
              </a:rPr>
              <a:t>在三维空间</a:t>
            </a:r>
          </a:p>
        </p:txBody>
      </p:sp>
      <p:sp>
        <p:nvSpPr>
          <p:cNvPr id="123929" name="Text Box 25"/>
          <p:cNvSpPr txBox="1">
            <a:spLocks noChangeArrowheads="1"/>
          </p:cNvSpPr>
          <p:nvPr/>
        </p:nvSpPr>
        <p:spPr bwMode="auto">
          <a:xfrm>
            <a:off x="3810000" y="2757488"/>
            <a:ext cx="12192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solidFill>
                  <a:schemeClr val="tx2"/>
                </a:solidFill>
                <a:latin typeface="楷体_GB2312" pitchFamily="49" charset="-122"/>
                <a:ea typeface="楷体_GB2312" pitchFamily="49" charset="-122"/>
              </a:rPr>
              <a:t>柱面</a:t>
            </a:r>
            <a:r>
              <a:rPr kumimoji="1" lang="en-US" altLang="zh-CN" sz="2800">
                <a:latin typeface="楷体_GB2312" pitchFamily="49" charset="-122"/>
                <a:ea typeface="楷体_GB2312" pitchFamily="49" charset="-122"/>
              </a:rPr>
              <a:t>,</a:t>
            </a:r>
          </a:p>
        </p:txBody>
      </p:sp>
      <p:sp>
        <p:nvSpPr>
          <p:cNvPr id="123930" name="Text Box 26"/>
          <p:cNvSpPr txBox="1">
            <a:spLocks noChangeArrowheads="1"/>
          </p:cNvSpPr>
          <p:nvPr/>
        </p:nvSpPr>
        <p:spPr bwMode="auto">
          <a:xfrm>
            <a:off x="3886200" y="4648200"/>
            <a:ext cx="12192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solidFill>
                  <a:schemeClr val="tx2"/>
                </a:solidFill>
                <a:latin typeface="楷体_GB2312" pitchFamily="49" charset="-122"/>
                <a:ea typeface="楷体_GB2312" pitchFamily="49" charset="-122"/>
              </a:rPr>
              <a:t>柱面</a:t>
            </a:r>
            <a:r>
              <a:rPr kumimoji="1" lang="en-US" altLang="zh-CN" sz="2800">
                <a:latin typeface="楷体_GB2312" pitchFamily="49" charset="-122"/>
                <a:ea typeface="楷体_GB2312" pitchFamily="49" charset="-122"/>
              </a:rPr>
              <a:t>,</a:t>
            </a:r>
          </a:p>
        </p:txBody>
      </p:sp>
      <p:sp>
        <p:nvSpPr>
          <p:cNvPr id="123931" name="Text Box 27"/>
          <p:cNvSpPr txBox="1">
            <a:spLocks noChangeArrowheads="1"/>
          </p:cNvSpPr>
          <p:nvPr/>
        </p:nvSpPr>
        <p:spPr bwMode="auto">
          <a:xfrm>
            <a:off x="1809750" y="3419476"/>
            <a:ext cx="22098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dirty="0">
                <a:latin typeface="楷体_GB2312" pitchFamily="49" charset="-122"/>
                <a:ea typeface="楷体_GB2312" pitchFamily="49" charset="-122"/>
              </a:rPr>
              <a:t>平行于 </a:t>
            </a:r>
            <a:r>
              <a:rPr kumimoji="1" lang="en-US" altLang="zh-CN" sz="2800" i="1" dirty="0">
                <a:latin typeface="Times New Roman" pitchFamily="18" charset="0"/>
                <a:ea typeface="楷体_GB2312" pitchFamily="49" charset="-122"/>
              </a:rPr>
              <a:t>x</a:t>
            </a:r>
            <a:r>
              <a:rPr kumimoji="1" lang="en-US" altLang="zh-CN" sz="2800" dirty="0">
                <a:latin typeface="Times New Roman" pitchFamily="18" charset="0"/>
                <a:ea typeface="楷体_GB2312" pitchFamily="49" charset="-122"/>
              </a:rPr>
              <a:t> </a:t>
            </a:r>
            <a:r>
              <a:rPr kumimoji="1" lang="zh-CN" altLang="en-US" sz="2800" dirty="0">
                <a:latin typeface="楷体_GB2312" pitchFamily="49" charset="-122"/>
                <a:ea typeface="楷体_GB2312" pitchFamily="49" charset="-122"/>
              </a:rPr>
              <a:t>轴</a:t>
            </a:r>
            <a:r>
              <a:rPr kumimoji="1" lang="en-US" altLang="zh-CN" sz="2800" dirty="0">
                <a:latin typeface="楷体_GB2312" pitchFamily="49" charset="-122"/>
                <a:ea typeface="楷体_GB2312" pitchFamily="49" charset="-122"/>
              </a:rPr>
              <a:t>;</a:t>
            </a:r>
          </a:p>
        </p:txBody>
      </p:sp>
      <p:sp>
        <p:nvSpPr>
          <p:cNvPr id="123932" name="Text Box 28"/>
          <p:cNvSpPr txBox="1">
            <a:spLocks noChangeArrowheads="1"/>
          </p:cNvSpPr>
          <p:nvPr/>
        </p:nvSpPr>
        <p:spPr bwMode="auto">
          <a:xfrm>
            <a:off x="1774758" y="5211762"/>
            <a:ext cx="25146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dirty="0">
                <a:latin typeface="Times New Roman" pitchFamily="18" charset="0"/>
                <a:ea typeface="楷体_GB2312" pitchFamily="49" charset="-122"/>
              </a:rPr>
              <a:t>平行于</a:t>
            </a:r>
            <a:r>
              <a:rPr kumimoji="1" lang="zh-CN" altLang="en-US" sz="2800" dirty="0">
                <a:latin typeface="Times New Roman" pitchFamily="18" charset="0"/>
                <a:ea typeface="仿宋_GB2312" pitchFamily="49" charset="-122"/>
              </a:rPr>
              <a:t> </a:t>
            </a:r>
            <a:r>
              <a:rPr kumimoji="1" lang="en-US" altLang="zh-CN" sz="2800" i="1" dirty="0">
                <a:latin typeface="Times New Roman" pitchFamily="18" charset="0"/>
                <a:ea typeface="仿宋_GB2312" pitchFamily="49" charset="-122"/>
              </a:rPr>
              <a:t>y</a:t>
            </a:r>
            <a:r>
              <a:rPr kumimoji="1" lang="en-US" altLang="zh-CN" sz="2800" dirty="0">
                <a:latin typeface="Times New Roman" pitchFamily="18" charset="0"/>
                <a:ea typeface="仿宋_GB2312" pitchFamily="49" charset="-122"/>
              </a:rPr>
              <a:t> </a:t>
            </a:r>
            <a:r>
              <a:rPr kumimoji="1" lang="zh-CN" altLang="en-US" sz="2800" dirty="0">
                <a:latin typeface="Times New Roman" pitchFamily="18" charset="0"/>
                <a:ea typeface="楷体_GB2312" pitchFamily="49" charset="-122"/>
              </a:rPr>
              <a:t>轴</a:t>
            </a:r>
            <a:r>
              <a:rPr kumimoji="1" lang="en-US" altLang="zh-CN" sz="2800" dirty="0">
                <a:latin typeface="Times New Roman" pitchFamily="18" charset="0"/>
                <a:ea typeface="楷体_GB2312" pitchFamily="49" charset="-122"/>
              </a:rPr>
              <a:t>;</a:t>
            </a:r>
            <a:endParaRPr kumimoji="1" lang="en-US" altLang="zh-CN" sz="2800" dirty="0">
              <a:latin typeface="Times New Roman" pitchFamily="18" charset="0"/>
              <a:ea typeface="仿宋_GB2312" pitchFamily="49" charset="-122"/>
            </a:endParaRPr>
          </a:p>
        </p:txBody>
      </p:sp>
      <p:sp>
        <p:nvSpPr>
          <p:cNvPr id="123933" name="Text Box 29"/>
          <p:cNvSpPr txBox="1">
            <a:spLocks noChangeArrowheads="1"/>
          </p:cNvSpPr>
          <p:nvPr/>
        </p:nvSpPr>
        <p:spPr bwMode="auto">
          <a:xfrm>
            <a:off x="1800225" y="1739900"/>
            <a:ext cx="22098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dirty="0">
                <a:latin typeface="Times New Roman" pitchFamily="18" charset="0"/>
                <a:ea typeface="楷体_GB2312" pitchFamily="49" charset="-122"/>
              </a:rPr>
              <a:t>平行于</a:t>
            </a:r>
            <a:r>
              <a:rPr kumimoji="1" lang="zh-CN" altLang="en-US" sz="2800" dirty="0">
                <a:latin typeface="Times New Roman" pitchFamily="18" charset="0"/>
                <a:ea typeface="仿宋_GB2312" pitchFamily="49" charset="-122"/>
              </a:rPr>
              <a:t> </a:t>
            </a:r>
            <a:r>
              <a:rPr kumimoji="1" lang="en-US" altLang="zh-CN" sz="2800" i="1" dirty="0">
                <a:latin typeface="Times New Roman" pitchFamily="18" charset="0"/>
                <a:ea typeface="仿宋_GB2312" pitchFamily="49" charset="-122"/>
              </a:rPr>
              <a:t>z</a:t>
            </a:r>
            <a:r>
              <a:rPr kumimoji="1" lang="en-US" altLang="zh-CN" sz="2800" dirty="0">
                <a:latin typeface="Times New Roman" pitchFamily="18" charset="0"/>
                <a:ea typeface="仿宋_GB2312" pitchFamily="49" charset="-122"/>
              </a:rPr>
              <a:t> </a:t>
            </a:r>
            <a:r>
              <a:rPr kumimoji="1" lang="zh-CN" altLang="en-US" sz="2800" dirty="0">
                <a:latin typeface="楷体_GB2312" pitchFamily="49" charset="-122"/>
                <a:ea typeface="楷体_GB2312" pitchFamily="49" charset="-122"/>
              </a:rPr>
              <a:t>轴</a:t>
            </a:r>
            <a:r>
              <a:rPr kumimoji="1" lang="en-US" altLang="zh-CN" sz="2800" dirty="0">
                <a:latin typeface="楷体_GB2312" pitchFamily="49" charset="-122"/>
                <a:ea typeface="楷体_GB2312" pitchFamily="49" charset="-122"/>
              </a:rPr>
              <a:t>;</a:t>
            </a:r>
          </a:p>
        </p:txBody>
      </p:sp>
      <p:sp>
        <p:nvSpPr>
          <p:cNvPr id="123934" name="Text Box 30"/>
          <p:cNvSpPr txBox="1">
            <a:spLocks noChangeArrowheads="1"/>
          </p:cNvSpPr>
          <p:nvPr/>
        </p:nvSpPr>
        <p:spPr bwMode="auto">
          <a:xfrm>
            <a:off x="990600" y="5791200"/>
            <a:ext cx="40386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准线</a:t>
            </a:r>
            <a:r>
              <a:rPr kumimoji="1" lang="zh-CN" altLang="en-US" sz="2800" b="1">
                <a:latin typeface="楷体_GB2312" pitchFamily="49" charset="-122"/>
                <a:ea typeface="楷体_GB2312" pitchFamily="49" charset="-122"/>
              </a:rPr>
              <a:t> </a:t>
            </a:r>
            <a:r>
              <a:rPr kumimoji="1" lang="en-US" altLang="zh-CN" sz="2800" i="1">
                <a:latin typeface="Times New Roman" pitchFamily="18" charset="0"/>
                <a:ea typeface="仿宋_GB2312" pitchFamily="49" charset="-122"/>
              </a:rPr>
              <a:t>xoz</a:t>
            </a:r>
            <a:r>
              <a:rPr kumimoji="1" lang="en-US" altLang="zh-CN" sz="2800">
                <a:latin typeface="Times New Roman" pitchFamily="18" charset="0"/>
                <a:ea typeface="仿宋_GB2312" pitchFamily="49" charset="-122"/>
              </a:rPr>
              <a:t> </a:t>
            </a:r>
            <a:r>
              <a:rPr kumimoji="1" lang="zh-CN" altLang="en-US" sz="2800">
                <a:latin typeface="Times New Roman" pitchFamily="18" charset="0"/>
                <a:ea typeface="楷体_GB2312" pitchFamily="49" charset="-122"/>
              </a:rPr>
              <a:t>面上的曲线 </a:t>
            </a:r>
            <a:r>
              <a:rPr kumimoji="1" lang="en-US" altLang="zh-CN" sz="2800" i="1">
                <a:latin typeface="Times New Roman" pitchFamily="18" charset="0"/>
                <a:ea typeface="楷体_GB2312" pitchFamily="49" charset="-122"/>
              </a:rPr>
              <a:t>l</a:t>
            </a:r>
            <a:r>
              <a:rPr kumimoji="1" lang="en-US" altLang="zh-CN" sz="2800" i="1" baseline="-25000">
                <a:latin typeface="Times New Roman" pitchFamily="18" charset="0"/>
                <a:ea typeface="楷体_GB2312" pitchFamily="49" charset="-122"/>
              </a:rPr>
              <a:t>3.</a:t>
            </a:r>
          </a:p>
        </p:txBody>
      </p:sp>
      <p:sp>
        <p:nvSpPr>
          <p:cNvPr id="123935" name="Text Box 31"/>
          <p:cNvSpPr txBox="1">
            <a:spLocks noChangeArrowheads="1"/>
          </p:cNvSpPr>
          <p:nvPr/>
        </p:nvSpPr>
        <p:spPr bwMode="auto">
          <a:xfrm>
            <a:off x="990600" y="5181600"/>
            <a:ext cx="12954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母线</a:t>
            </a:r>
          </a:p>
        </p:txBody>
      </p:sp>
      <p:sp>
        <p:nvSpPr>
          <p:cNvPr id="123936" name="Text Box 32"/>
          <p:cNvSpPr txBox="1">
            <a:spLocks noChangeArrowheads="1"/>
          </p:cNvSpPr>
          <p:nvPr/>
        </p:nvSpPr>
        <p:spPr bwMode="auto">
          <a:xfrm>
            <a:off x="3810000" y="1157288"/>
            <a:ext cx="12192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solidFill>
                  <a:schemeClr val="tx2"/>
                </a:solidFill>
                <a:latin typeface="楷体_GB2312" pitchFamily="49" charset="-122"/>
                <a:ea typeface="楷体_GB2312" pitchFamily="49" charset="-122"/>
              </a:rPr>
              <a:t>柱面</a:t>
            </a:r>
            <a:r>
              <a:rPr kumimoji="1" lang="en-US" altLang="zh-CN" sz="2800">
                <a:latin typeface="楷体_GB2312" pitchFamily="49" charset="-122"/>
                <a:ea typeface="楷体_GB2312" pitchFamily="49" charset="-122"/>
              </a:rPr>
              <a:t>,</a:t>
            </a:r>
          </a:p>
        </p:txBody>
      </p:sp>
      <p:sp>
        <p:nvSpPr>
          <p:cNvPr id="123937" name="Text Box 33"/>
          <p:cNvSpPr txBox="1">
            <a:spLocks noChangeArrowheads="1"/>
          </p:cNvSpPr>
          <p:nvPr/>
        </p:nvSpPr>
        <p:spPr bwMode="auto">
          <a:xfrm>
            <a:off x="990600" y="2133600"/>
            <a:ext cx="42672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准线</a:t>
            </a:r>
            <a:r>
              <a:rPr kumimoji="1" lang="zh-CN" altLang="en-US" sz="2800" b="1">
                <a:latin typeface="楷体_GB2312" pitchFamily="49" charset="-122"/>
                <a:ea typeface="楷体_GB2312" pitchFamily="49" charset="-122"/>
              </a:rPr>
              <a:t> </a:t>
            </a:r>
            <a:r>
              <a:rPr kumimoji="1" lang="en-US" altLang="zh-CN" sz="2800" i="1">
                <a:latin typeface="Times New Roman" pitchFamily="18" charset="0"/>
                <a:ea typeface="楷体_GB2312" pitchFamily="49" charset="-122"/>
              </a:rPr>
              <a:t>xoy</a:t>
            </a:r>
            <a:r>
              <a:rPr kumimoji="1" lang="en-US" altLang="zh-CN" sz="2800">
                <a:latin typeface="Times New Roman" pitchFamily="18" charset="0"/>
                <a:ea typeface="楷体_GB2312" pitchFamily="49" charset="-122"/>
              </a:rPr>
              <a:t> </a:t>
            </a:r>
            <a:r>
              <a:rPr kumimoji="1" lang="zh-CN" altLang="en-US" sz="2800">
                <a:latin typeface="楷体_GB2312" pitchFamily="49" charset="-122"/>
                <a:ea typeface="楷体_GB2312" pitchFamily="49" charset="-122"/>
              </a:rPr>
              <a:t>面上的曲线 </a:t>
            </a:r>
            <a:r>
              <a:rPr kumimoji="1" lang="en-US" altLang="zh-CN" sz="2800" i="1">
                <a:latin typeface="Times New Roman" pitchFamily="18" charset="0"/>
                <a:ea typeface="楷体_GB2312" pitchFamily="49" charset="-122"/>
              </a:rPr>
              <a:t>l</a:t>
            </a:r>
            <a:r>
              <a:rPr kumimoji="1" lang="en-US" altLang="zh-CN" sz="2800" i="1" baseline="-25000">
                <a:latin typeface="Times New Roman" pitchFamily="18" charset="0"/>
                <a:ea typeface="楷体_GB2312" pitchFamily="49" charset="-122"/>
              </a:rPr>
              <a:t>1.</a:t>
            </a:r>
            <a:endParaRPr kumimoji="1" lang="en-US" altLang="zh-CN" sz="2800" b="1" i="1">
              <a:latin typeface="Times New Roman" pitchFamily="18" charset="0"/>
              <a:ea typeface="楷体_GB2312" pitchFamily="49" charset="-122"/>
            </a:endParaRPr>
          </a:p>
        </p:txBody>
      </p:sp>
      <p:sp>
        <p:nvSpPr>
          <p:cNvPr id="123938" name="Text Box 34"/>
          <p:cNvSpPr txBox="1">
            <a:spLocks noChangeArrowheads="1"/>
          </p:cNvSpPr>
          <p:nvPr/>
        </p:nvSpPr>
        <p:spPr bwMode="auto">
          <a:xfrm>
            <a:off x="990600" y="1690688"/>
            <a:ext cx="12954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母线</a:t>
            </a:r>
          </a:p>
        </p:txBody>
      </p:sp>
      <p:sp>
        <p:nvSpPr>
          <p:cNvPr id="123939" name="Text Box 35"/>
          <p:cNvSpPr txBox="1">
            <a:spLocks noChangeArrowheads="1"/>
          </p:cNvSpPr>
          <p:nvPr/>
        </p:nvSpPr>
        <p:spPr bwMode="auto">
          <a:xfrm>
            <a:off x="990600" y="4068763"/>
            <a:ext cx="41148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dirty="0">
                <a:latin typeface="楷体_GB2312" pitchFamily="49" charset="-122"/>
                <a:ea typeface="楷体_GB2312" pitchFamily="49" charset="-122"/>
              </a:rPr>
              <a:t>准线</a:t>
            </a:r>
            <a:r>
              <a:rPr kumimoji="1" lang="zh-CN" altLang="en-US" sz="2800" b="1" dirty="0">
                <a:latin typeface="楷体_GB2312" pitchFamily="49" charset="-122"/>
                <a:ea typeface="楷体_GB2312" pitchFamily="49" charset="-122"/>
              </a:rPr>
              <a:t> </a:t>
            </a:r>
            <a:r>
              <a:rPr kumimoji="1" lang="en-US" altLang="zh-CN" sz="2800" i="1" dirty="0" err="1">
                <a:latin typeface="Times New Roman" pitchFamily="18" charset="0"/>
                <a:ea typeface="楷体_GB2312" pitchFamily="49" charset="-122"/>
              </a:rPr>
              <a:t>yoz</a:t>
            </a:r>
            <a:r>
              <a:rPr kumimoji="1" lang="en-US" altLang="zh-CN" sz="2800" i="1" dirty="0">
                <a:latin typeface="Times New Roman" pitchFamily="18" charset="0"/>
                <a:ea typeface="楷体_GB2312" pitchFamily="49" charset="-122"/>
              </a:rPr>
              <a:t> </a:t>
            </a:r>
            <a:r>
              <a:rPr kumimoji="1" lang="zh-CN" altLang="en-US" sz="2800" dirty="0">
                <a:latin typeface="楷体_GB2312" pitchFamily="49" charset="-122"/>
                <a:ea typeface="楷体_GB2312" pitchFamily="49" charset="-122"/>
              </a:rPr>
              <a:t>面上的曲线 </a:t>
            </a:r>
            <a:r>
              <a:rPr kumimoji="1" lang="en-US" altLang="zh-CN" sz="2800" i="1" dirty="0">
                <a:latin typeface="Times New Roman" pitchFamily="18" charset="0"/>
                <a:ea typeface="楷体_GB2312" pitchFamily="49" charset="-122"/>
              </a:rPr>
              <a:t>l</a:t>
            </a:r>
            <a:r>
              <a:rPr kumimoji="1" lang="en-US" altLang="zh-CN" sz="2800" i="1" baseline="-25000" dirty="0">
                <a:latin typeface="Times New Roman" pitchFamily="18" charset="0"/>
                <a:ea typeface="楷体_GB2312" pitchFamily="49" charset="-122"/>
              </a:rPr>
              <a:t>2. </a:t>
            </a:r>
          </a:p>
        </p:txBody>
      </p:sp>
      <p:sp>
        <p:nvSpPr>
          <p:cNvPr id="123940" name="Text Box 36"/>
          <p:cNvSpPr txBox="1">
            <a:spLocks noChangeArrowheads="1"/>
          </p:cNvSpPr>
          <p:nvPr/>
        </p:nvSpPr>
        <p:spPr bwMode="auto">
          <a:xfrm>
            <a:off x="990600" y="3390900"/>
            <a:ext cx="12954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楷体_GB2312" pitchFamily="49" charset="-122"/>
                <a:ea typeface="楷体_GB2312" pitchFamily="49" charset="-122"/>
              </a:rPr>
              <a:t>母线</a:t>
            </a:r>
          </a:p>
        </p:txBody>
      </p:sp>
      <p:graphicFrame>
        <p:nvGraphicFramePr>
          <p:cNvPr id="123968" name="Object 64"/>
          <p:cNvGraphicFramePr>
            <a:graphicFrameLocks noChangeAspect="1"/>
          </p:cNvGraphicFramePr>
          <p:nvPr/>
        </p:nvGraphicFramePr>
        <p:xfrm>
          <a:off x="609600" y="1236663"/>
          <a:ext cx="3263900" cy="454025"/>
        </p:xfrm>
        <a:graphic>
          <a:graphicData uri="http://schemas.openxmlformats.org/presentationml/2006/ole">
            <p:oleObj spid="_x0000_s91430" name="Equation" r:id="rId8" imgW="3504960" imgH="436680" progId="Equation.3">
              <p:embed/>
            </p:oleObj>
          </a:graphicData>
        </a:graphic>
      </p:graphicFrame>
      <p:graphicFrame>
        <p:nvGraphicFramePr>
          <p:cNvPr id="123971" name="Object 67"/>
          <p:cNvGraphicFramePr>
            <a:graphicFrameLocks noChangeAspect="1"/>
          </p:cNvGraphicFramePr>
          <p:nvPr/>
        </p:nvGraphicFramePr>
        <p:xfrm>
          <a:off x="647700" y="2819400"/>
          <a:ext cx="3238500" cy="454025"/>
        </p:xfrm>
        <a:graphic>
          <a:graphicData uri="http://schemas.openxmlformats.org/presentationml/2006/ole">
            <p:oleObj spid="_x0000_s91431" name="Equation" r:id="rId9" imgW="3473640" imgH="436680" progId="Equation.3">
              <p:embed/>
            </p:oleObj>
          </a:graphicData>
        </a:graphic>
      </p:graphicFrame>
      <p:graphicFrame>
        <p:nvGraphicFramePr>
          <p:cNvPr id="123974" name="Object 70"/>
          <p:cNvGraphicFramePr>
            <a:graphicFrameLocks noChangeAspect="1"/>
          </p:cNvGraphicFramePr>
          <p:nvPr/>
        </p:nvGraphicFramePr>
        <p:xfrm>
          <a:off x="685800" y="4681538"/>
          <a:ext cx="3276600" cy="454025"/>
        </p:xfrm>
        <a:graphic>
          <a:graphicData uri="http://schemas.openxmlformats.org/presentationml/2006/ole">
            <p:oleObj spid="_x0000_s91432" name="Equation" r:id="rId10" imgW="3515040" imgH="436680" progId="Equation.3">
              <p:embed/>
            </p:oleObj>
          </a:graphicData>
        </a:graphic>
      </p:graphicFrame>
      <p:grpSp>
        <p:nvGrpSpPr>
          <p:cNvPr id="124097" name="Group 193"/>
          <p:cNvGrpSpPr>
            <a:grpSpLocks/>
          </p:cNvGrpSpPr>
          <p:nvPr/>
        </p:nvGrpSpPr>
        <p:grpSpPr bwMode="auto">
          <a:xfrm>
            <a:off x="5638800" y="4267200"/>
            <a:ext cx="2260600" cy="1579563"/>
            <a:chOff x="3552" y="2688"/>
            <a:chExt cx="1424" cy="995"/>
          </a:xfrm>
        </p:grpSpPr>
        <p:grpSp>
          <p:nvGrpSpPr>
            <p:cNvPr id="91169" name="Group 192"/>
            <p:cNvGrpSpPr>
              <a:grpSpLocks/>
            </p:cNvGrpSpPr>
            <p:nvPr/>
          </p:nvGrpSpPr>
          <p:grpSpPr bwMode="auto">
            <a:xfrm>
              <a:off x="3622" y="2688"/>
              <a:ext cx="1354" cy="968"/>
              <a:chOff x="3622" y="2688"/>
              <a:chExt cx="1354" cy="968"/>
            </a:xfrm>
          </p:grpSpPr>
          <p:graphicFrame>
            <p:nvGraphicFramePr>
              <p:cNvPr id="91174" name="Object 161"/>
              <p:cNvGraphicFramePr>
                <a:graphicFrameLocks noChangeAspect="1"/>
              </p:cNvGraphicFramePr>
              <p:nvPr/>
            </p:nvGraphicFramePr>
            <p:xfrm>
              <a:off x="3648" y="2880"/>
              <a:ext cx="1200" cy="730"/>
            </p:xfrm>
            <a:graphic>
              <a:graphicData uri="http://schemas.openxmlformats.org/presentationml/2006/ole">
                <p:oleObj spid="_x0000_s91433" name="BMP 图象" r:id="rId11" imgW="1514686" imgH="923810" progId="PBrush">
                  <p:embed/>
                </p:oleObj>
              </a:graphicData>
            </a:graphic>
          </p:graphicFrame>
          <p:sp>
            <p:nvSpPr>
              <p:cNvPr id="91175" name="Line 60"/>
              <p:cNvSpPr>
                <a:spLocks noChangeShapeType="1"/>
              </p:cNvSpPr>
              <p:nvPr/>
            </p:nvSpPr>
            <p:spPr bwMode="auto">
              <a:xfrm flipV="1">
                <a:off x="3889" y="2891"/>
                <a:ext cx="0" cy="288"/>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91176" name="Line 152"/>
              <p:cNvSpPr>
                <a:spLocks noChangeShapeType="1"/>
              </p:cNvSpPr>
              <p:nvPr/>
            </p:nvSpPr>
            <p:spPr bwMode="auto">
              <a:xfrm>
                <a:off x="3888" y="3184"/>
                <a:ext cx="762" cy="136"/>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91177" name="Line 153"/>
              <p:cNvSpPr>
                <a:spLocks noChangeShapeType="1"/>
              </p:cNvSpPr>
              <p:nvPr/>
            </p:nvSpPr>
            <p:spPr bwMode="auto">
              <a:xfrm>
                <a:off x="4656" y="3320"/>
                <a:ext cx="320" cy="66"/>
              </a:xfrm>
              <a:prstGeom prst="line">
                <a:avLst/>
              </a:prstGeom>
              <a:noFill/>
              <a:ln w="12700">
                <a:solidFill>
                  <a:schemeClr val="tx1"/>
                </a:solidFill>
                <a:round/>
                <a:headEnd/>
                <a:tailEnd type="triangle" w="med" len="med"/>
              </a:ln>
              <a:effectLst/>
            </p:spPr>
            <p:txBody>
              <a:bodyPr wrap="none" anchor="ctr"/>
              <a:lstStyle/>
              <a:p>
                <a:endParaRPr lang="zh-CN" altLang="en-US"/>
              </a:p>
            </p:txBody>
          </p:sp>
          <p:sp>
            <p:nvSpPr>
              <p:cNvPr id="91178" name="Line 150"/>
              <p:cNvSpPr>
                <a:spLocks noChangeShapeType="1"/>
              </p:cNvSpPr>
              <p:nvPr/>
            </p:nvSpPr>
            <p:spPr bwMode="auto">
              <a:xfrm rot="801385" flipH="1">
                <a:off x="3766" y="3178"/>
                <a:ext cx="95" cy="256"/>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91179" name="Line 171"/>
              <p:cNvSpPr>
                <a:spLocks noChangeShapeType="1"/>
              </p:cNvSpPr>
              <p:nvPr/>
            </p:nvSpPr>
            <p:spPr bwMode="auto">
              <a:xfrm rot="801385" flipH="1">
                <a:off x="3622" y="3418"/>
                <a:ext cx="86" cy="238"/>
              </a:xfrm>
              <a:prstGeom prst="line">
                <a:avLst/>
              </a:prstGeom>
              <a:noFill/>
              <a:ln w="12700">
                <a:solidFill>
                  <a:schemeClr val="tx1"/>
                </a:solidFill>
                <a:round/>
                <a:headEnd/>
                <a:tailEnd type="triangle" w="med" len="med"/>
              </a:ln>
              <a:effectLst/>
            </p:spPr>
            <p:txBody>
              <a:bodyPr wrap="none" anchor="ctr"/>
              <a:lstStyle/>
              <a:p>
                <a:endParaRPr lang="zh-CN" altLang="en-US"/>
              </a:p>
            </p:txBody>
          </p:sp>
          <p:sp>
            <p:nvSpPr>
              <p:cNvPr id="91180" name="Line 172"/>
              <p:cNvSpPr>
                <a:spLocks noChangeShapeType="1"/>
              </p:cNvSpPr>
              <p:nvPr/>
            </p:nvSpPr>
            <p:spPr bwMode="auto">
              <a:xfrm flipV="1">
                <a:off x="3889" y="2688"/>
                <a:ext cx="0" cy="227"/>
              </a:xfrm>
              <a:prstGeom prst="line">
                <a:avLst/>
              </a:prstGeom>
              <a:noFill/>
              <a:ln w="12700">
                <a:solidFill>
                  <a:schemeClr val="tx1"/>
                </a:solidFill>
                <a:round/>
                <a:headEnd/>
                <a:tailEnd type="triangle" w="med" len="med"/>
              </a:ln>
              <a:effectLst/>
            </p:spPr>
            <p:txBody>
              <a:bodyPr/>
              <a:lstStyle/>
              <a:p>
                <a:endParaRPr lang="zh-CN" altLang="en-US"/>
              </a:p>
            </p:txBody>
          </p:sp>
        </p:grpSp>
        <p:graphicFrame>
          <p:nvGraphicFramePr>
            <p:cNvPr id="91170" name="Object 155"/>
            <p:cNvGraphicFramePr>
              <a:graphicFrameLocks noChangeAspect="1"/>
            </p:cNvGraphicFramePr>
            <p:nvPr/>
          </p:nvGraphicFramePr>
          <p:xfrm>
            <a:off x="3703" y="3538"/>
            <a:ext cx="137" cy="145"/>
          </p:xfrm>
          <a:graphic>
            <a:graphicData uri="http://schemas.openxmlformats.org/presentationml/2006/ole">
              <p:oleObj spid="_x0000_s91434" name="Equation" r:id="rId12" imgW="187200" imgH="197640" progId="Equation.3">
                <p:embed/>
              </p:oleObj>
            </a:graphicData>
          </a:graphic>
        </p:graphicFrame>
        <p:graphicFrame>
          <p:nvGraphicFramePr>
            <p:cNvPr id="91171" name="Object 156"/>
            <p:cNvGraphicFramePr>
              <a:graphicFrameLocks noChangeAspect="1"/>
            </p:cNvGraphicFramePr>
            <p:nvPr/>
          </p:nvGraphicFramePr>
          <p:xfrm>
            <a:off x="4800" y="3445"/>
            <a:ext cx="144" cy="190"/>
          </p:xfrm>
          <a:graphic>
            <a:graphicData uri="http://schemas.openxmlformats.org/presentationml/2006/ole">
              <p:oleObj spid="_x0000_s91435" name="Equation" r:id="rId13" imgW="197640" imgH="280800" progId="Equation.3">
                <p:embed/>
              </p:oleObj>
            </a:graphicData>
          </a:graphic>
        </p:graphicFrame>
        <p:graphicFrame>
          <p:nvGraphicFramePr>
            <p:cNvPr id="91172" name="Object 157"/>
            <p:cNvGraphicFramePr>
              <a:graphicFrameLocks noChangeAspect="1"/>
            </p:cNvGraphicFramePr>
            <p:nvPr/>
          </p:nvGraphicFramePr>
          <p:xfrm>
            <a:off x="3951" y="2690"/>
            <a:ext cx="129" cy="129"/>
          </p:xfrm>
          <a:graphic>
            <a:graphicData uri="http://schemas.openxmlformats.org/presentationml/2006/ole">
              <p:oleObj spid="_x0000_s91436" name="Equation" r:id="rId14" imgW="176760" imgH="176760" progId="Equation.3">
                <p:embed/>
              </p:oleObj>
            </a:graphicData>
          </a:graphic>
        </p:graphicFrame>
        <p:graphicFrame>
          <p:nvGraphicFramePr>
            <p:cNvPr id="91173" name="Object 158"/>
            <p:cNvGraphicFramePr>
              <a:graphicFrameLocks noChangeAspect="1"/>
            </p:cNvGraphicFramePr>
            <p:nvPr/>
          </p:nvGraphicFramePr>
          <p:xfrm>
            <a:off x="3552" y="2889"/>
            <a:ext cx="160" cy="266"/>
          </p:xfrm>
          <a:graphic>
            <a:graphicData uri="http://schemas.openxmlformats.org/presentationml/2006/ole">
              <p:oleObj spid="_x0000_s91437" name="Equation" r:id="rId15" imgW="228960" imgH="426240" progId="Equation.3">
                <p:embed/>
              </p:oleObj>
            </a:graphicData>
          </a:graphic>
        </p:graphicFrame>
      </p:grpSp>
      <p:grpSp>
        <p:nvGrpSpPr>
          <p:cNvPr id="124090" name="Group 186"/>
          <p:cNvGrpSpPr>
            <a:grpSpLocks/>
          </p:cNvGrpSpPr>
          <p:nvPr/>
        </p:nvGrpSpPr>
        <p:grpSpPr bwMode="auto">
          <a:xfrm>
            <a:off x="5257800" y="533400"/>
            <a:ext cx="1762125" cy="1860550"/>
            <a:chOff x="3312" y="336"/>
            <a:chExt cx="1110" cy="1172"/>
          </a:xfrm>
        </p:grpSpPr>
        <p:graphicFrame>
          <p:nvGraphicFramePr>
            <p:cNvPr id="91158" name="Object 21"/>
            <p:cNvGraphicFramePr>
              <a:graphicFrameLocks noChangeAspect="1"/>
            </p:cNvGraphicFramePr>
            <p:nvPr/>
          </p:nvGraphicFramePr>
          <p:xfrm>
            <a:off x="3366" y="1250"/>
            <a:ext cx="137" cy="144"/>
          </p:xfrm>
          <a:graphic>
            <a:graphicData uri="http://schemas.openxmlformats.org/presentationml/2006/ole">
              <p:oleObj spid="_x0000_s91438" name="Equation" r:id="rId16" imgW="187200" imgH="197640" progId="Equation.3">
                <p:embed/>
              </p:oleObj>
            </a:graphicData>
          </a:graphic>
        </p:graphicFrame>
        <p:graphicFrame>
          <p:nvGraphicFramePr>
            <p:cNvPr id="91159" name="Object 22"/>
            <p:cNvGraphicFramePr>
              <a:graphicFrameLocks noChangeAspect="1"/>
            </p:cNvGraphicFramePr>
            <p:nvPr/>
          </p:nvGraphicFramePr>
          <p:xfrm>
            <a:off x="4272" y="1082"/>
            <a:ext cx="144" cy="190"/>
          </p:xfrm>
          <a:graphic>
            <a:graphicData uri="http://schemas.openxmlformats.org/presentationml/2006/ole">
              <p:oleObj spid="_x0000_s91439" name="Equation" r:id="rId17" imgW="197640" imgH="280800" progId="Equation.3">
                <p:embed/>
              </p:oleObj>
            </a:graphicData>
          </a:graphic>
        </p:graphicFrame>
        <p:graphicFrame>
          <p:nvGraphicFramePr>
            <p:cNvPr id="91160" name="Object 23"/>
            <p:cNvGraphicFramePr>
              <a:graphicFrameLocks noChangeAspect="1"/>
            </p:cNvGraphicFramePr>
            <p:nvPr/>
          </p:nvGraphicFramePr>
          <p:xfrm>
            <a:off x="3566" y="339"/>
            <a:ext cx="129" cy="129"/>
          </p:xfrm>
          <a:graphic>
            <a:graphicData uri="http://schemas.openxmlformats.org/presentationml/2006/ole">
              <p:oleObj spid="_x0000_s91440" name="Equation" r:id="rId18" imgW="176760" imgH="176760" progId="Equation.3">
                <p:embed/>
              </p:oleObj>
            </a:graphicData>
          </a:graphic>
        </p:graphicFrame>
        <p:graphicFrame>
          <p:nvGraphicFramePr>
            <p:cNvPr id="91161" name="Object 42"/>
            <p:cNvGraphicFramePr>
              <a:graphicFrameLocks noChangeAspect="1"/>
            </p:cNvGraphicFramePr>
            <p:nvPr/>
          </p:nvGraphicFramePr>
          <p:xfrm>
            <a:off x="3696" y="1203"/>
            <a:ext cx="178" cy="305"/>
          </p:xfrm>
          <a:graphic>
            <a:graphicData uri="http://schemas.openxmlformats.org/presentationml/2006/ole">
              <p:oleObj spid="_x0000_s91441" name="公式" r:id="rId19" imgW="72720" imgH="176760" progId="Equation.3">
                <p:embed/>
              </p:oleObj>
            </a:graphicData>
          </a:graphic>
        </p:graphicFrame>
        <p:graphicFrame>
          <p:nvGraphicFramePr>
            <p:cNvPr id="91162" name="Object 129"/>
            <p:cNvGraphicFramePr>
              <a:graphicFrameLocks noChangeAspect="1"/>
            </p:cNvGraphicFramePr>
            <p:nvPr/>
          </p:nvGraphicFramePr>
          <p:xfrm>
            <a:off x="3455" y="483"/>
            <a:ext cx="721" cy="767"/>
          </p:xfrm>
          <a:graphic>
            <a:graphicData uri="http://schemas.openxmlformats.org/presentationml/2006/ole">
              <p:oleObj spid="_x0000_s91442" name="BMP 图象" r:id="rId20" imgW="2419048" imgH="2742857" progId="PBrush">
                <p:embed/>
              </p:oleObj>
            </a:graphicData>
          </a:graphic>
        </p:graphicFrame>
        <p:sp>
          <p:nvSpPr>
            <p:cNvPr id="91163" name="Line 48"/>
            <p:cNvSpPr>
              <a:spLocks noChangeShapeType="1"/>
            </p:cNvSpPr>
            <p:nvPr/>
          </p:nvSpPr>
          <p:spPr bwMode="auto">
            <a:xfrm>
              <a:off x="3744" y="1029"/>
              <a:ext cx="408" cy="0"/>
            </a:xfrm>
            <a:prstGeom prst="line">
              <a:avLst/>
            </a:prstGeom>
            <a:noFill/>
            <a:ln w="9525">
              <a:solidFill>
                <a:schemeClr val="tx1"/>
              </a:solidFill>
              <a:prstDash val="dash"/>
              <a:round/>
              <a:headEnd/>
              <a:tailEnd/>
            </a:ln>
            <a:effectLst/>
          </p:spPr>
          <p:txBody>
            <a:bodyPr wrap="none" anchor="ctr"/>
            <a:lstStyle/>
            <a:p>
              <a:endParaRPr lang="zh-CN" altLang="en-US"/>
            </a:p>
          </p:txBody>
        </p:sp>
        <p:sp>
          <p:nvSpPr>
            <p:cNvPr id="91164" name="Line 49"/>
            <p:cNvSpPr>
              <a:spLocks noChangeShapeType="1"/>
            </p:cNvSpPr>
            <p:nvPr/>
          </p:nvSpPr>
          <p:spPr bwMode="auto">
            <a:xfrm flipV="1">
              <a:off x="3744" y="576"/>
              <a:ext cx="0" cy="431"/>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91165" name="Line 51"/>
            <p:cNvSpPr>
              <a:spLocks noChangeShapeType="1"/>
            </p:cNvSpPr>
            <p:nvPr/>
          </p:nvSpPr>
          <p:spPr bwMode="auto">
            <a:xfrm flipV="1">
              <a:off x="3743" y="336"/>
              <a:ext cx="1" cy="227"/>
            </a:xfrm>
            <a:prstGeom prst="line">
              <a:avLst/>
            </a:prstGeom>
            <a:noFill/>
            <a:ln w="12700">
              <a:solidFill>
                <a:schemeClr val="tx1"/>
              </a:solidFill>
              <a:round/>
              <a:headEnd/>
              <a:tailEnd type="triangle" w="med" len="med"/>
            </a:ln>
            <a:effectLst/>
          </p:spPr>
          <p:txBody>
            <a:bodyPr wrap="none" anchor="ctr"/>
            <a:lstStyle/>
            <a:p>
              <a:endParaRPr lang="zh-CN" altLang="en-US"/>
            </a:p>
          </p:txBody>
        </p:sp>
        <p:sp>
          <p:nvSpPr>
            <p:cNvPr id="91166" name="Line 131"/>
            <p:cNvSpPr>
              <a:spLocks noChangeShapeType="1"/>
            </p:cNvSpPr>
            <p:nvPr/>
          </p:nvSpPr>
          <p:spPr bwMode="auto">
            <a:xfrm flipH="1">
              <a:off x="3532" y="1030"/>
              <a:ext cx="212" cy="112"/>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91167" name="Line 132"/>
            <p:cNvSpPr>
              <a:spLocks noChangeShapeType="1"/>
            </p:cNvSpPr>
            <p:nvPr/>
          </p:nvSpPr>
          <p:spPr bwMode="auto">
            <a:xfrm flipH="1">
              <a:off x="3312" y="1144"/>
              <a:ext cx="204" cy="109"/>
            </a:xfrm>
            <a:prstGeom prst="line">
              <a:avLst/>
            </a:prstGeom>
            <a:noFill/>
            <a:ln w="12700">
              <a:solidFill>
                <a:schemeClr val="tx1"/>
              </a:solidFill>
              <a:round/>
              <a:headEnd/>
              <a:tailEnd type="triangle" w="med" len="med"/>
            </a:ln>
            <a:effectLst/>
          </p:spPr>
          <p:txBody>
            <a:bodyPr wrap="none" anchor="ctr"/>
            <a:lstStyle/>
            <a:p>
              <a:endParaRPr lang="zh-CN" altLang="en-US"/>
            </a:p>
          </p:txBody>
        </p:sp>
        <p:sp>
          <p:nvSpPr>
            <p:cNvPr id="91168" name="Line 18"/>
            <p:cNvSpPr>
              <a:spLocks noChangeShapeType="1"/>
            </p:cNvSpPr>
            <p:nvPr/>
          </p:nvSpPr>
          <p:spPr bwMode="auto">
            <a:xfrm>
              <a:off x="4150" y="1029"/>
              <a:ext cx="272" cy="0"/>
            </a:xfrm>
            <a:prstGeom prst="line">
              <a:avLst/>
            </a:prstGeom>
            <a:noFill/>
            <a:ln w="12700">
              <a:solidFill>
                <a:schemeClr val="tx1"/>
              </a:solidFill>
              <a:round/>
              <a:headEnd/>
              <a:tailEnd type="triangle" w="med" len="med"/>
            </a:ln>
            <a:effectLst/>
          </p:spPr>
          <p:txBody>
            <a:bodyPr wrap="none" anchor="ctr"/>
            <a:lstStyle/>
            <a:p>
              <a:endParaRPr lang="zh-CN" altLang="en-US"/>
            </a:p>
          </p:txBody>
        </p:sp>
      </p:grpSp>
      <p:sp>
        <p:nvSpPr>
          <p:cNvPr id="91157" name="WordArt 13"/>
          <p:cNvSpPr>
            <a:spLocks noChangeArrowheads="1" noChangeShapeType="1" noTextEdit="1"/>
          </p:cNvSpPr>
          <p:nvPr/>
        </p:nvSpPr>
        <p:spPr bwMode="auto">
          <a:xfrm>
            <a:off x="76200" y="152400"/>
            <a:ext cx="22098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三、柱面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3968"/>
                                        </p:tgtEl>
                                        <p:attrNameLst>
                                          <p:attrName>style.visibility</p:attrName>
                                        </p:attrNameLst>
                                      </p:cBhvr>
                                      <p:to>
                                        <p:strVal val="visible"/>
                                      </p:to>
                                    </p:set>
                                    <p:animEffect transition="in" filter="wipe(left)">
                                      <p:cBhvr>
                                        <p:cTn id="7" dur="500"/>
                                        <p:tgtEl>
                                          <p:spTgt spid="1239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936"/>
                                        </p:tgtEl>
                                        <p:attrNameLst>
                                          <p:attrName>style.visibility</p:attrName>
                                        </p:attrNameLst>
                                      </p:cBhvr>
                                      <p:to>
                                        <p:strVal val="visible"/>
                                      </p:to>
                                    </p:set>
                                    <p:animEffect transition="in" filter="wipe(left)">
                                      <p:cBhvr>
                                        <p:cTn id="12" dur="500"/>
                                        <p:tgtEl>
                                          <p:spTgt spid="1239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3938"/>
                                        </p:tgtEl>
                                        <p:attrNameLst>
                                          <p:attrName>style.visibility</p:attrName>
                                        </p:attrNameLst>
                                      </p:cBhvr>
                                      <p:to>
                                        <p:strVal val="visible"/>
                                      </p:to>
                                    </p:set>
                                    <p:animEffect transition="in" filter="wipe(left)">
                                      <p:cBhvr>
                                        <p:cTn id="17" dur="500"/>
                                        <p:tgtEl>
                                          <p:spTgt spid="1239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3933"/>
                                        </p:tgtEl>
                                        <p:attrNameLst>
                                          <p:attrName>style.visibility</p:attrName>
                                        </p:attrNameLst>
                                      </p:cBhvr>
                                      <p:to>
                                        <p:strVal val="visible"/>
                                      </p:to>
                                    </p:set>
                                    <p:animEffect transition="in" filter="wipe(left)">
                                      <p:cBhvr>
                                        <p:cTn id="22" dur="500"/>
                                        <p:tgtEl>
                                          <p:spTgt spid="1239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3937"/>
                                        </p:tgtEl>
                                        <p:attrNameLst>
                                          <p:attrName>style.visibility</p:attrName>
                                        </p:attrNameLst>
                                      </p:cBhvr>
                                      <p:to>
                                        <p:strVal val="visible"/>
                                      </p:to>
                                    </p:set>
                                    <p:animEffect transition="in" filter="wipe(left)">
                                      <p:cBhvr>
                                        <p:cTn id="27" dur="500"/>
                                        <p:tgtEl>
                                          <p:spTgt spid="1239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4090"/>
                                        </p:tgtEl>
                                        <p:attrNameLst>
                                          <p:attrName>style.visibility</p:attrName>
                                        </p:attrNameLst>
                                      </p:cBhvr>
                                      <p:to>
                                        <p:strVal val="visible"/>
                                      </p:to>
                                    </p:set>
                                    <p:animEffect transition="in" filter="wipe(left)">
                                      <p:cBhvr>
                                        <p:cTn id="32" dur="500"/>
                                        <p:tgtEl>
                                          <p:spTgt spid="1240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3971"/>
                                        </p:tgtEl>
                                        <p:attrNameLst>
                                          <p:attrName>style.visibility</p:attrName>
                                        </p:attrNameLst>
                                      </p:cBhvr>
                                      <p:to>
                                        <p:strVal val="visible"/>
                                      </p:to>
                                    </p:set>
                                    <p:animEffect transition="in" filter="wipe(left)">
                                      <p:cBhvr>
                                        <p:cTn id="37" dur="500"/>
                                        <p:tgtEl>
                                          <p:spTgt spid="12397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3929"/>
                                        </p:tgtEl>
                                        <p:attrNameLst>
                                          <p:attrName>style.visibility</p:attrName>
                                        </p:attrNameLst>
                                      </p:cBhvr>
                                      <p:to>
                                        <p:strVal val="visible"/>
                                      </p:to>
                                    </p:set>
                                    <p:animEffect transition="in" filter="wipe(left)">
                                      <p:cBhvr>
                                        <p:cTn id="42" dur="500"/>
                                        <p:tgtEl>
                                          <p:spTgt spid="1239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3940"/>
                                        </p:tgtEl>
                                        <p:attrNameLst>
                                          <p:attrName>style.visibility</p:attrName>
                                        </p:attrNameLst>
                                      </p:cBhvr>
                                      <p:to>
                                        <p:strVal val="visible"/>
                                      </p:to>
                                    </p:set>
                                    <p:animEffect transition="in" filter="wipe(left)">
                                      <p:cBhvr>
                                        <p:cTn id="47" dur="500"/>
                                        <p:tgtEl>
                                          <p:spTgt spid="1239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3931"/>
                                        </p:tgtEl>
                                        <p:attrNameLst>
                                          <p:attrName>style.visibility</p:attrName>
                                        </p:attrNameLst>
                                      </p:cBhvr>
                                      <p:to>
                                        <p:strVal val="visible"/>
                                      </p:to>
                                    </p:set>
                                    <p:animEffect transition="in" filter="wipe(left)">
                                      <p:cBhvr>
                                        <p:cTn id="52" dur="500"/>
                                        <p:tgtEl>
                                          <p:spTgt spid="1239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3939"/>
                                        </p:tgtEl>
                                        <p:attrNameLst>
                                          <p:attrName>style.visibility</p:attrName>
                                        </p:attrNameLst>
                                      </p:cBhvr>
                                      <p:to>
                                        <p:strVal val="visible"/>
                                      </p:to>
                                    </p:set>
                                    <p:animEffect transition="in" filter="wipe(left)">
                                      <p:cBhvr>
                                        <p:cTn id="57" dur="500"/>
                                        <p:tgtEl>
                                          <p:spTgt spid="12393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24092"/>
                                        </p:tgtEl>
                                        <p:attrNameLst>
                                          <p:attrName>style.visibility</p:attrName>
                                        </p:attrNameLst>
                                      </p:cBhvr>
                                      <p:to>
                                        <p:strVal val="visible"/>
                                      </p:to>
                                    </p:set>
                                    <p:animEffect transition="in" filter="wipe(left)">
                                      <p:cBhvr>
                                        <p:cTn id="62" dur="500"/>
                                        <p:tgtEl>
                                          <p:spTgt spid="12409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23974"/>
                                        </p:tgtEl>
                                        <p:attrNameLst>
                                          <p:attrName>style.visibility</p:attrName>
                                        </p:attrNameLst>
                                      </p:cBhvr>
                                      <p:to>
                                        <p:strVal val="visible"/>
                                      </p:to>
                                    </p:set>
                                    <p:animEffect transition="in" filter="wipe(left)">
                                      <p:cBhvr>
                                        <p:cTn id="67" dur="500"/>
                                        <p:tgtEl>
                                          <p:spTgt spid="12397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3930"/>
                                        </p:tgtEl>
                                        <p:attrNameLst>
                                          <p:attrName>style.visibility</p:attrName>
                                        </p:attrNameLst>
                                      </p:cBhvr>
                                      <p:to>
                                        <p:strVal val="visible"/>
                                      </p:to>
                                    </p:set>
                                    <p:animEffect transition="in" filter="wipe(left)">
                                      <p:cBhvr>
                                        <p:cTn id="72" dur="500"/>
                                        <p:tgtEl>
                                          <p:spTgt spid="12393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23935"/>
                                        </p:tgtEl>
                                        <p:attrNameLst>
                                          <p:attrName>style.visibility</p:attrName>
                                        </p:attrNameLst>
                                      </p:cBhvr>
                                      <p:to>
                                        <p:strVal val="visible"/>
                                      </p:to>
                                    </p:set>
                                    <p:animEffect transition="in" filter="wipe(left)">
                                      <p:cBhvr>
                                        <p:cTn id="77" dur="500"/>
                                        <p:tgtEl>
                                          <p:spTgt spid="12393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23932"/>
                                        </p:tgtEl>
                                        <p:attrNameLst>
                                          <p:attrName>style.visibility</p:attrName>
                                        </p:attrNameLst>
                                      </p:cBhvr>
                                      <p:to>
                                        <p:strVal val="visible"/>
                                      </p:to>
                                    </p:set>
                                    <p:animEffect transition="in" filter="wipe(left)">
                                      <p:cBhvr>
                                        <p:cTn id="82" dur="500"/>
                                        <p:tgtEl>
                                          <p:spTgt spid="12393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23934"/>
                                        </p:tgtEl>
                                        <p:attrNameLst>
                                          <p:attrName>style.visibility</p:attrName>
                                        </p:attrNameLst>
                                      </p:cBhvr>
                                      <p:to>
                                        <p:strVal val="visible"/>
                                      </p:to>
                                    </p:set>
                                    <p:animEffect transition="in" filter="wipe(left)">
                                      <p:cBhvr>
                                        <p:cTn id="87" dur="500"/>
                                        <p:tgtEl>
                                          <p:spTgt spid="12393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24097"/>
                                        </p:tgtEl>
                                        <p:attrNameLst>
                                          <p:attrName>style.visibility</p:attrName>
                                        </p:attrNameLst>
                                      </p:cBhvr>
                                      <p:to>
                                        <p:strVal val="visible"/>
                                      </p:to>
                                    </p:set>
                                    <p:animEffect transition="in" filter="wipe(left)">
                                      <p:cBhvr>
                                        <p:cTn id="92" dur="500"/>
                                        <p:tgtEl>
                                          <p:spTgt spid="12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29" grpId="0" autoUpdateAnimBg="0"/>
      <p:bldP spid="123930" grpId="0" autoUpdateAnimBg="0"/>
      <p:bldP spid="123931" grpId="0" autoUpdateAnimBg="0"/>
      <p:bldP spid="123932" grpId="0" autoUpdateAnimBg="0"/>
      <p:bldP spid="123933" grpId="0" autoUpdateAnimBg="0"/>
      <p:bldP spid="123934" grpId="0" autoUpdateAnimBg="0"/>
      <p:bldP spid="123935" grpId="0" autoUpdateAnimBg="0"/>
      <p:bldP spid="123936" grpId="0" autoUpdateAnimBg="0"/>
      <p:bldP spid="123937" grpId="0" autoUpdateAnimBg="0"/>
      <p:bldP spid="123938" grpId="0" autoUpdateAnimBg="0"/>
      <p:bldP spid="123939" grpId="0" autoUpdateAnimBg="0"/>
      <p:bldP spid="12394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5" name="Text Box 25"/>
          <p:cNvSpPr txBox="1">
            <a:spLocks noChangeArrowheads="1"/>
          </p:cNvSpPr>
          <p:nvPr/>
        </p:nvSpPr>
        <p:spPr bwMode="auto">
          <a:xfrm>
            <a:off x="815975" y="1081088"/>
            <a:ext cx="2406650" cy="519112"/>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三元二次方程 </a:t>
            </a:r>
          </a:p>
        </p:txBody>
      </p:sp>
      <p:sp>
        <p:nvSpPr>
          <p:cNvPr id="143386" name="Text Box 26"/>
          <p:cNvSpPr txBox="1">
            <a:spLocks noChangeArrowheads="1"/>
          </p:cNvSpPr>
          <p:nvPr/>
        </p:nvSpPr>
        <p:spPr bwMode="auto">
          <a:xfrm>
            <a:off x="457200" y="4433888"/>
            <a:ext cx="6673850" cy="519112"/>
          </a:xfrm>
          <a:prstGeom prst="rect">
            <a:avLst/>
          </a:prstGeom>
          <a:noFill/>
          <a:ln w="9525">
            <a:noFill/>
            <a:miter lim="800000"/>
            <a:headEnd/>
            <a:tailEnd/>
          </a:ln>
          <a:effectLst/>
        </p:spPr>
        <p:txBody>
          <a:bodyPr wrap="none">
            <a:spAutoFit/>
          </a:bodyPr>
          <a:lstStyle/>
          <a:p>
            <a:r>
              <a:rPr kumimoji="1" lang="zh-CN" altLang="en-US" sz="2800" dirty="0">
                <a:latin typeface="Times New Roman" pitchFamily="18" charset="0"/>
                <a:ea typeface="楷体_GB2312" pitchFamily="49" charset="-122"/>
              </a:rPr>
              <a:t>适当选取直角坐标系可得它们的标准方程</a:t>
            </a:r>
            <a:r>
              <a:rPr kumimoji="1" lang="en-US" altLang="zh-CN" sz="2800" dirty="0">
                <a:latin typeface="Times New Roman" pitchFamily="18" charset="0"/>
                <a:ea typeface="楷体_GB2312" pitchFamily="49" charset="-122"/>
              </a:rPr>
              <a:t>,</a:t>
            </a:r>
          </a:p>
        </p:txBody>
      </p:sp>
      <p:sp>
        <p:nvSpPr>
          <p:cNvPr id="143387" name="Text Box 27"/>
          <p:cNvSpPr txBox="1">
            <a:spLocks noChangeArrowheads="1"/>
          </p:cNvSpPr>
          <p:nvPr/>
        </p:nvSpPr>
        <p:spPr bwMode="auto">
          <a:xfrm>
            <a:off x="7010400" y="4441825"/>
            <a:ext cx="1339850" cy="519113"/>
          </a:xfrm>
          <a:prstGeom prst="rect">
            <a:avLst/>
          </a:prstGeom>
          <a:noFill/>
          <a:ln w="9525">
            <a:noFill/>
            <a:miter lim="800000"/>
            <a:headEnd/>
            <a:tailEnd/>
          </a:ln>
          <a:effectLst/>
        </p:spPr>
        <p:txBody>
          <a:bodyPr wrap="none">
            <a:spAutoFit/>
          </a:bodyPr>
          <a:lstStyle/>
          <a:p>
            <a:r>
              <a:rPr kumimoji="1" lang="zh-CN" altLang="en-US" sz="2800" dirty="0">
                <a:latin typeface="Times New Roman" pitchFamily="18" charset="0"/>
                <a:ea typeface="楷体_GB2312" pitchFamily="49" charset="-122"/>
              </a:rPr>
              <a:t>下面仅 </a:t>
            </a:r>
          </a:p>
        </p:txBody>
      </p:sp>
      <p:sp>
        <p:nvSpPr>
          <p:cNvPr id="143388" name="Text Box 28"/>
          <p:cNvSpPr txBox="1">
            <a:spLocks noChangeArrowheads="1"/>
          </p:cNvSpPr>
          <p:nvPr/>
        </p:nvSpPr>
        <p:spPr bwMode="auto">
          <a:xfrm>
            <a:off x="434975" y="5051425"/>
            <a:ext cx="5695950" cy="519113"/>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就几种常见标准型的特点进行介绍 </a:t>
            </a:r>
            <a:r>
              <a:rPr kumimoji="1" lang="en-US" altLang="zh-CN" sz="2800">
                <a:latin typeface="Times New Roman" pitchFamily="18" charset="0"/>
                <a:ea typeface="楷体_GB2312" pitchFamily="49" charset="-122"/>
              </a:rPr>
              <a:t>.</a:t>
            </a:r>
          </a:p>
        </p:txBody>
      </p:sp>
      <p:sp>
        <p:nvSpPr>
          <p:cNvPr id="143389" name="Text Box 29"/>
          <p:cNvSpPr txBox="1">
            <a:spLocks noChangeArrowheads="1"/>
          </p:cNvSpPr>
          <p:nvPr/>
        </p:nvSpPr>
        <p:spPr bwMode="auto">
          <a:xfrm>
            <a:off x="850900" y="5653088"/>
            <a:ext cx="6159500" cy="519112"/>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研究二次曲面特性的基本方法</a:t>
            </a:r>
            <a:r>
              <a:rPr kumimoji="1" lang="en-US" altLang="zh-CN" sz="2800">
                <a:latin typeface="Times New Roman" pitchFamily="18" charset="0"/>
                <a:ea typeface="楷体_GB2312" pitchFamily="49" charset="-122"/>
              </a:rPr>
              <a:t>: </a:t>
            </a:r>
            <a:r>
              <a:rPr kumimoji="1" lang="zh-CN" altLang="en-US" sz="2800" b="1">
                <a:solidFill>
                  <a:schemeClr val="tx2"/>
                </a:solidFill>
                <a:latin typeface="Times New Roman" pitchFamily="18" charset="0"/>
                <a:ea typeface="楷体_GB2312" pitchFamily="49" charset="-122"/>
              </a:rPr>
              <a:t>截痕法 </a:t>
            </a:r>
            <a:endParaRPr kumimoji="1" lang="zh-CN" altLang="en-US" sz="2800">
              <a:latin typeface="Times New Roman" pitchFamily="18" charset="0"/>
              <a:ea typeface="楷体_GB2312" pitchFamily="49" charset="-122"/>
            </a:endParaRPr>
          </a:p>
        </p:txBody>
      </p:sp>
      <p:sp>
        <p:nvSpPr>
          <p:cNvPr id="143390" name="Text Box 30"/>
          <p:cNvSpPr txBox="1">
            <a:spLocks noChangeArrowheads="1"/>
          </p:cNvSpPr>
          <p:nvPr/>
        </p:nvSpPr>
        <p:spPr bwMode="auto">
          <a:xfrm>
            <a:off x="4343400" y="3276600"/>
            <a:ext cx="2505075" cy="519113"/>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其基本类型有</a:t>
            </a:r>
            <a:r>
              <a:rPr kumimoji="1" lang="en-US" altLang="zh-CN" sz="2800">
                <a:latin typeface="Times New Roman" pitchFamily="18" charset="0"/>
                <a:ea typeface="楷体_GB2312" pitchFamily="49" charset="-122"/>
              </a:rPr>
              <a:t>: </a:t>
            </a:r>
          </a:p>
        </p:txBody>
      </p:sp>
      <p:sp>
        <p:nvSpPr>
          <p:cNvPr id="143392" name="Text Box 32"/>
          <p:cNvSpPr txBox="1">
            <a:spLocks noChangeArrowheads="1"/>
          </p:cNvSpPr>
          <p:nvPr/>
        </p:nvSpPr>
        <p:spPr bwMode="auto">
          <a:xfrm>
            <a:off x="1524000" y="3849688"/>
            <a:ext cx="5234125" cy="523220"/>
          </a:xfrm>
          <a:prstGeom prst="rect">
            <a:avLst/>
          </a:prstGeom>
          <a:noFill/>
          <a:ln w="9525">
            <a:noFill/>
            <a:miter lim="800000"/>
            <a:headEnd/>
            <a:tailEnd/>
          </a:ln>
          <a:effectLst/>
        </p:spPr>
        <p:txBody>
          <a:bodyPr wrap="none">
            <a:spAutoFit/>
          </a:bodyPr>
          <a:lstStyle/>
          <a:p>
            <a:r>
              <a:rPr kumimoji="1" lang="zh-CN" altLang="en-US" sz="2800" b="1" dirty="0">
                <a:latin typeface="Times New Roman" pitchFamily="18" charset="0"/>
                <a:ea typeface="楷体_GB2312" pitchFamily="49" charset="-122"/>
              </a:rPr>
              <a:t>椭球面、抛物面、双曲面、锥面</a:t>
            </a:r>
          </a:p>
        </p:txBody>
      </p:sp>
      <p:sp>
        <p:nvSpPr>
          <p:cNvPr id="143395" name="Text Box 35"/>
          <p:cNvSpPr txBox="1">
            <a:spLocks noChangeArrowheads="1"/>
          </p:cNvSpPr>
          <p:nvPr/>
        </p:nvSpPr>
        <p:spPr bwMode="auto">
          <a:xfrm>
            <a:off x="434975" y="3276600"/>
            <a:ext cx="4013200" cy="519113"/>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的图形通常为</a:t>
            </a:r>
            <a:r>
              <a:rPr kumimoji="1" lang="zh-CN" altLang="en-US" sz="2800" b="1">
                <a:solidFill>
                  <a:schemeClr val="tx2"/>
                </a:solidFill>
                <a:latin typeface="Times New Roman" pitchFamily="18" charset="0"/>
                <a:ea typeface="楷体_GB2312" pitchFamily="49" charset="-122"/>
              </a:rPr>
              <a:t>二次曲面</a:t>
            </a:r>
            <a:r>
              <a:rPr kumimoji="1" lang="en-US" altLang="zh-CN" sz="2800">
                <a:latin typeface="Times New Roman" pitchFamily="18" charset="0"/>
                <a:ea typeface="楷体_GB2312" pitchFamily="49" charset="-122"/>
              </a:rPr>
              <a:t>.  </a:t>
            </a:r>
          </a:p>
        </p:txBody>
      </p:sp>
      <p:graphicFrame>
        <p:nvGraphicFramePr>
          <p:cNvPr id="143396" name="Object 36"/>
          <p:cNvGraphicFramePr>
            <a:graphicFrameLocks noChangeAspect="1"/>
          </p:cNvGraphicFramePr>
          <p:nvPr/>
        </p:nvGraphicFramePr>
        <p:xfrm>
          <a:off x="1676400" y="1625600"/>
          <a:ext cx="5257800" cy="508000"/>
        </p:xfrm>
        <a:graphic>
          <a:graphicData uri="http://schemas.openxmlformats.org/presentationml/2006/ole">
            <p:oleObj spid="_x0000_s92198" name="Equation" r:id="rId3" imgW="5678280" imgH="488880" progId="Equation.3">
              <p:embed/>
            </p:oleObj>
          </a:graphicData>
        </a:graphic>
      </p:graphicFrame>
      <p:graphicFrame>
        <p:nvGraphicFramePr>
          <p:cNvPr id="143397" name="Object 37"/>
          <p:cNvGraphicFramePr>
            <a:graphicFrameLocks noChangeAspect="1"/>
          </p:cNvGraphicFramePr>
          <p:nvPr/>
        </p:nvGraphicFramePr>
        <p:xfrm>
          <a:off x="4343400" y="2273300"/>
          <a:ext cx="3276600" cy="393700"/>
        </p:xfrm>
        <a:graphic>
          <a:graphicData uri="http://schemas.openxmlformats.org/presentationml/2006/ole">
            <p:oleObj spid="_x0000_s92199" name="Equation" r:id="rId4" imgW="3515040" imgH="363960" progId="Equation.3">
              <p:embed/>
            </p:oleObj>
          </a:graphicData>
        </a:graphic>
      </p:graphicFrame>
      <p:sp>
        <p:nvSpPr>
          <p:cNvPr id="143398" name="Text Box 38"/>
          <p:cNvSpPr txBox="1">
            <a:spLocks noChangeArrowheads="1"/>
          </p:cNvSpPr>
          <p:nvPr/>
        </p:nvSpPr>
        <p:spPr bwMode="auto">
          <a:xfrm>
            <a:off x="2244725" y="2681288"/>
            <a:ext cx="3622675" cy="519112"/>
          </a:xfrm>
          <a:prstGeom prst="rect">
            <a:avLst/>
          </a:prstGeom>
          <a:noFill/>
          <a:ln w="9525">
            <a:noFill/>
            <a:miter lim="800000"/>
            <a:headEnd/>
            <a:tailEnd/>
          </a:ln>
          <a:effectLst/>
        </p:spPr>
        <p:txBody>
          <a:bodyPr wrap="none">
            <a:spAutoFit/>
          </a:bodyPr>
          <a:lstStyle/>
          <a:p>
            <a:r>
              <a:rPr kumimoji="1" lang="en-US" altLang="zh-CN" sz="2800">
                <a:latin typeface="Times New Roman" pitchFamily="18" charset="0"/>
                <a:ea typeface="楷体_GB2312" pitchFamily="49" charset="-122"/>
              </a:rPr>
              <a:t>(</a:t>
            </a:r>
            <a:r>
              <a:rPr kumimoji="1" lang="zh-CN" altLang="en-US" sz="2800">
                <a:latin typeface="Times New Roman" pitchFamily="18" charset="0"/>
                <a:ea typeface="楷体_GB2312" pitchFamily="49" charset="-122"/>
              </a:rPr>
              <a:t>二次项系数不全为 </a:t>
            </a:r>
            <a:r>
              <a:rPr kumimoji="1" lang="en-US" altLang="zh-CN" sz="2800">
                <a:latin typeface="Times New Roman" pitchFamily="18" charset="0"/>
                <a:ea typeface="楷体_GB2312" pitchFamily="49" charset="-122"/>
              </a:rPr>
              <a:t>0 )</a:t>
            </a:r>
          </a:p>
        </p:txBody>
      </p:sp>
      <p:sp>
        <p:nvSpPr>
          <p:cNvPr id="92173" name="WordArt 13"/>
          <p:cNvSpPr>
            <a:spLocks noChangeArrowheads="1" noChangeShapeType="1" noTextEdit="1"/>
          </p:cNvSpPr>
          <p:nvPr/>
        </p:nvSpPr>
        <p:spPr bwMode="auto">
          <a:xfrm>
            <a:off x="76200" y="1524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四、二次曲面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85">
                                            <p:txEl>
                                              <p:pRg st="0" end="0"/>
                                            </p:txEl>
                                          </p:spTgt>
                                        </p:tgtEl>
                                        <p:attrNameLst>
                                          <p:attrName>style.visibility</p:attrName>
                                        </p:attrNameLst>
                                      </p:cBhvr>
                                      <p:to>
                                        <p:strVal val="visible"/>
                                      </p:to>
                                    </p:set>
                                    <p:animEffect transition="in" filter="wipe(left)">
                                      <p:cBhvr>
                                        <p:cTn id="7" dur="500"/>
                                        <p:tgtEl>
                                          <p:spTgt spid="14338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3396"/>
                                        </p:tgtEl>
                                        <p:attrNameLst>
                                          <p:attrName>style.visibility</p:attrName>
                                        </p:attrNameLst>
                                      </p:cBhvr>
                                      <p:to>
                                        <p:strVal val="visible"/>
                                      </p:to>
                                    </p:set>
                                    <p:animEffect transition="in" filter="wipe(left)">
                                      <p:cBhvr>
                                        <p:cTn id="12" dur="500"/>
                                        <p:tgtEl>
                                          <p:spTgt spid="143396"/>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43397"/>
                                        </p:tgtEl>
                                        <p:attrNameLst>
                                          <p:attrName>style.visibility</p:attrName>
                                        </p:attrNameLst>
                                      </p:cBhvr>
                                      <p:to>
                                        <p:strVal val="visible"/>
                                      </p:to>
                                    </p:set>
                                    <p:animEffect transition="in" filter="wipe(left)">
                                      <p:cBhvr>
                                        <p:cTn id="16" dur="500"/>
                                        <p:tgtEl>
                                          <p:spTgt spid="14339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3398">
                                            <p:txEl>
                                              <p:pRg st="0" end="0"/>
                                            </p:txEl>
                                          </p:spTgt>
                                        </p:tgtEl>
                                        <p:attrNameLst>
                                          <p:attrName>style.visibility</p:attrName>
                                        </p:attrNameLst>
                                      </p:cBhvr>
                                      <p:to>
                                        <p:strVal val="visible"/>
                                      </p:to>
                                    </p:set>
                                    <p:animEffect transition="in" filter="wipe(left)">
                                      <p:cBhvr>
                                        <p:cTn id="21" dur="500"/>
                                        <p:tgtEl>
                                          <p:spTgt spid="143398">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3395">
                                            <p:txEl>
                                              <p:pRg st="0" end="0"/>
                                            </p:txEl>
                                          </p:spTgt>
                                        </p:tgtEl>
                                        <p:attrNameLst>
                                          <p:attrName>style.visibility</p:attrName>
                                        </p:attrNameLst>
                                      </p:cBhvr>
                                      <p:to>
                                        <p:strVal val="visible"/>
                                      </p:to>
                                    </p:set>
                                    <p:animEffect transition="in" filter="wipe(left)">
                                      <p:cBhvr>
                                        <p:cTn id="26" dur="500"/>
                                        <p:tgtEl>
                                          <p:spTgt spid="143395">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3390">
                                            <p:txEl>
                                              <p:pRg st="0" end="0"/>
                                            </p:txEl>
                                          </p:spTgt>
                                        </p:tgtEl>
                                        <p:attrNameLst>
                                          <p:attrName>style.visibility</p:attrName>
                                        </p:attrNameLst>
                                      </p:cBhvr>
                                      <p:to>
                                        <p:strVal val="visible"/>
                                      </p:to>
                                    </p:set>
                                    <p:animEffect transition="in" filter="wipe(left)">
                                      <p:cBhvr>
                                        <p:cTn id="31" dur="500"/>
                                        <p:tgtEl>
                                          <p:spTgt spid="143390">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3392">
                                            <p:txEl>
                                              <p:pRg st="0" end="0"/>
                                            </p:txEl>
                                          </p:spTgt>
                                        </p:tgtEl>
                                        <p:attrNameLst>
                                          <p:attrName>style.visibility</p:attrName>
                                        </p:attrNameLst>
                                      </p:cBhvr>
                                      <p:to>
                                        <p:strVal val="visible"/>
                                      </p:to>
                                    </p:set>
                                    <p:animEffect transition="in" filter="wipe(left)">
                                      <p:cBhvr>
                                        <p:cTn id="36" dur="500"/>
                                        <p:tgtEl>
                                          <p:spTgt spid="143392">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3386">
                                            <p:txEl>
                                              <p:pRg st="0" end="0"/>
                                            </p:txEl>
                                          </p:spTgt>
                                        </p:tgtEl>
                                        <p:attrNameLst>
                                          <p:attrName>style.visibility</p:attrName>
                                        </p:attrNameLst>
                                      </p:cBhvr>
                                      <p:to>
                                        <p:strVal val="visible"/>
                                      </p:to>
                                    </p:set>
                                    <p:animEffect transition="in" filter="wipe(left)">
                                      <p:cBhvr>
                                        <p:cTn id="41" dur="500"/>
                                        <p:tgtEl>
                                          <p:spTgt spid="143386">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43387">
                                            <p:txEl>
                                              <p:pRg st="0" end="0"/>
                                            </p:txEl>
                                          </p:spTgt>
                                        </p:tgtEl>
                                        <p:attrNameLst>
                                          <p:attrName>style.visibility</p:attrName>
                                        </p:attrNameLst>
                                      </p:cBhvr>
                                      <p:to>
                                        <p:strVal val="visible"/>
                                      </p:to>
                                    </p:set>
                                    <p:animEffect transition="in" filter="wipe(left)">
                                      <p:cBhvr>
                                        <p:cTn id="46" dur="500"/>
                                        <p:tgtEl>
                                          <p:spTgt spid="143387">
                                            <p:txEl>
                                              <p:pRg st="0" end="0"/>
                                            </p:txEl>
                                          </p:spTgt>
                                        </p:tgtEl>
                                      </p:cBhvr>
                                    </p:animEffect>
                                  </p:childTnLst>
                                </p:cTn>
                              </p:par>
                            </p:childTnLst>
                          </p:cTn>
                        </p:par>
                        <p:par>
                          <p:cTn id="47" fill="hold" nodeType="afterGroup">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43388">
                                            <p:txEl>
                                              <p:pRg st="0" end="0"/>
                                            </p:txEl>
                                          </p:spTgt>
                                        </p:tgtEl>
                                        <p:attrNameLst>
                                          <p:attrName>style.visibility</p:attrName>
                                        </p:attrNameLst>
                                      </p:cBhvr>
                                      <p:to>
                                        <p:strVal val="visible"/>
                                      </p:to>
                                    </p:set>
                                    <p:animEffect transition="in" filter="wipe(left)">
                                      <p:cBhvr>
                                        <p:cTn id="50" dur="500"/>
                                        <p:tgtEl>
                                          <p:spTgt spid="143388">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3389">
                                            <p:txEl>
                                              <p:pRg st="0" end="0"/>
                                            </p:txEl>
                                          </p:spTgt>
                                        </p:tgtEl>
                                        <p:attrNameLst>
                                          <p:attrName>style.visibility</p:attrName>
                                        </p:attrNameLst>
                                      </p:cBhvr>
                                      <p:to>
                                        <p:strVal val="visible"/>
                                      </p:to>
                                    </p:set>
                                    <p:animEffect transition="in" filter="wipe(left)">
                                      <p:cBhvr>
                                        <p:cTn id="55" dur="500"/>
                                        <p:tgtEl>
                                          <p:spTgt spid="1433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5" grpId="0" build="p" autoUpdateAnimBg="0"/>
      <p:bldP spid="143386" grpId="0" build="p" autoUpdateAnimBg="0"/>
      <p:bldP spid="143387" grpId="0" build="p" autoUpdateAnimBg="0"/>
      <p:bldP spid="143388" grpId="0" build="p" autoUpdateAnimBg="0" advAuto="0"/>
      <p:bldP spid="143389" grpId="0" build="p" autoUpdateAnimBg="0"/>
      <p:bldP spid="143390" grpId="0" build="p" autoUpdateAnimBg="0"/>
      <p:bldP spid="143392" grpId="0" build="p" autoUpdateAnimBg="0"/>
      <p:bldP spid="143395" grpId="0" build="p" autoUpdateAnimBg="0"/>
      <p:bldP spid="143398"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073" name="Group 1065"/>
          <p:cNvGrpSpPr>
            <a:grpSpLocks/>
          </p:cNvGrpSpPr>
          <p:nvPr/>
        </p:nvGrpSpPr>
        <p:grpSpPr bwMode="auto">
          <a:xfrm>
            <a:off x="5791200" y="1219200"/>
            <a:ext cx="3108325" cy="1841500"/>
            <a:chOff x="3648" y="768"/>
            <a:chExt cx="1958" cy="1160"/>
          </a:xfrm>
        </p:grpSpPr>
        <p:grpSp>
          <p:nvGrpSpPr>
            <p:cNvPr id="93196" name="Group 1056"/>
            <p:cNvGrpSpPr>
              <a:grpSpLocks/>
            </p:cNvGrpSpPr>
            <p:nvPr/>
          </p:nvGrpSpPr>
          <p:grpSpPr bwMode="auto">
            <a:xfrm>
              <a:off x="3696" y="768"/>
              <a:ext cx="1910" cy="1152"/>
              <a:chOff x="3450" y="2629"/>
              <a:chExt cx="1910" cy="1152"/>
            </a:xfrm>
          </p:grpSpPr>
          <p:graphicFrame>
            <p:nvGraphicFramePr>
              <p:cNvPr id="93200" name="Object 1057"/>
              <p:cNvGraphicFramePr>
                <a:graphicFrameLocks noChangeAspect="1"/>
              </p:cNvGraphicFramePr>
              <p:nvPr/>
            </p:nvGraphicFramePr>
            <p:xfrm>
              <a:off x="3494" y="2839"/>
              <a:ext cx="1770" cy="942"/>
            </p:xfrm>
            <a:graphic>
              <a:graphicData uri="http://schemas.openxmlformats.org/presentationml/2006/ole">
                <p:oleObj spid="_x0000_s93309" name="BMP 图象" r:id="rId3" imgW="2809524" imgH="1495634" progId="PBrush">
                  <p:embed/>
                </p:oleObj>
              </a:graphicData>
            </a:graphic>
          </p:graphicFrame>
          <p:grpSp>
            <p:nvGrpSpPr>
              <p:cNvPr id="93201" name="Group 1058"/>
              <p:cNvGrpSpPr>
                <a:grpSpLocks/>
              </p:cNvGrpSpPr>
              <p:nvPr/>
            </p:nvGrpSpPr>
            <p:grpSpPr bwMode="auto">
              <a:xfrm>
                <a:off x="3450" y="2629"/>
                <a:ext cx="1910" cy="960"/>
                <a:chOff x="816" y="2496"/>
                <a:chExt cx="1910" cy="960"/>
              </a:xfrm>
            </p:grpSpPr>
            <p:sp>
              <p:nvSpPr>
                <p:cNvPr id="93202" name="Line 1059"/>
                <p:cNvSpPr>
                  <a:spLocks noChangeShapeType="1"/>
                </p:cNvSpPr>
                <p:nvPr/>
              </p:nvSpPr>
              <p:spPr bwMode="auto">
                <a:xfrm>
                  <a:off x="2352" y="3264"/>
                  <a:ext cx="374" cy="57"/>
                </a:xfrm>
                <a:prstGeom prst="line">
                  <a:avLst/>
                </a:prstGeom>
                <a:noFill/>
                <a:ln w="9525">
                  <a:solidFill>
                    <a:schemeClr val="tx1"/>
                  </a:solidFill>
                  <a:round/>
                  <a:headEnd/>
                  <a:tailEnd type="triangle" w="med" len="med"/>
                </a:ln>
                <a:effectLst/>
              </p:spPr>
              <p:txBody>
                <a:bodyPr/>
                <a:lstStyle/>
                <a:p>
                  <a:endParaRPr lang="zh-CN" altLang="en-US"/>
                </a:p>
              </p:txBody>
            </p:sp>
            <p:sp>
              <p:nvSpPr>
                <p:cNvPr id="93203" name="Line 1060"/>
                <p:cNvSpPr>
                  <a:spLocks noChangeShapeType="1"/>
                </p:cNvSpPr>
                <p:nvPr/>
              </p:nvSpPr>
              <p:spPr bwMode="auto">
                <a:xfrm flipH="1">
                  <a:off x="816" y="3360"/>
                  <a:ext cx="336" cy="96"/>
                </a:xfrm>
                <a:prstGeom prst="line">
                  <a:avLst/>
                </a:prstGeom>
                <a:noFill/>
                <a:ln w="9525">
                  <a:solidFill>
                    <a:schemeClr val="tx1"/>
                  </a:solidFill>
                  <a:round/>
                  <a:headEnd/>
                  <a:tailEnd type="triangle" w="med" len="med"/>
                </a:ln>
                <a:effectLst/>
              </p:spPr>
              <p:txBody>
                <a:bodyPr/>
                <a:lstStyle/>
                <a:p>
                  <a:endParaRPr lang="zh-CN" altLang="en-US"/>
                </a:p>
              </p:txBody>
            </p:sp>
            <p:sp>
              <p:nvSpPr>
                <p:cNvPr id="93204" name="Line 1061"/>
                <p:cNvSpPr>
                  <a:spLocks noChangeShapeType="1"/>
                </p:cNvSpPr>
                <p:nvPr/>
              </p:nvSpPr>
              <p:spPr bwMode="auto">
                <a:xfrm flipV="1">
                  <a:off x="1739" y="2496"/>
                  <a:ext cx="0" cy="336"/>
                </a:xfrm>
                <a:prstGeom prst="line">
                  <a:avLst/>
                </a:prstGeom>
                <a:noFill/>
                <a:ln w="9525">
                  <a:solidFill>
                    <a:schemeClr val="tx1"/>
                  </a:solidFill>
                  <a:round/>
                  <a:headEnd/>
                  <a:tailEnd type="triangle" w="med" len="med"/>
                </a:ln>
                <a:effectLst/>
              </p:spPr>
              <p:txBody>
                <a:bodyPr/>
                <a:lstStyle/>
                <a:p>
                  <a:endParaRPr lang="zh-CN" altLang="en-US"/>
                </a:p>
              </p:txBody>
            </p:sp>
          </p:grpSp>
        </p:grpSp>
        <p:graphicFrame>
          <p:nvGraphicFramePr>
            <p:cNvPr id="93197" name="Object 1062"/>
            <p:cNvGraphicFramePr>
              <a:graphicFrameLocks noChangeAspect="1"/>
            </p:cNvGraphicFramePr>
            <p:nvPr/>
          </p:nvGraphicFramePr>
          <p:xfrm>
            <a:off x="4464" y="776"/>
            <a:ext cx="136" cy="136"/>
          </p:xfrm>
          <a:graphic>
            <a:graphicData uri="http://schemas.openxmlformats.org/presentationml/2006/ole">
              <p:oleObj spid="_x0000_s93310" name="Equation" r:id="rId4" imgW="215619" imgH="215619" progId="Equation.3">
                <p:embed/>
              </p:oleObj>
            </a:graphicData>
          </a:graphic>
        </p:graphicFrame>
        <p:graphicFrame>
          <p:nvGraphicFramePr>
            <p:cNvPr id="93198" name="Object 1063"/>
            <p:cNvGraphicFramePr>
              <a:graphicFrameLocks noChangeAspect="1"/>
            </p:cNvGraphicFramePr>
            <p:nvPr/>
          </p:nvGraphicFramePr>
          <p:xfrm>
            <a:off x="5424" y="1632"/>
            <a:ext cx="152" cy="200"/>
          </p:xfrm>
          <a:graphic>
            <a:graphicData uri="http://schemas.openxmlformats.org/presentationml/2006/ole">
              <p:oleObj spid="_x0000_s93311" name="Equation" r:id="rId5" imgW="241091" imgH="317225" progId="Equation.3">
                <p:embed/>
              </p:oleObj>
            </a:graphicData>
          </a:graphic>
        </p:graphicFrame>
        <p:graphicFrame>
          <p:nvGraphicFramePr>
            <p:cNvPr id="93199" name="Object 1064"/>
            <p:cNvGraphicFramePr>
              <a:graphicFrameLocks noChangeAspect="1"/>
            </p:cNvGraphicFramePr>
            <p:nvPr/>
          </p:nvGraphicFramePr>
          <p:xfrm>
            <a:off x="3648" y="1776"/>
            <a:ext cx="144" cy="152"/>
          </p:xfrm>
          <a:graphic>
            <a:graphicData uri="http://schemas.openxmlformats.org/presentationml/2006/ole">
              <p:oleObj spid="_x0000_s93312" name="Equation" r:id="rId6" imgW="228600" imgH="241300" progId="Equation.3">
                <p:embed/>
              </p:oleObj>
            </a:graphicData>
          </a:graphic>
        </p:graphicFrame>
      </p:grpSp>
      <p:sp>
        <p:nvSpPr>
          <p:cNvPr id="93187" name="Rectangle 1026"/>
          <p:cNvSpPr>
            <a:spLocks noGrp="1" noChangeArrowheads="1"/>
          </p:cNvSpPr>
          <p:nvPr>
            <p:ph type="title"/>
          </p:nvPr>
        </p:nvSpPr>
        <p:spPr bwMode="auto">
          <a:xfrm>
            <a:off x="762000" y="685800"/>
            <a:ext cx="2133600" cy="533400"/>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smtClean="0">
                <a:latin typeface="楷体_GB2312" pitchFamily="49" charset="-122"/>
                <a:ea typeface="楷体_GB2312" pitchFamily="49" charset="-122"/>
              </a:rPr>
              <a:t>1</a:t>
            </a:r>
            <a:r>
              <a:rPr lang="en-US" altLang="zh-CN" sz="2800" b="1" smtClean="0">
                <a:ea typeface="楷体_GB2312" pitchFamily="49" charset="-122"/>
              </a:rPr>
              <a:t>. </a:t>
            </a:r>
            <a:r>
              <a:rPr lang="zh-CN" altLang="en-US" sz="2800" b="1" smtClean="0">
                <a:latin typeface="楷体_GB2312" pitchFamily="49" charset="-122"/>
                <a:ea typeface="楷体_GB2312" pitchFamily="49" charset="-122"/>
              </a:rPr>
              <a:t>椭球面</a:t>
            </a:r>
            <a:endParaRPr lang="zh-CN" altLang="en-US" sz="2800" smtClean="0">
              <a:ea typeface="仿宋_GB2312" pitchFamily="49" charset="-122"/>
            </a:endParaRPr>
          </a:p>
        </p:txBody>
      </p:sp>
      <p:graphicFrame>
        <p:nvGraphicFramePr>
          <p:cNvPr id="172035" name="Object 1027"/>
          <p:cNvGraphicFramePr>
            <a:graphicFrameLocks/>
          </p:cNvGraphicFramePr>
          <p:nvPr/>
        </p:nvGraphicFramePr>
        <p:xfrm>
          <a:off x="914400" y="1079500"/>
          <a:ext cx="5003800" cy="965200"/>
        </p:xfrm>
        <a:graphic>
          <a:graphicData uri="http://schemas.openxmlformats.org/presentationml/2006/ole">
            <p:oleObj spid="_x0000_s93313" name="Equation" r:id="rId7" imgW="5397480" imgH="987840" progId="Equation.3">
              <p:embed/>
            </p:oleObj>
          </a:graphicData>
        </a:graphic>
      </p:graphicFrame>
      <p:sp>
        <p:nvSpPr>
          <p:cNvPr id="172036" name="Text Box 1028"/>
          <p:cNvSpPr txBox="1">
            <a:spLocks noChangeArrowheads="1"/>
          </p:cNvSpPr>
          <p:nvPr/>
        </p:nvSpPr>
        <p:spPr bwMode="auto">
          <a:xfrm>
            <a:off x="685800" y="2201863"/>
            <a:ext cx="1828800" cy="519112"/>
          </a:xfrm>
          <a:prstGeom prst="rect">
            <a:avLst/>
          </a:prstGeom>
          <a:noFill/>
          <a:ln w="9525">
            <a:noFill/>
            <a:miter lim="800000"/>
            <a:headEnd/>
            <a:tailEnd/>
          </a:ln>
        </p:spPr>
        <p:txBody>
          <a:bodyPr>
            <a:spAutoFit/>
          </a:bodyPr>
          <a:lstStyle/>
          <a:p>
            <a:pPr eaLnBrk="1" hangingPunct="1">
              <a:spcBef>
                <a:spcPct val="50000"/>
              </a:spcBef>
            </a:pPr>
            <a:r>
              <a:rPr kumimoji="1" lang="en-US" altLang="zh-CN" sz="2800">
                <a:latin typeface="Times New Roman" pitchFamily="18" charset="0"/>
                <a:ea typeface="楷体_GB2312" pitchFamily="49" charset="-122"/>
              </a:rPr>
              <a:t>(1)</a:t>
            </a:r>
            <a:r>
              <a:rPr kumimoji="1" lang="zh-CN" altLang="en-US" sz="2800">
                <a:latin typeface="楷体_GB2312" pitchFamily="49" charset="-122"/>
                <a:ea typeface="楷体_GB2312" pitchFamily="49" charset="-122"/>
              </a:rPr>
              <a:t>范围：</a:t>
            </a:r>
          </a:p>
        </p:txBody>
      </p:sp>
      <p:graphicFrame>
        <p:nvGraphicFramePr>
          <p:cNvPr id="172037" name="Object 1029"/>
          <p:cNvGraphicFramePr>
            <a:graphicFrameLocks noChangeAspect="1"/>
          </p:cNvGraphicFramePr>
          <p:nvPr/>
        </p:nvGraphicFramePr>
        <p:xfrm>
          <a:off x="1600200" y="2819400"/>
          <a:ext cx="3314700" cy="469900"/>
        </p:xfrm>
        <a:graphic>
          <a:graphicData uri="http://schemas.openxmlformats.org/presentationml/2006/ole">
            <p:oleObj spid="_x0000_s93314" name="Equation" r:id="rId8" imgW="3556800" imgH="447120" progId="Equation.3">
              <p:embed/>
            </p:oleObj>
          </a:graphicData>
        </a:graphic>
      </p:graphicFrame>
      <p:sp>
        <p:nvSpPr>
          <p:cNvPr id="172038" name="Text Box 1030"/>
          <p:cNvSpPr txBox="1">
            <a:spLocks noChangeArrowheads="1"/>
          </p:cNvSpPr>
          <p:nvPr/>
        </p:nvSpPr>
        <p:spPr bwMode="auto">
          <a:xfrm>
            <a:off x="685800" y="3429000"/>
            <a:ext cx="4724400" cy="519113"/>
          </a:xfrm>
          <a:prstGeom prst="rect">
            <a:avLst/>
          </a:prstGeom>
          <a:noFill/>
          <a:ln w="9525">
            <a:noFill/>
            <a:miter lim="800000"/>
            <a:headEnd/>
            <a:tailEnd/>
          </a:ln>
        </p:spPr>
        <p:txBody>
          <a:bodyPr>
            <a:spAutoFit/>
          </a:bodyPr>
          <a:lstStyle/>
          <a:p>
            <a:pPr eaLnBrk="1" hangingPunct="1">
              <a:spcBef>
                <a:spcPct val="50000"/>
              </a:spcBef>
            </a:pPr>
            <a:r>
              <a:rPr kumimoji="1" lang="en-US" altLang="zh-CN" sz="2800">
                <a:latin typeface="Times New Roman" pitchFamily="18" charset="0"/>
                <a:ea typeface="楷体_GB2312" pitchFamily="49" charset="-122"/>
              </a:rPr>
              <a:t>(2)</a:t>
            </a:r>
            <a:r>
              <a:rPr kumimoji="1" lang="zh-CN" altLang="en-US" sz="2800">
                <a:latin typeface="楷体_GB2312" pitchFamily="49" charset="-122"/>
                <a:ea typeface="楷体_GB2312" pitchFamily="49" charset="-122"/>
              </a:rPr>
              <a:t>与坐标面的交线：椭圆</a:t>
            </a:r>
          </a:p>
        </p:txBody>
      </p:sp>
      <p:graphicFrame>
        <p:nvGraphicFramePr>
          <p:cNvPr id="172039" name="Object 1031"/>
          <p:cNvGraphicFramePr>
            <a:graphicFrameLocks noChangeAspect="1"/>
          </p:cNvGraphicFramePr>
          <p:nvPr/>
        </p:nvGraphicFramePr>
        <p:xfrm>
          <a:off x="1397000" y="4044950"/>
          <a:ext cx="2044700" cy="1422400"/>
        </p:xfrm>
        <a:graphic>
          <a:graphicData uri="http://schemas.openxmlformats.org/presentationml/2006/ole">
            <p:oleObj spid="_x0000_s93315" name="Equation" r:id="rId9" imgW="2173680" imgH="1487160" progId="Equation.3">
              <p:embed/>
            </p:oleObj>
          </a:graphicData>
        </a:graphic>
      </p:graphicFrame>
      <p:graphicFrame>
        <p:nvGraphicFramePr>
          <p:cNvPr id="172040" name="Object 1032"/>
          <p:cNvGraphicFramePr>
            <a:graphicFrameLocks noChangeAspect="1"/>
          </p:cNvGraphicFramePr>
          <p:nvPr/>
        </p:nvGraphicFramePr>
        <p:xfrm>
          <a:off x="3797300" y="4064000"/>
          <a:ext cx="2019300" cy="1422400"/>
        </p:xfrm>
        <a:graphic>
          <a:graphicData uri="http://schemas.openxmlformats.org/presentationml/2006/ole">
            <p:oleObj spid="_x0000_s93316" name="Equation" r:id="rId10" imgW="2142360" imgH="1487160" progId="Equation.3">
              <p:embed/>
            </p:oleObj>
          </a:graphicData>
        </a:graphic>
      </p:graphicFrame>
      <p:graphicFrame>
        <p:nvGraphicFramePr>
          <p:cNvPr id="172041" name="Object 1033"/>
          <p:cNvGraphicFramePr>
            <a:graphicFrameLocks noChangeAspect="1"/>
          </p:cNvGraphicFramePr>
          <p:nvPr/>
        </p:nvGraphicFramePr>
        <p:xfrm>
          <a:off x="6159500" y="4064000"/>
          <a:ext cx="1841500" cy="1422400"/>
        </p:xfrm>
        <a:graphic>
          <a:graphicData uri="http://schemas.openxmlformats.org/presentationml/2006/ole">
            <p:oleObj spid="_x0000_s93317" name="Equation" r:id="rId11" imgW="1944720" imgH="1487160" progId="Equation.3">
              <p:embed/>
            </p:oleObj>
          </a:graphicData>
        </a:graphic>
      </p:graphicFrame>
      <p:sp>
        <p:nvSpPr>
          <p:cNvPr id="93195" name="WordArt 13"/>
          <p:cNvSpPr>
            <a:spLocks noChangeArrowheads="1" noChangeShapeType="1" noTextEdit="1"/>
          </p:cNvSpPr>
          <p:nvPr/>
        </p:nvSpPr>
        <p:spPr bwMode="auto">
          <a:xfrm>
            <a:off x="76200" y="1524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四、二次曲面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wipe(left)">
                                      <p:cBhvr>
                                        <p:cTn id="7" dur="500"/>
                                        <p:tgtEl>
                                          <p:spTgt spid="172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2036"/>
                                        </p:tgtEl>
                                        <p:attrNameLst>
                                          <p:attrName>style.visibility</p:attrName>
                                        </p:attrNameLst>
                                      </p:cBhvr>
                                      <p:to>
                                        <p:strVal val="visible"/>
                                      </p:to>
                                    </p:set>
                                    <p:animEffect transition="in" filter="wipe(left)">
                                      <p:cBhvr>
                                        <p:cTn id="12" dur="500"/>
                                        <p:tgtEl>
                                          <p:spTgt spid="1720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2037"/>
                                        </p:tgtEl>
                                        <p:attrNameLst>
                                          <p:attrName>style.visibility</p:attrName>
                                        </p:attrNameLst>
                                      </p:cBhvr>
                                      <p:to>
                                        <p:strVal val="visible"/>
                                      </p:to>
                                    </p:set>
                                    <p:animEffect transition="in" filter="wipe(left)">
                                      <p:cBhvr>
                                        <p:cTn id="17" dur="500"/>
                                        <p:tgtEl>
                                          <p:spTgt spid="1720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2038"/>
                                        </p:tgtEl>
                                        <p:attrNameLst>
                                          <p:attrName>style.visibility</p:attrName>
                                        </p:attrNameLst>
                                      </p:cBhvr>
                                      <p:to>
                                        <p:strVal val="visible"/>
                                      </p:to>
                                    </p:set>
                                    <p:animEffect transition="in" filter="wipe(left)">
                                      <p:cBhvr>
                                        <p:cTn id="22" dur="500"/>
                                        <p:tgtEl>
                                          <p:spTgt spid="1720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72039"/>
                                        </p:tgtEl>
                                        <p:attrNameLst>
                                          <p:attrName>style.visibility</p:attrName>
                                        </p:attrNameLst>
                                      </p:cBhvr>
                                      <p:to>
                                        <p:strVal val="visible"/>
                                      </p:to>
                                    </p:set>
                                    <p:animEffect transition="in" filter="wipe(left)">
                                      <p:cBhvr>
                                        <p:cTn id="27" dur="500"/>
                                        <p:tgtEl>
                                          <p:spTgt spid="17203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72040"/>
                                        </p:tgtEl>
                                        <p:attrNameLst>
                                          <p:attrName>style.visibility</p:attrName>
                                        </p:attrNameLst>
                                      </p:cBhvr>
                                      <p:to>
                                        <p:strVal val="visible"/>
                                      </p:to>
                                    </p:set>
                                    <p:animEffect transition="in" filter="wipe(left)">
                                      <p:cBhvr>
                                        <p:cTn id="32" dur="500"/>
                                        <p:tgtEl>
                                          <p:spTgt spid="17204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72041"/>
                                        </p:tgtEl>
                                        <p:attrNameLst>
                                          <p:attrName>style.visibility</p:attrName>
                                        </p:attrNameLst>
                                      </p:cBhvr>
                                      <p:to>
                                        <p:strVal val="visible"/>
                                      </p:to>
                                    </p:set>
                                    <p:animEffect transition="in" filter="wipe(left)">
                                      <p:cBhvr>
                                        <p:cTn id="37" dur="500"/>
                                        <p:tgtEl>
                                          <p:spTgt spid="17204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72073"/>
                                        </p:tgtEl>
                                        <p:attrNameLst>
                                          <p:attrName>style.visibility</p:attrName>
                                        </p:attrNameLst>
                                      </p:cBhvr>
                                      <p:to>
                                        <p:strVal val="visible"/>
                                      </p:to>
                                    </p:set>
                                    <p:animEffect transition="in" filter="wipe(left)">
                                      <p:cBhvr>
                                        <p:cTn id="42" dur="500"/>
                                        <p:tgtEl>
                                          <p:spTgt spid="172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autoUpdateAnimBg="0"/>
      <p:bldP spid="172038"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0" name="Object 3"/>
          <p:cNvGraphicFramePr>
            <a:graphicFrameLocks/>
          </p:cNvGraphicFramePr>
          <p:nvPr/>
        </p:nvGraphicFramePr>
        <p:xfrm>
          <a:off x="1454150" y="863600"/>
          <a:ext cx="2425700" cy="965200"/>
        </p:xfrm>
        <a:graphic>
          <a:graphicData uri="http://schemas.openxmlformats.org/presentationml/2006/ole">
            <p:oleObj spid="_x0000_s94342" name="Equation" r:id="rId3" imgW="2589480" imgH="987840" progId="Equation.3">
              <p:embed/>
            </p:oleObj>
          </a:graphicData>
        </a:graphic>
      </p:graphicFrame>
      <p:sp>
        <p:nvSpPr>
          <p:cNvPr id="145413" name="Text Box 5"/>
          <p:cNvSpPr txBox="1">
            <a:spLocks noChangeArrowheads="1"/>
          </p:cNvSpPr>
          <p:nvPr/>
        </p:nvSpPr>
        <p:spPr bwMode="auto">
          <a:xfrm>
            <a:off x="2133600" y="1828800"/>
            <a:ext cx="914400"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楷体_GB2312" pitchFamily="49" charset="-122"/>
                <a:ea typeface="楷体_GB2312" pitchFamily="49" charset="-122"/>
              </a:rPr>
              <a:t>与</a:t>
            </a:r>
          </a:p>
        </p:txBody>
      </p:sp>
      <p:graphicFrame>
        <p:nvGraphicFramePr>
          <p:cNvPr id="145414" name="Object 6"/>
          <p:cNvGraphicFramePr>
            <a:graphicFrameLocks noChangeAspect="1"/>
          </p:cNvGraphicFramePr>
          <p:nvPr/>
        </p:nvGraphicFramePr>
        <p:xfrm>
          <a:off x="2590800" y="1892300"/>
          <a:ext cx="2171700" cy="469900"/>
        </p:xfrm>
        <a:graphic>
          <a:graphicData uri="http://schemas.openxmlformats.org/presentationml/2006/ole">
            <p:oleObj spid="_x0000_s94343" name="Equation" r:id="rId4" imgW="2308680" imgH="447120" progId="Equation.3">
              <p:embed/>
            </p:oleObj>
          </a:graphicData>
        </a:graphic>
      </p:graphicFrame>
      <p:sp>
        <p:nvSpPr>
          <p:cNvPr id="145415" name="Text Box 7"/>
          <p:cNvSpPr txBox="1">
            <a:spLocks noChangeArrowheads="1"/>
          </p:cNvSpPr>
          <p:nvPr/>
        </p:nvSpPr>
        <p:spPr bwMode="auto">
          <a:xfrm>
            <a:off x="4648200" y="1828800"/>
            <a:ext cx="2590800"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楷体_GB2312" pitchFamily="49" charset="-122"/>
                <a:ea typeface="楷体_GB2312" pitchFamily="49" charset="-122"/>
              </a:rPr>
              <a:t>的交线为椭圆：</a:t>
            </a:r>
          </a:p>
        </p:txBody>
      </p:sp>
      <p:graphicFrame>
        <p:nvGraphicFramePr>
          <p:cNvPr id="145417" name="Object 9"/>
          <p:cNvGraphicFramePr>
            <a:graphicFrameLocks noChangeAspect="1"/>
          </p:cNvGraphicFramePr>
          <p:nvPr/>
        </p:nvGraphicFramePr>
        <p:xfrm>
          <a:off x="1816100" y="3746500"/>
          <a:ext cx="850900" cy="444500"/>
        </p:xfrm>
        <a:graphic>
          <a:graphicData uri="http://schemas.openxmlformats.org/presentationml/2006/ole">
            <p:oleObj spid="_x0000_s94344" name="Equation" r:id="rId5" imgW="863280" imgH="426240" progId="Equation.3">
              <p:embed/>
            </p:oleObj>
          </a:graphicData>
        </a:graphic>
      </p:graphicFrame>
      <p:sp>
        <p:nvSpPr>
          <p:cNvPr id="145440" name="Text Box 32"/>
          <p:cNvSpPr txBox="1">
            <a:spLocks noChangeArrowheads="1"/>
          </p:cNvSpPr>
          <p:nvPr/>
        </p:nvSpPr>
        <p:spPr bwMode="auto">
          <a:xfrm>
            <a:off x="838200" y="5562600"/>
            <a:ext cx="2362200" cy="519113"/>
          </a:xfrm>
          <a:prstGeom prst="rect">
            <a:avLst/>
          </a:prstGeom>
          <a:noFill/>
          <a:ln w="9525">
            <a:noFill/>
            <a:miter lim="800000"/>
            <a:headEnd/>
            <a:tailEnd/>
          </a:ln>
        </p:spPr>
        <p:txBody>
          <a:bodyPr>
            <a:spAutoFit/>
          </a:bodyPr>
          <a:lstStyle/>
          <a:p>
            <a:pPr eaLnBrk="1" hangingPunct="1">
              <a:spcBef>
                <a:spcPct val="50000"/>
              </a:spcBef>
            </a:pPr>
            <a:r>
              <a:rPr kumimoji="1" lang="en-US" altLang="zh-CN" sz="2800">
                <a:latin typeface="Times New Roman" pitchFamily="18" charset="0"/>
                <a:ea typeface="楷体_GB2312" pitchFamily="49" charset="-122"/>
              </a:rPr>
              <a:t>(4) </a:t>
            </a:r>
            <a:r>
              <a:rPr kumimoji="1" lang="zh-CN" altLang="en-US" sz="2800">
                <a:latin typeface="Times New Roman" pitchFamily="18" charset="0"/>
                <a:ea typeface="楷体_GB2312" pitchFamily="49" charset="-122"/>
              </a:rPr>
              <a:t>当 </a:t>
            </a:r>
            <a:r>
              <a:rPr kumimoji="1" lang="en-US" altLang="zh-CN" sz="2800" i="1">
                <a:latin typeface="Times New Roman" pitchFamily="18" charset="0"/>
                <a:ea typeface="楷体_GB2312" pitchFamily="49" charset="-122"/>
              </a:rPr>
              <a:t>a</a:t>
            </a:r>
            <a:r>
              <a:rPr kumimoji="1" lang="zh-CN" altLang="en-US" sz="2800">
                <a:latin typeface="Times New Roman" pitchFamily="18" charset="0"/>
                <a:ea typeface="楷体_GB2312" pitchFamily="49" charset="-122"/>
              </a:rPr>
              <a:t>＝</a:t>
            </a:r>
            <a:r>
              <a:rPr kumimoji="1" lang="en-US" altLang="zh-CN" sz="2800" i="1">
                <a:latin typeface="Times New Roman" pitchFamily="18" charset="0"/>
                <a:ea typeface="楷体_GB2312" pitchFamily="49" charset="-122"/>
              </a:rPr>
              <a:t>b</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时</a:t>
            </a:r>
            <a:endParaRPr kumimoji="1" lang="en-US" altLang="zh-CN" sz="2800">
              <a:latin typeface="Times New Roman" pitchFamily="18" charset="0"/>
              <a:ea typeface="楷体_GB2312" pitchFamily="49" charset="-122"/>
            </a:endParaRPr>
          </a:p>
        </p:txBody>
      </p:sp>
      <p:sp>
        <p:nvSpPr>
          <p:cNvPr id="145441" name="Text Box 33"/>
          <p:cNvSpPr txBox="1">
            <a:spLocks noChangeArrowheads="1"/>
          </p:cNvSpPr>
          <p:nvPr/>
        </p:nvSpPr>
        <p:spPr bwMode="auto">
          <a:xfrm>
            <a:off x="809625" y="4308475"/>
            <a:ext cx="1371600"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楷体_GB2312" pitchFamily="49" charset="-122"/>
                <a:ea typeface="楷体_GB2312" pitchFamily="49" charset="-122"/>
              </a:rPr>
              <a:t>同样</a:t>
            </a:r>
          </a:p>
        </p:txBody>
      </p:sp>
      <p:graphicFrame>
        <p:nvGraphicFramePr>
          <p:cNvPr id="145442" name="Object 34"/>
          <p:cNvGraphicFramePr>
            <a:graphicFrameLocks noChangeAspect="1"/>
          </p:cNvGraphicFramePr>
          <p:nvPr/>
        </p:nvGraphicFramePr>
        <p:xfrm>
          <a:off x="1752600" y="4330700"/>
          <a:ext cx="2374900" cy="469900"/>
        </p:xfrm>
        <a:graphic>
          <a:graphicData uri="http://schemas.openxmlformats.org/presentationml/2006/ole">
            <p:oleObj spid="_x0000_s94345" name="Equation" r:id="rId6" imgW="2527200" imgH="447120" progId="Equation.3">
              <p:embed/>
            </p:oleObj>
          </a:graphicData>
        </a:graphic>
      </p:graphicFrame>
      <p:sp>
        <p:nvSpPr>
          <p:cNvPr id="145443" name="Text Box 35"/>
          <p:cNvSpPr txBox="1">
            <a:spLocks noChangeArrowheads="1"/>
          </p:cNvSpPr>
          <p:nvPr/>
        </p:nvSpPr>
        <p:spPr bwMode="auto">
          <a:xfrm>
            <a:off x="6858000" y="4267200"/>
            <a:ext cx="1600200"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楷体_GB2312" pitchFamily="49" charset="-122"/>
                <a:ea typeface="楷体_GB2312" pitchFamily="49" charset="-122"/>
              </a:rPr>
              <a:t>的截痕</a:t>
            </a:r>
          </a:p>
        </p:txBody>
      </p:sp>
      <p:graphicFrame>
        <p:nvGraphicFramePr>
          <p:cNvPr id="145444" name="Object 36"/>
          <p:cNvGraphicFramePr>
            <a:graphicFrameLocks noChangeAspect="1"/>
          </p:cNvGraphicFramePr>
          <p:nvPr/>
        </p:nvGraphicFramePr>
        <p:xfrm>
          <a:off x="4660900" y="4330700"/>
          <a:ext cx="2273300" cy="469900"/>
        </p:xfrm>
        <a:graphic>
          <a:graphicData uri="http://schemas.openxmlformats.org/presentationml/2006/ole">
            <p:oleObj spid="_x0000_s94346" name="Equation" r:id="rId7" imgW="2423160" imgH="447120" progId="Equation.3">
              <p:embed/>
            </p:oleObj>
          </a:graphicData>
        </a:graphic>
      </p:graphicFrame>
      <p:sp>
        <p:nvSpPr>
          <p:cNvPr id="145445" name="Text Box 37"/>
          <p:cNvSpPr txBox="1">
            <a:spLocks noChangeArrowheads="1"/>
          </p:cNvSpPr>
          <p:nvPr/>
        </p:nvSpPr>
        <p:spPr bwMode="auto">
          <a:xfrm>
            <a:off x="4103688" y="4284663"/>
            <a:ext cx="8382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及</a:t>
            </a:r>
          </a:p>
        </p:txBody>
      </p:sp>
      <p:sp>
        <p:nvSpPr>
          <p:cNvPr id="145446" name="Text Box 38"/>
          <p:cNvSpPr txBox="1">
            <a:spLocks noChangeArrowheads="1"/>
          </p:cNvSpPr>
          <p:nvPr/>
        </p:nvSpPr>
        <p:spPr bwMode="auto">
          <a:xfrm>
            <a:off x="381000" y="4891088"/>
            <a:ext cx="18288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楷体_GB2312" pitchFamily="49" charset="-122"/>
                <a:ea typeface="楷体_GB2312" pitchFamily="49" charset="-122"/>
              </a:rPr>
              <a:t>也为椭圆</a:t>
            </a:r>
            <a:r>
              <a:rPr kumimoji="1" lang="en-US" altLang="zh-CN" sz="2800">
                <a:latin typeface="楷体_GB2312" pitchFamily="49" charset="-122"/>
                <a:ea typeface="楷体_GB2312" pitchFamily="49" charset="-122"/>
              </a:rPr>
              <a:t>.</a:t>
            </a:r>
          </a:p>
        </p:txBody>
      </p:sp>
      <p:sp>
        <p:nvSpPr>
          <p:cNvPr id="145447" name="Text Box 39"/>
          <p:cNvSpPr txBox="1">
            <a:spLocks noChangeArrowheads="1"/>
          </p:cNvSpPr>
          <p:nvPr/>
        </p:nvSpPr>
        <p:spPr bwMode="auto">
          <a:xfrm>
            <a:off x="5257800" y="5562600"/>
            <a:ext cx="2120900" cy="523875"/>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楷体_GB2312" pitchFamily="49" charset="-122"/>
                <a:ea typeface="楷体_GB2312" pitchFamily="49" charset="-122"/>
              </a:rPr>
              <a:t>当</a:t>
            </a:r>
            <a:r>
              <a:rPr kumimoji="1" lang="en-US" altLang="zh-CN" sz="2800" i="1">
                <a:latin typeface="Times New Roman" pitchFamily="18" charset="0"/>
                <a:ea typeface="楷体_GB2312" pitchFamily="49" charset="-122"/>
              </a:rPr>
              <a:t>a</a:t>
            </a:r>
            <a:r>
              <a:rPr kumimoji="1" lang="zh-CN" altLang="en-US" sz="2800">
                <a:latin typeface="Times New Roman" pitchFamily="18" charset="0"/>
                <a:ea typeface="楷体_GB2312" pitchFamily="49" charset="-122"/>
              </a:rPr>
              <a:t>＝</a:t>
            </a:r>
            <a:r>
              <a:rPr kumimoji="1" lang="en-US" altLang="zh-CN" sz="2800" i="1">
                <a:latin typeface="Times New Roman" pitchFamily="18" charset="0"/>
                <a:ea typeface="楷体_GB2312" pitchFamily="49" charset="-122"/>
              </a:rPr>
              <a:t>b</a:t>
            </a:r>
            <a:r>
              <a:rPr kumimoji="1" lang="zh-CN" altLang="en-US" sz="2800">
                <a:latin typeface="Times New Roman" pitchFamily="18" charset="0"/>
                <a:ea typeface="楷体_GB2312" pitchFamily="49" charset="-122"/>
              </a:rPr>
              <a:t>＝</a:t>
            </a:r>
            <a:r>
              <a:rPr kumimoji="1" lang="en-US" altLang="zh-CN" sz="2800" i="1">
                <a:latin typeface="Times New Roman" pitchFamily="18" charset="0"/>
                <a:ea typeface="楷体_GB2312" pitchFamily="49" charset="-122"/>
              </a:rPr>
              <a:t>c</a:t>
            </a:r>
            <a:r>
              <a:rPr kumimoji="1" lang="zh-CN" altLang="en-US" sz="2800">
                <a:latin typeface="楷体_GB2312" pitchFamily="49" charset="-122"/>
                <a:ea typeface="楷体_GB2312" pitchFamily="49" charset="-122"/>
              </a:rPr>
              <a:t>时</a:t>
            </a:r>
            <a:endParaRPr kumimoji="1" lang="en-US" altLang="zh-CN" sz="2800">
              <a:solidFill>
                <a:schemeClr val="tx2"/>
              </a:solidFill>
              <a:latin typeface="楷体_GB2312" pitchFamily="49" charset="-122"/>
              <a:ea typeface="楷体_GB2312" pitchFamily="49" charset="-122"/>
            </a:endParaRPr>
          </a:p>
        </p:txBody>
      </p:sp>
      <p:sp>
        <p:nvSpPr>
          <p:cNvPr id="94223" name="Text Box 40"/>
          <p:cNvSpPr txBox="1">
            <a:spLocks noChangeArrowheads="1"/>
          </p:cNvSpPr>
          <p:nvPr/>
        </p:nvSpPr>
        <p:spPr bwMode="auto">
          <a:xfrm>
            <a:off x="762000" y="1858963"/>
            <a:ext cx="1676400" cy="519112"/>
          </a:xfrm>
          <a:prstGeom prst="rect">
            <a:avLst/>
          </a:prstGeom>
          <a:noFill/>
          <a:ln w="9525">
            <a:noFill/>
            <a:miter lim="800000"/>
            <a:headEnd/>
            <a:tailEnd/>
          </a:ln>
        </p:spPr>
        <p:txBody>
          <a:bodyPr>
            <a:spAutoFit/>
          </a:bodyPr>
          <a:lstStyle/>
          <a:p>
            <a:pPr eaLnBrk="1" hangingPunct="1">
              <a:spcBef>
                <a:spcPct val="50000"/>
              </a:spcBef>
            </a:pPr>
            <a:r>
              <a:rPr kumimoji="1" lang="en-US" altLang="zh-CN" sz="2800">
                <a:latin typeface="Times New Roman" pitchFamily="18" charset="0"/>
                <a:ea typeface="楷体_GB2312" pitchFamily="49" charset="-122"/>
              </a:rPr>
              <a:t>(3) </a:t>
            </a:r>
            <a:r>
              <a:rPr kumimoji="1" lang="zh-CN" altLang="en-US" sz="2800">
                <a:latin typeface="楷体_GB2312" pitchFamily="49" charset="-122"/>
                <a:ea typeface="楷体_GB2312" pitchFamily="49" charset="-122"/>
              </a:rPr>
              <a:t>截痕</a:t>
            </a:r>
            <a:r>
              <a:rPr kumimoji="1" lang="en-US" altLang="zh-CN" sz="2800">
                <a:latin typeface="楷体_GB2312" pitchFamily="49" charset="-122"/>
                <a:ea typeface="楷体_GB2312" pitchFamily="49" charset="-122"/>
              </a:rPr>
              <a:t>:</a:t>
            </a:r>
          </a:p>
        </p:txBody>
      </p:sp>
      <p:graphicFrame>
        <p:nvGraphicFramePr>
          <p:cNvPr id="145449" name="Object 41"/>
          <p:cNvGraphicFramePr>
            <a:graphicFrameLocks noChangeAspect="1"/>
          </p:cNvGraphicFramePr>
          <p:nvPr/>
        </p:nvGraphicFramePr>
        <p:xfrm>
          <a:off x="1666875" y="2420938"/>
          <a:ext cx="4429125" cy="1231900"/>
        </p:xfrm>
        <a:graphic>
          <a:graphicData uri="http://schemas.openxmlformats.org/presentationml/2006/ole">
            <p:oleObj spid="_x0000_s94347" name="Equation" r:id="rId8" imgW="4773600" imgH="1279080" progId="Equation.3">
              <p:embed/>
            </p:oleObj>
          </a:graphicData>
        </a:graphic>
      </p:graphicFrame>
      <p:graphicFrame>
        <p:nvGraphicFramePr>
          <p:cNvPr id="94225" name="Object 42"/>
          <p:cNvGraphicFramePr>
            <a:graphicFrameLocks/>
          </p:cNvGraphicFramePr>
          <p:nvPr/>
        </p:nvGraphicFramePr>
        <p:xfrm>
          <a:off x="4191000" y="1117600"/>
          <a:ext cx="1066800" cy="406400"/>
        </p:xfrm>
        <a:graphic>
          <a:graphicData uri="http://schemas.openxmlformats.org/presentationml/2006/ole">
            <p:oleObj spid="_x0000_s94348" name="Equation" r:id="rId9" imgW="1102320" imgH="384840" progId="Equation.3">
              <p:embed/>
            </p:oleObj>
          </a:graphicData>
        </a:graphic>
      </p:graphicFrame>
      <p:sp>
        <p:nvSpPr>
          <p:cNvPr id="94226" name="Text Box 43"/>
          <p:cNvSpPr txBox="1">
            <a:spLocks noChangeArrowheads="1"/>
          </p:cNvSpPr>
          <p:nvPr/>
        </p:nvSpPr>
        <p:spPr bwMode="auto">
          <a:xfrm>
            <a:off x="5105400" y="1031875"/>
            <a:ext cx="1538288" cy="519113"/>
          </a:xfrm>
          <a:prstGeom prst="rect">
            <a:avLst/>
          </a:prstGeom>
          <a:noFill/>
          <a:ln w="9525">
            <a:noFill/>
            <a:miter lim="800000"/>
            <a:headEnd/>
            <a:tailEnd/>
          </a:ln>
          <a:effectLst/>
        </p:spPr>
        <p:txBody>
          <a:bodyPr>
            <a:spAutoFit/>
          </a:bodyPr>
          <a:lstStyle/>
          <a:p>
            <a:r>
              <a:rPr kumimoji="1" lang="zh-CN" altLang="en-US" sz="2800">
                <a:latin typeface="Times New Roman" pitchFamily="18" charset="0"/>
                <a:ea typeface="楷体_GB2312" pitchFamily="49" charset="-122"/>
              </a:rPr>
              <a:t>为正数</a:t>
            </a:r>
            <a:r>
              <a:rPr kumimoji="1" lang="en-US" altLang="zh-CN" sz="2800">
                <a:latin typeface="Times New Roman" pitchFamily="18" charset="0"/>
                <a:ea typeface="楷体_GB2312" pitchFamily="49" charset="-122"/>
              </a:rPr>
              <a:t>)</a:t>
            </a:r>
          </a:p>
        </p:txBody>
      </p:sp>
      <p:sp>
        <p:nvSpPr>
          <p:cNvPr id="145471" name="AutoShape 63"/>
          <p:cNvSpPr>
            <a:spLocks/>
          </p:cNvSpPr>
          <p:nvPr/>
        </p:nvSpPr>
        <p:spPr bwMode="auto">
          <a:xfrm>
            <a:off x="1447800" y="2667000"/>
            <a:ext cx="228600" cy="1524000"/>
          </a:xfrm>
          <a:prstGeom prst="leftBrace">
            <a:avLst>
              <a:gd name="adj1" fmla="val 55556"/>
              <a:gd name="adj2" fmla="val 50000"/>
            </a:avLst>
          </a:prstGeom>
          <a:noFill/>
          <a:ln w="9525">
            <a:solidFill>
              <a:schemeClr val="tx1"/>
            </a:solidFill>
            <a:round/>
            <a:headEnd/>
            <a:tailEnd/>
          </a:ln>
          <a:effectLst/>
        </p:spPr>
        <p:txBody>
          <a:bodyPr wrap="none" anchor="ctr"/>
          <a:lstStyle/>
          <a:p>
            <a:pPr eaLnBrk="1" hangingPunct="1"/>
            <a:endParaRPr lang="zh-CN" altLang="en-US"/>
          </a:p>
        </p:txBody>
      </p:sp>
      <p:grpSp>
        <p:nvGrpSpPr>
          <p:cNvPr id="145482" name="Group 74"/>
          <p:cNvGrpSpPr>
            <a:grpSpLocks/>
          </p:cNvGrpSpPr>
          <p:nvPr/>
        </p:nvGrpSpPr>
        <p:grpSpPr bwMode="auto">
          <a:xfrm>
            <a:off x="6621463" y="2268538"/>
            <a:ext cx="1741487" cy="1922462"/>
            <a:chOff x="4171" y="1314"/>
            <a:chExt cx="1097" cy="1211"/>
          </a:xfrm>
        </p:grpSpPr>
        <p:graphicFrame>
          <p:nvGraphicFramePr>
            <p:cNvPr id="94232" name="Object 59"/>
            <p:cNvGraphicFramePr>
              <a:graphicFrameLocks noChangeAspect="1"/>
            </p:cNvGraphicFramePr>
            <p:nvPr/>
          </p:nvGraphicFramePr>
          <p:xfrm>
            <a:off x="4171" y="1595"/>
            <a:ext cx="1097" cy="689"/>
          </p:xfrm>
          <a:graphic>
            <a:graphicData uri="http://schemas.openxmlformats.org/presentationml/2006/ole">
              <p:oleObj spid="_x0000_s94349" name="BMP 图象" r:id="rId10" imgW="2486372" imgH="1561905" progId="PBrush">
                <p:embed/>
              </p:oleObj>
            </a:graphicData>
          </a:graphic>
        </p:graphicFrame>
        <p:graphicFrame>
          <p:nvGraphicFramePr>
            <p:cNvPr id="94233" name="Object 61"/>
            <p:cNvGraphicFramePr>
              <a:graphicFrameLocks noChangeAspect="1"/>
            </p:cNvGraphicFramePr>
            <p:nvPr/>
          </p:nvGraphicFramePr>
          <p:xfrm>
            <a:off x="4896" y="1344"/>
            <a:ext cx="136" cy="136"/>
          </p:xfrm>
          <a:graphic>
            <a:graphicData uri="http://schemas.openxmlformats.org/presentationml/2006/ole">
              <p:oleObj spid="_x0000_s94350" name="Equation" r:id="rId11" imgW="176760" imgH="176760" progId="Equation.3">
                <p:embed/>
              </p:oleObj>
            </a:graphicData>
          </a:graphic>
        </p:graphicFrame>
        <p:grpSp>
          <p:nvGrpSpPr>
            <p:cNvPr id="94234" name="Group 73"/>
            <p:cNvGrpSpPr>
              <a:grpSpLocks/>
            </p:cNvGrpSpPr>
            <p:nvPr/>
          </p:nvGrpSpPr>
          <p:grpSpPr bwMode="auto">
            <a:xfrm>
              <a:off x="4597" y="1314"/>
              <a:ext cx="197" cy="1211"/>
              <a:chOff x="4597" y="1314"/>
              <a:chExt cx="208" cy="1275"/>
            </a:xfrm>
          </p:grpSpPr>
          <p:sp>
            <p:nvSpPr>
              <p:cNvPr id="94235" name="Line 60"/>
              <p:cNvSpPr>
                <a:spLocks noChangeShapeType="1"/>
              </p:cNvSpPr>
              <p:nvPr/>
            </p:nvSpPr>
            <p:spPr bwMode="auto">
              <a:xfrm flipV="1">
                <a:off x="4728" y="1314"/>
                <a:ext cx="77" cy="460"/>
              </a:xfrm>
              <a:prstGeom prst="line">
                <a:avLst/>
              </a:prstGeom>
              <a:noFill/>
              <a:ln w="9525">
                <a:solidFill>
                  <a:schemeClr val="tx1"/>
                </a:solidFill>
                <a:round/>
                <a:headEnd/>
                <a:tailEnd type="triangle" w="med" len="med"/>
              </a:ln>
              <a:effectLst/>
            </p:spPr>
            <p:txBody>
              <a:bodyPr/>
              <a:lstStyle/>
              <a:p>
                <a:endParaRPr lang="zh-CN" altLang="en-US"/>
              </a:p>
            </p:txBody>
          </p:sp>
          <p:sp>
            <p:nvSpPr>
              <p:cNvPr id="94236" name="Line 72"/>
              <p:cNvSpPr>
                <a:spLocks noChangeShapeType="1"/>
              </p:cNvSpPr>
              <p:nvPr/>
            </p:nvSpPr>
            <p:spPr bwMode="auto">
              <a:xfrm flipV="1">
                <a:off x="4597" y="2267"/>
                <a:ext cx="54" cy="322"/>
              </a:xfrm>
              <a:prstGeom prst="line">
                <a:avLst/>
              </a:prstGeom>
              <a:noFill/>
              <a:ln w="9525">
                <a:solidFill>
                  <a:schemeClr val="tx1"/>
                </a:solidFill>
                <a:round/>
                <a:headEnd/>
                <a:tailEnd/>
              </a:ln>
              <a:effectLst/>
            </p:spPr>
            <p:txBody>
              <a:bodyPr/>
              <a:lstStyle/>
              <a:p>
                <a:endParaRPr lang="zh-CN" altLang="en-US"/>
              </a:p>
            </p:txBody>
          </p:sp>
        </p:grpSp>
      </p:grpSp>
      <p:sp>
        <p:nvSpPr>
          <p:cNvPr id="94229" name="WordArt 13"/>
          <p:cNvSpPr>
            <a:spLocks noChangeArrowheads="1" noChangeShapeType="1" noTextEdit="1"/>
          </p:cNvSpPr>
          <p:nvPr/>
        </p:nvSpPr>
        <p:spPr bwMode="auto">
          <a:xfrm>
            <a:off x="76200" y="1524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四、二次曲面</a:t>
            </a:r>
          </a:p>
        </p:txBody>
      </p:sp>
      <p:sp>
        <p:nvSpPr>
          <p:cNvPr id="2" name="文本框 1"/>
          <p:cNvSpPr txBox="1">
            <a:spLocks noChangeArrowheads="1"/>
          </p:cNvSpPr>
          <p:nvPr/>
        </p:nvSpPr>
        <p:spPr bwMode="auto">
          <a:xfrm>
            <a:off x="2924175" y="5562600"/>
            <a:ext cx="3095625" cy="1016000"/>
          </a:xfrm>
          <a:prstGeom prst="rect">
            <a:avLst/>
          </a:prstGeom>
          <a:noFill/>
          <a:ln w="9525">
            <a:noFill/>
            <a:miter lim="800000"/>
            <a:headEnd/>
            <a:tailEnd/>
          </a:ln>
        </p:spPr>
        <p:txBody>
          <a:bodyPr>
            <a:spAutoFit/>
          </a:bodyPr>
          <a:lstStyle/>
          <a:p>
            <a:pPr eaLnBrk="1" hangingPunct="1"/>
            <a:r>
              <a:rPr kumimoji="1" lang="zh-CN" altLang="en-US" sz="2800">
                <a:latin typeface="Times New Roman" pitchFamily="18" charset="0"/>
                <a:ea typeface="楷体_GB2312" pitchFamily="49" charset="-122"/>
              </a:rPr>
              <a:t>为</a:t>
            </a:r>
            <a:r>
              <a:rPr kumimoji="1" lang="zh-CN" altLang="en-US" sz="2800">
                <a:solidFill>
                  <a:schemeClr val="tx2"/>
                </a:solidFill>
                <a:latin typeface="Times New Roman" pitchFamily="18" charset="0"/>
                <a:ea typeface="楷体_GB2312" pitchFamily="49" charset="-122"/>
              </a:rPr>
              <a:t>旋转椭球面</a:t>
            </a:r>
            <a:r>
              <a:rPr kumimoji="1" lang="en-US" altLang="zh-CN" sz="2800">
                <a:latin typeface="Times New Roman" pitchFamily="18" charset="0"/>
                <a:ea typeface="楷体_GB2312" pitchFamily="49" charset="-122"/>
              </a:rPr>
              <a:t>;</a:t>
            </a:r>
          </a:p>
          <a:p>
            <a:pPr eaLnBrk="1" hangingPunct="1"/>
            <a:endParaRPr lang="zh-CN" altLang="en-US"/>
          </a:p>
        </p:txBody>
      </p:sp>
      <p:sp>
        <p:nvSpPr>
          <p:cNvPr id="3" name="文本框 2"/>
          <p:cNvSpPr txBox="1">
            <a:spLocks noChangeArrowheads="1"/>
          </p:cNvSpPr>
          <p:nvPr/>
        </p:nvSpPr>
        <p:spPr bwMode="auto">
          <a:xfrm>
            <a:off x="7194550" y="5562600"/>
            <a:ext cx="1371600" cy="523875"/>
          </a:xfrm>
          <a:prstGeom prst="rect">
            <a:avLst/>
          </a:prstGeom>
          <a:noFill/>
          <a:ln w="9525">
            <a:noFill/>
            <a:miter lim="800000"/>
            <a:headEnd/>
            <a:tailEnd/>
          </a:ln>
        </p:spPr>
        <p:txBody>
          <a:bodyPr>
            <a:spAutoFit/>
          </a:bodyPr>
          <a:lstStyle/>
          <a:p>
            <a:pPr eaLnBrk="1" hangingPunct="1"/>
            <a:r>
              <a:rPr lang="zh-CN" altLang="en-US" sz="2800">
                <a:ea typeface="楷体_GB2312" pitchFamily="49" charset="-122"/>
              </a:rPr>
              <a:t>为球面</a:t>
            </a:r>
            <a:r>
              <a:rPr lang="en-US" altLang="zh-CN" sz="2800">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13"/>
                                        </p:tgtEl>
                                        <p:attrNameLst>
                                          <p:attrName>style.visibility</p:attrName>
                                        </p:attrNameLst>
                                      </p:cBhvr>
                                      <p:to>
                                        <p:strVal val="visible"/>
                                      </p:to>
                                    </p:set>
                                    <p:animEffect transition="in" filter="wipe(left)">
                                      <p:cBhvr>
                                        <p:cTn id="7" dur="500"/>
                                        <p:tgtEl>
                                          <p:spTgt spid="14541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45414"/>
                                        </p:tgtEl>
                                        <p:attrNameLst>
                                          <p:attrName>style.visibility</p:attrName>
                                        </p:attrNameLst>
                                      </p:cBhvr>
                                      <p:to>
                                        <p:strVal val="visible"/>
                                      </p:to>
                                    </p:set>
                                    <p:animEffect transition="in" filter="wipe(left)">
                                      <p:cBhvr>
                                        <p:cTn id="11" dur="500"/>
                                        <p:tgtEl>
                                          <p:spTgt spid="14541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5415"/>
                                        </p:tgtEl>
                                        <p:attrNameLst>
                                          <p:attrName>style.visibility</p:attrName>
                                        </p:attrNameLst>
                                      </p:cBhvr>
                                      <p:to>
                                        <p:strVal val="visible"/>
                                      </p:to>
                                    </p:set>
                                    <p:animEffect transition="in" filter="wipe(left)">
                                      <p:cBhvr>
                                        <p:cTn id="15" dur="500"/>
                                        <p:tgtEl>
                                          <p:spTgt spid="1454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45471"/>
                                        </p:tgtEl>
                                        <p:attrNameLst>
                                          <p:attrName>style.visibility</p:attrName>
                                        </p:attrNameLst>
                                      </p:cBhvr>
                                      <p:to>
                                        <p:strVal val="visible"/>
                                      </p:to>
                                    </p:set>
                                    <p:animEffect transition="in" filter="wipe(up)">
                                      <p:cBhvr>
                                        <p:cTn id="20" dur="500"/>
                                        <p:tgtEl>
                                          <p:spTgt spid="145471"/>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145449"/>
                                        </p:tgtEl>
                                        <p:attrNameLst>
                                          <p:attrName>style.visibility</p:attrName>
                                        </p:attrNameLst>
                                      </p:cBhvr>
                                      <p:to>
                                        <p:strVal val="visible"/>
                                      </p:to>
                                    </p:set>
                                    <p:animEffect transition="in" filter="wipe(left)">
                                      <p:cBhvr>
                                        <p:cTn id="24" dur="500"/>
                                        <p:tgtEl>
                                          <p:spTgt spid="14544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45417"/>
                                        </p:tgtEl>
                                        <p:attrNameLst>
                                          <p:attrName>style.visibility</p:attrName>
                                        </p:attrNameLst>
                                      </p:cBhvr>
                                      <p:to>
                                        <p:strVal val="visible"/>
                                      </p:to>
                                    </p:set>
                                    <p:animEffect transition="in" filter="wipe(left)">
                                      <p:cBhvr>
                                        <p:cTn id="29" dur="500"/>
                                        <p:tgtEl>
                                          <p:spTgt spid="14541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45482"/>
                                        </p:tgtEl>
                                        <p:attrNameLst>
                                          <p:attrName>style.visibility</p:attrName>
                                        </p:attrNameLst>
                                      </p:cBhvr>
                                      <p:to>
                                        <p:strVal val="visible"/>
                                      </p:to>
                                    </p:set>
                                    <p:animEffect transition="in" filter="wipe(left)">
                                      <p:cBhvr>
                                        <p:cTn id="34" dur="500"/>
                                        <p:tgtEl>
                                          <p:spTgt spid="14548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45441"/>
                                        </p:tgtEl>
                                        <p:attrNameLst>
                                          <p:attrName>style.visibility</p:attrName>
                                        </p:attrNameLst>
                                      </p:cBhvr>
                                      <p:to>
                                        <p:strVal val="visible"/>
                                      </p:to>
                                    </p:set>
                                    <p:animEffect transition="in" filter="wipe(left)">
                                      <p:cBhvr>
                                        <p:cTn id="39" dur="500"/>
                                        <p:tgtEl>
                                          <p:spTgt spid="145441"/>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145442"/>
                                        </p:tgtEl>
                                        <p:attrNameLst>
                                          <p:attrName>style.visibility</p:attrName>
                                        </p:attrNameLst>
                                      </p:cBhvr>
                                      <p:to>
                                        <p:strVal val="visible"/>
                                      </p:to>
                                    </p:set>
                                    <p:animEffect transition="in" filter="wipe(left)">
                                      <p:cBhvr>
                                        <p:cTn id="43" dur="500"/>
                                        <p:tgtEl>
                                          <p:spTgt spid="14544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5445">
                                            <p:txEl>
                                              <p:pRg st="0" end="0"/>
                                            </p:txEl>
                                          </p:spTgt>
                                        </p:tgtEl>
                                        <p:attrNameLst>
                                          <p:attrName>style.visibility</p:attrName>
                                        </p:attrNameLst>
                                      </p:cBhvr>
                                      <p:to>
                                        <p:strVal val="visible"/>
                                      </p:to>
                                    </p:set>
                                    <p:animEffect transition="in" filter="wipe(left)">
                                      <p:cBhvr>
                                        <p:cTn id="48" dur="500"/>
                                        <p:tgtEl>
                                          <p:spTgt spid="145445">
                                            <p:txEl>
                                              <p:pRg st="0" end="0"/>
                                            </p:txEl>
                                          </p:spTgt>
                                        </p:tgtEl>
                                      </p:cBhvr>
                                    </p:animEffect>
                                  </p:childTnLst>
                                </p:cTn>
                              </p:par>
                            </p:childTnLst>
                          </p:cTn>
                        </p:par>
                        <p:par>
                          <p:cTn id="49" fill="hold" nodeType="afterGroup">
                            <p:stCondLst>
                              <p:cond delay="500"/>
                            </p:stCondLst>
                            <p:childTnLst>
                              <p:par>
                                <p:cTn id="50" presetID="22" presetClass="entr" presetSubtype="8" fill="hold" nodeType="afterEffect">
                                  <p:stCondLst>
                                    <p:cond delay="0"/>
                                  </p:stCondLst>
                                  <p:childTnLst>
                                    <p:set>
                                      <p:cBhvr>
                                        <p:cTn id="51" dur="1" fill="hold">
                                          <p:stCondLst>
                                            <p:cond delay="0"/>
                                          </p:stCondLst>
                                        </p:cTn>
                                        <p:tgtEl>
                                          <p:spTgt spid="145444"/>
                                        </p:tgtEl>
                                        <p:attrNameLst>
                                          <p:attrName>style.visibility</p:attrName>
                                        </p:attrNameLst>
                                      </p:cBhvr>
                                      <p:to>
                                        <p:strVal val="visible"/>
                                      </p:to>
                                    </p:set>
                                    <p:animEffect transition="in" filter="wipe(left)">
                                      <p:cBhvr>
                                        <p:cTn id="52" dur="500"/>
                                        <p:tgtEl>
                                          <p:spTgt spid="145444"/>
                                        </p:tgtEl>
                                      </p:cBhvr>
                                    </p:animEffect>
                                  </p:childTnLst>
                                </p:cTn>
                              </p:par>
                            </p:childTnLst>
                          </p:cTn>
                        </p:par>
                        <p:par>
                          <p:cTn id="53" fill="hold" nodeType="afterGroup">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45443"/>
                                        </p:tgtEl>
                                        <p:attrNameLst>
                                          <p:attrName>style.visibility</p:attrName>
                                        </p:attrNameLst>
                                      </p:cBhvr>
                                      <p:to>
                                        <p:strVal val="visible"/>
                                      </p:to>
                                    </p:set>
                                    <p:animEffect transition="in" filter="wipe(left)">
                                      <p:cBhvr>
                                        <p:cTn id="56" dur="500"/>
                                        <p:tgtEl>
                                          <p:spTgt spid="145443"/>
                                        </p:tgtEl>
                                      </p:cBhvr>
                                    </p:animEffect>
                                  </p:childTnLst>
                                </p:cTn>
                              </p:par>
                            </p:childTnLst>
                          </p:cTn>
                        </p:par>
                        <p:par>
                          <p:cTn id="57" fill="hold" nodeType="afterGroup">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145446"/>
                                        </p:tgtEl>
                                        <p:attrNameLst>
                                          <p:attrName>style.visibility</p:attrName>
                                        </p:attrNameLst>
                                      </p:cBhvr>
                                      <p:to>
                                        <p:strVal val="visible"/>
                                      </p:to>
                                    </p:set>
                                    <p:animEffect transition="in" filter="wipe(left)">
                                      <p:cBhvr>
                                        <p:cTn id="60" dur="500"/>
                                        <p:tgtEl>
                                          <p:spTgt spid="14544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45440"/>
                                        </p:tgtEl>
                                        <p:attrNameLst>
                                          <p:attrName>style.visibility</p:attrName>
                                        </p:attrNameLst>
                                      </p:cBhvr>
                                      <p:to>
                                        <p:strVal val="visible"/>
                                      </p:to>
                                    </p:set>
                                    <p:animEffect transition="in" filter="wipe(left)">
                                      <p:cBhvr>
                                        <p:cTn id="65" dur="500"/>
                                        <p:tgtEl>
                                          <p:spTgt spid="14544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fade">
                                      <p:cBhvr>
                                        <p:cTn id="70" dur="500"/>
                                        <p:tgtEl>
                                          <p:spTgt spid="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45447"/>
                                        </p:tgtEl>
                                        <p:attrNameLst>
                                          <p:attrName>style.visibility</p:attrName>
                                        </p:attrNameLst>
                                      </p:cBhvr>
                                      <p:to>
                                        <p:strVal val="visible"/>
                                      </p:to>
                                    </p:set>
                                    <p:animEffect transition="in" filter="wipe(left)">
                                      <p:cBhvr>
                                        <p:cTn id="75" dur="500"/>
                                        <p:tgtEl>
                                          <p:spTgt spid="14544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autoUpdateAnimBg="0"/>
      <p:bldP spid="145415" grpId="0" autoUpdateAnimBg="0"/>
      <p:bldP spid="145440" grpId="0" autoUpdateAnimBg="0"/>
      <p:bldP spid="145441" grpId="0" autoUpdateAnimBg="0"/>
      <p:bldP spid="145443" grpId="0" autoUpdateAnimBg="0"/>
      <p:bldP spid="145445" grpId="0" build="p" autoUpdateAnimBg="0"/>
      <p:bldP spid="145446" grpId="0" autoUpdateAnimBg="0"/>
      <p:bldP spid="145447" grpId="0" autoUpdateAnimBg="0"/>
      <p:bldP spid="145471" grpId="0" animBg="1"/>
      <p:bldP spid="2" grpId="0"/>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xfrm>
            <a:off x="685800" y="685800"/>
            <a:ext cx="2286000" cy="609600"/>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smtClean="0">
                <a:ea typeface="楷体_GB2312" pitchFamily="49" charset="-122"/>
              </a:rPr>
              <a:t>2. </a:t>
            </a:r>
            <a:r>
              <a:rPr lang="zh-CN" altLang="en-US" sz="2800" b="1" smtClean="0">
                <a:ea typeface="楷体_GB2312" pitchFamily="49" charset="-122"/>
              </a:rPr>
              <a:t>抛物面</a:t>
            </a:r>
          </a:p>
        </p:txBody>
      </p:sp>
      <p:graphicFrame>
        <p:nvGraphicFramePr>
          <p:cNvPr id="146435" name="Object 3"/>
          <p:cNvGraphicFramePr>
            <a:graphicFrameLocks noChangeAspect="1"/>
          </p:cNvGraphicFramePr>
          <p:nvPr/>
        </p:nvGraphicFramePr>
        <p:xfrm>
          <a:off x="1638300" y="1651000"/>
          <a:ext cx="1790700" cy="1016000"/>
        </p:xfrm>
        <a:graphic>
          <a:graphicData uri="http://schemas.openxmlformats.org/presentationml/2006/ole">
            <p:oleObj spid="_x0000_s95388" name="Equation" r:id="rId4" imgW="1892880" imgH="1050480" progId="Equation.3">
              <p:embed/>
            </p:oleObj>
          </a:graphicData>
        </a:graphic>
      </p:graphicFrame>
      <p:sp>
        <p:nvSpPr>
          <p:cNvPr id="146436" name="Text Box 4"/>
          <p:cNvSpPr txBox="1">
            <a:spLocks noChangeArrowheads="1"/>
          </p:cNvSpPr>
          <p:nvPr/>
        </p:nvSpPr>
        <p:spPr bwMode="auto">
          <a:xfrm>
            <a:off x="990600" y="1066800"/>
            <a:ext cx="2590800" cy="519113"/>
          </a:xfrm>
          <a:prstGeom prst="rect">
            <a:avLst/>
          </a:prstGeom>
          <a:noFill/>
          <a:ln w="9525">
            <a:noFill/>
            <a:miter lim="800000"/>
            <a:headEnd/>
            <a:tailEnd/>
          </a:ln>
        </p:spPr>
        <p:txBody>
          <a:bodyPr>
            <a:spAutoFit/>
          </a:bodyPr>
          <a:lstStyle/>
          <a:p>
            <a:pPr eaLnBrk="1" hangingPunct="1">
              <a:spcBef>
                <a:spcPct val="50000"/>
              </a:spcBef>
            </a:pPr>
            <a:r>
              <a:rPr kumimoji="1" lang="en-US" altLang="zh-CN" sz="2800">
                <a:latin typeface="Times New Roman" pitchFamily="18" charset="0"/>
                <a:ea typeface="楷体_GB2312" pitchFamily="49" charset="-122"/>
              </a:rPr>
              <a:t>(1) </a:t>
            </a:r>
            <a:r>
              <a:rPr kumimoji="1" lang="zh-CN" altLang="en-US" sz="2800">
                <a:latin typeface="楷体_GB2312" pitchFamily="49" charset="-122"/>
                <a:ea typeface="楷体_GB2312" pitchFamily="49" charset="-122"/>
              </a:rPr>
              <a:t>椭圆抛物面</a:t>
            </a:r>
          </a:p>
        </p:txBody>
      </p:sp>
      <p:sp>
        <p:nvSpPr>
          <p:cNvPr id="146437" name="Text Box 5"/>
          <p:cNvSpPr txBox="1">
            <a:spLocks noChangeArrowheads="1"/>
          </p:cNvSpPr>
          <p:nvPr/>
        </p:nvSpPr>
        <p:spPr bwMode="auto">
          <a:xfrm>
            <a:off x="3581400" y="1905000"/>
            <a:ext cx="2209800" cy="519113"/>
          </a:xfrm>
          <a:prstGeom prst="rect">
            <a:avLst/>
          </a:prstGeom>
          <a:noFill/>
          <a:ln w="9525">
            <a:noFill/>
            <a:miter lim="800000"/>
            <a:headEnd/>
            <a:tailEnd/>
          </a:ln>
        </p:spPr>
        <p:txBody>
          <a:bodyPr>
            <a:spAutoFit/>
          </a:bodyPr>
          <a:lstStyle/>
          <a:p>
            <a:pPr eaLnBrk="1" hangingPunct="1">
              <a:spcBef>
                <a:spcPct val="50000"/>
              </a:spcBef>
            </a:pPr>
            <a:r>
              <a:rPr kumimoji="1" lang="en-US" altLang="zh-CN" sz="2800">
                <a:latin typeface="Times New Roman" pitchFamily="18" charset="0"/>
                <a:ea typeface="楷体_GB2312" pitchFamily="49" charset="-122"/>
              </a:rPr>
              <a:t>( </a:t>
            </a:r>
            <a:r>
              <a:rPr kumimoji="1" lang="en-US" altLang="zh-CN" sz="2800" i="1">
                <a:latin typeface="Times New Roman" pitchFamily="18" charset="0"/>
                <a:ea typeface="楷体_GB2312" pitchFamily="49" charset="-122"/>
              </a:rPr>
              <a:t>p , q</a:t>
            </a:r>
            <a:r>
              <a:rPr kumimoji="1" lang="en-US" altLang="zh-CN" sz="2800" i="1">
                <a:latin typeface="楷体_GB2312" pitchFamily="49" charset="-122"/>
                <a:ea typeface="楷体_GB2312" pitchFamily="49" charset="-122"/>
              </a:rPr>
              <a:t> </a:t>
            </a:r>
            <a:r>
              <a:rPr kumimoji="1" lang="zh-CN" altLang="en-US" sz="2800">
                <a:latin typeface="楷体_GB2312" pitchFamily="49" charset="-122"/>
                <a:ea typeface="楷体_GB2312" pitchFamily="49" charset="-122"/>
              </a:rPr>
              <a:t>同号</a:t>
            </a:r>
            <a:r>
              <a:rPr kumimoji="1" lang="en-US" altLang="zh-CN" sz="2800">
                <a:latin typeface="楷体_GB2312" pitchFamily="49" charset="-122"/>
                <a:ea typeface="楷体_GB2312" pitchFamily="49" charset="-122"/>
              </a:rPr>
              <a:t>)</a:t>
            </a:r>
          </a:p>
        </p:txBody>
      </p:sp>
      <p:sp>
        <p:nvSpPr>
          <p:cNvPr id="146438" name="Text Box 6"/>
          <p:cNvSpPr txBox="1">
            <a:spLocks noChangeArrowheads="1"/>
          </p:cNvSpPr>
          <p:nvPr/>
        </p:nvSpPr>
        <p:spPr bwMode="auto">
          <a:xfrm>
            <a:off x="1066800" y="3443288"/>
            <a:ext cx="4648200" cy="519112"/>
          </a:xfrm>
          <a:prstGeom prst="rect">
            <a:avLst/>
          </a:prstGeom>
          <a:noFill/>
          <a:ln w="9525">
            <a:noFill/>
            <a:miter lim="800000"/>
            <a:headEnd/>
            <a:tailEnd/>
          </a:ln>
        </p:spPr>
        <p:txBody>
          <a:bodyPr>
            <a:spAutoFit/>
          </a:bodyPr>
          <a:lstStyle/>
          <a:p>
            <a:pPr eaLnBrk="1" hangingPunct="1">
              <a:spcBef>
                <a:spcPct val="50000"/>
              </a:spcBef>
            </a:pPr>
            <a:r>
              <a:rPr kumimoji="1" lang="en-US" altLang="zh-CN" sz="2800">
                <a:latin typeface="Times New Roman" pitchFamily="18" charset="0"/>
                <a:ea typeface="楷体_GB2312" pitchFamily="49" charset="-122"/>
              </a:rPr>
              <a:t>(2) </a:t>
            </a:r>
            <a:r>
              <a:rPr kumimoji="1" lang="zh-CN" altLang="en-US" sz="2800">
                <a:latin typeface="楷体_GB2312" pitchFamily="49" charset="-122"/>
                <a:ea typeface="楷体_GB2312" pitchFamily="49" charset="-122"/>
              </a:rPr>
              <a:t>双曲抛物面（鞍形曲面）</a:t>
            </a:r>
          </a:p>
        </p:txBody>
      </p:sp>
      <p:graphicFrame>
        <p:nvGraphicFramePr>
          <p:cNvPr id="146439" name="Object 7"/>
          <p:cNvGraphicFramePr>
            <a:graphicFrameLocks noChangeAspect="1"/>
          </p:cNvGraphicFramePr>
          <p:nvPr/>
        </p:nvGraphicFramePr>
        <p:xfrm>
          <a:off x="1676400" y="4089400"/>
          <a:ext cx="2082800" cy="1016000"/>
        </p:xfrm>
        <a:graphic>
          <a:graphicData uri="http://schemas.openxmlformats.org/presentationml/2006/ole">
            <p:oleObj spid="_x0000_s95389" name="Equation" r:id="rId5" imgW="2215080" imgH="1050480" progId="Equation.DSMT4">
              <p:embed/>
            </p:oleObj>
          </a:graphicData>
        </a:graphic>
      </p:graphicFrame>
      <p:grpSp>
        <p:nvGrpSpPr>
          <p:cNvPr id="146456" name="Group 24"/>
          <p:cNvGrpSpPr>
            <a:grpSpLocks/>
          </p:cNvGrpSpPr>
          <p:nvPr/>
        </p:nvGrpSpPr>
        <p:grpSpPr bwMode="auto">
          <a:xfrm>
            <a:off x="6276975" y="895350"/>
            <a:ext cx="2562225" cy="2457450"/>
            <a:chOff x="3840" y="384"/>
            <a:chExt cx="1614" cy="1548"/>
          </a:xfrm>
        </p:grpSpPr>
        <p:graphicFrame>
          <p:nvGraphicFramePr>
            <p:cNvPr id="95252" name="Object 20"/>
            <p:cNvGraphicFramePr>
              <a:graphicFrameLocks noChangeAspect="1"/>
            </p:cNvGraphicFramePr>
            <p:nvPr/>
          </p:nvGraphicFramePr>
          <p:xfrm>
            <a:off x="3840" y="384"/>
            <a:ext cx="1614" cy="1548"/>
          </p:xfrm>
          <a:graphic>
            <a:graphicData uri="http://schemas.openxmlformats.org/presentationml/2006/ole">
              <p:oleObj spid="_x0000_s95390" name="BMP 图象" r:id="rId6" imgW="2561905" imgH="2457143" progId="PBrush">
                <p:embed/>
              </p:oleObj>
            </a:graphicData>
          </a:graphic>
        </p:graphicFrame>
        <p:graphicFrame>
          <p:nvGraphicFramePr>
            <p:cNvPr id="95253" name="Object 10"/>
            <p:cNvGraphicFramePr>
              <a:graphicFrameLocks noChangeAspect="1"/>
            </p:cNvGraphicFramePr>
            <p:nvPr/>
          </p:nvGraphicFramePr>
          <p:xfrm>
            <a:off x="4464" y="384"/>
            <a:ext cx="136" cy="136"/>
          </p:xfrm>
          <a:graphic>
            <a:graphicData uri="http://schemas.openxmlformats.org/presentationml/2006/ole">
              <p:oleObj spid="_x0000_s95391" name="Equation" r:id="rId7" imgW="176760" imgH="176760" progId="Equation.3">
                <p:embed/>
              </p:oleObj>
            </a:graphicData>
          </a:graphic>
        </p:graphicFrame>
        <p:graphicFrame>
          <p:nvGraphicFramePr>
            <p:cNvPr id="95254" name="Object 11"/>
            <p:cNvGraphicFramePr>
              <a:graphicFrameLocks noChangeAspect="1"/>
            </p:cNvGraphicFramePr>
            <p:nvPr/>
          </p:nvGraphicFramePr>
          <p:xfrm>
            <a:off x="5232" y="1584"/>
            <a:ext cx="152" cy="200"/>
          </p:xfrm>
          <a:graphic>
            <a:graphicData uri="http://schemas.openxmlformats.org/presentationml/2006/ole">
              <p:oleObj spid="_x0000_s95392" name="Equation" r:id="rId8" imgW="197640" imgH="280800" progId="Equation.3">
                <p:embed/>
              </p:oleObj>
            </a:graphicData>
          </a:graphic>
        </p:graphicFrame>
        <p:graphicFrame>
          <p:nvGraphicFramePr>
            <p:cNvPr id="95255" name="Object 12"/>
            <p:cNvGraphicFramePr>
              <a:graphicFrameLocks noChangeAspect="1"/>
            </p:cNvGraphicFramePr>
            <p:nvPr/>
          </p:nvGraphicFramePr>
          <p:xfrm>
            <a:off x="4464" y="1776"/>
            <a:ext cx="144" cy="152"/>
          </p:xfrm>
          <a:graphic>
            <a:graphicData uri="http://schemas.openxmlformats.org/presentationml/2006/ole">
              <p:oleObj spid="_x0000_s95393" name="Equation" r:id="rId9" imgW="187200" imgH="197640" progId="Equation.3">
                <p:embed/>
              </p:oleObj>
            </a:graphicData>
          </a:graphic>
        </p:graphicFrame>
      </p:grpSp>
      <p:sp>
        <p:nvSpPr>
          <p:cNvPr id="146446" name="Text Box 14"/>
          <p:cNvSpPr txBox="1">
            <a:spLocks noChangeArrowheads="1"/>
          </p:cNvSpPr>
          <p:nvPr/>
        </p:nvSpPr>
        <p:spPr bwMode="auto">
          <a:xfrm>
            <a:off x="-76200" y="2757488"/>
            <a:ext cx="65532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楷体_GB2312" pitchFamily="49" charset="-122"/>
                <a:ea typeface="楷体_GB2312" pitchFamily="49" charset="-122"/>
              </a:rPr>
              <a:t>特别</a:t>
            </a:r>
            <a:r>
              <a:rPr kumimoji="1" lang="en-US" altLang="zh-CN" sz="2800">
                <a:latin typeface="楷体_GB2312" pitchFamily="49" charset="-122"/>
                <a:ea typeface="楷体_GB2312" pitchFamily="49" charset="-122"/>
              </a:rPr>
              <a:t>,</a:t>
            </a:r>
            <a:r>
              <a:rPr kumimoji="1" lang="zh-CN" altLang="en-US" sz="2800">
                <a:latin typeface="楷体_GB2312" pitchFamily="49" charset="-122"/>
                <a:ea typeface="楷体_GB2312" pitchFamily="49" charset="-122"/>
              </a:rPr>
              <a:t>当 </a:t>
            </a:r>
            <a:r>
              <a:rPr kumimoji="1" lang="en-US" altLang="zh-CN" sz="2800" i="1">
                <a:latin typeface="Times New Roman" pitchFamily="18" charset="0"/>
                <a:ea typeface="楷体_GB2312" pitchFamily="49" charset="-122"/>
              </a:rPr>
              <a:t>p = q </a:t>
            </a:r>
            <a:r>
              <a:rPr kumimoji="1" lang="zh-CN" altLang="en-US" sz="2800">
                <a:latin typeface="楷体_GB2312" pitchFamily="49" charset="-122"/>
                <a:ea typeface="楷体_GB2312" pitchFamily="49" charset="-122"/>
              </a:rPr>
              <a:t>时为绕</a:t>
            </a:r>
            <a:r>
              <a:rPr kumimoji="1" lang="zh-CN" altLang="en-US" sz="2800" i="1">
                <a:latin typeface="Times New Roman" pitchFamily="18" charset="0"/>
                <a:ea typeface="楷体_GB2312" pitchFamily="49" charset="-122"/>
              </a:rPr>
              <a:t> </a:t>
            </a:r>
            <a:r>
              <a:rPr kumimoji="1" lang="en-US" altLang="zh-CN" sz="2800" i="1">
                <a:latin typeface="Times New Roman" pitchFamily="18" charset="0"/>
                <a:ea typeface="楷体_GB2312" pitchFamily="49" charset="-122"/>
              </a:rPr>
              <a:t>z </a:t>
            </a:r>
            <a:r>
              <a:rPr kumimoji="1" lang="zh-CN" altLang="en-US" sz="2800">
                <a:latin typeface="楷体_GB2312" pitchFamily="49" charset="-122"/>
                <a:ea typeface="楷体_GB2312" pitchFamily="49" charset="-122"/>
              </a:rPr>
              <a:t>轴的旋转抛物面</a:t>
            </a:r>
            <a:r>
              <a:rPr kumimoji="1" lang="en-US" altLang="zh-CN" sz="2800">
                <a:latin typeface="楷体_GB2312" pitchFamily="49" charset="-122"/>
                <a:ea typeface="楷体_GB2312" pitchFamily="49" charset="-122"/>
              </a:rPr>
              <a:t>.</a:t>
            </a:r>
          </a:p>
        </p:txBody>
      </p:sp>
      <p:sp>
        <p:nvSpPr>
          <p:cNvPr id="146447" name="Text Box 15"/>
          <p:cNvSpPr txBox="1">
            <a:spLocks noChangeArrowheads="1"/>
          </p:cNvSpPr>
          <p:nvPr/>
        </p:nvSpPr>
        <p:spPr bwMode="auto">
          <a:xfrm>
            <a:off x="3810000" y="4267200"/>
            <a:ext cx="2057400" cy="519113"/>
          </a:xfrm>
          <a:prstGeom prst="rect">
            <a:avLst/>
          </a:prstGeom>
          <a:noFill/>
          <a:ln w="9525">
            <a:noFill/>
            <a:miter lim="800000"/>
            <a:headEnd/>
            <a:tailEnd/>
          </a:ln>
        </p:spPr>
        <p:txBody>
          <a:bodyPr>
            <a:spAutoFit/>
          </a:bodyPr>
          <a:lstStyle/>
          <a:p>
            <a:pPr eaLnBrk="1" hangingPunct="1">
              <a:spcBef>
                <a:spcPct val="50000"/>
              </a:spcBef>
            </a:pPr>
            <a:r>
              <a:rPr kumimoji="1" lang="en-US" altLang="zh-CN" sz="2800">
                <a:latin typeface="Times New Roman" pitchFamily="18" charset="0"/>
                <a:ea typeface="楷体_GB2312" pitchFamily="49" charset="-122"/>
              </a:rPr>
              <a:t>( </a:t>
            </a:r>
            <a:r>
              <a:rPr kumimoji="1" lang="en-US" altLang="zh-CN" sz="2800" i="1">
                <a:latin typeface="Times New Roman" pitchFamily="18" charset="0"/>
                <a:ea typeface="楷体_GB2312" pitchFamily="49" charset="-122"/>
              </a:rPr>
              <a:t>p , q </a:t>
            </a:r>
            <a:r>
              <a:rPr kumimoji="1" lang="zh-CN" altLang="en-US" sz="2800">
                <a:latin typeface="楷体_GB2312" pitchFamily="49" charset="-122"/>
                <a:ea typeface="楷体_GB2312" pitchFamily="49" charset="-122"/>
              </a:rPr>
              <a:t>同号</a:t>
            </a:r>
            <a:r>
              <a:rPr kumimoji="1" lang="en-US" altLang="zh-CN" sz="2800">
                <a:latin typeface="楷体_GB2312" pitchFamily="49" charset="-122"/>
                <a:ea typeface="楷体_GB2312" pitchFamily="49" charset="-122"/>
              </a:rPr>
              <a:t>)</a:t>
            </a:r>
          </a:p>
        </p:txBody>
      </p:sp>
      <p:grpSp>
        <p:nvGrpSpPr>
          <p:cNvPr id="146457" name="Group 25"/>
          <p:cNvGrpSpPr>
            <a:grpSpLocks/>
          </p:cNvGrpSpPr>
          <p:nvPr/>
        </p:nvGrpSpPr>
        <p:grpSpPr bwMode="auto">
          <a:xfrm>
            <a:off x="5838825" y="3762375"/>
            <a:ext cx="2924175" cy="2333625"/>
            <a:chOff x="3648" y="2400"/>
            <a:chExt cx="1842" cy="1470"/>
          </a:xfrm>
        </p:grpSpPr>
        <p:graphicFrame>
          <p:nvGraphicFramePr>
            <p:cNvPr id="95248" name="Object 19"/>
            <p:cNvGraphicFramePr>
              <a:graphicFrameLocks noChangeAspect="1"/>
            </p:cNvGraphicFramePr>
            <p:nvPr/>
          </p:nvGraphicFramePr>
          <p:xfrm>
            <a:off x="3648" y="2400"/>
            <a:ext cx="1842" cy="1470"/>
          </p:xfrm>
          <a:graphic>
            <a:graphicData uri="http://schemas.openxmlformats.org/presentationml/2006/ole">
              <p:oleObj spid="_x0000_s95394" name="BMP 图象" r:id="rId10" imgW="2924583" imgH="2333333" progId="PBrush">
                <p:embed/>
              </p:oleObj>
            </a:graphicData>
          </a:graphic>
        </p:graphicFrame>
        <p:graphicFrame>
          <p:nvGraphicFramePr>
            <p:cNvPr id="95249" name="Object 21"/>
            <p:cNvGraphicFramePr>
              <a:graphicFrameLocks noChangeAspect="1"/>
            </p:cNvGraphicFramePr>
            <p:nvPr/>
          </p:nvGraphicFramePr>
          <p:xfrm>
            <a:off x="4416" y="2408"/>
            <a:ext cx="136" cy="136"/>
          </p:xfrm>
          <a:graphic>
            <a:graphicData uri="http://schemas.openxmlformats.org/presentationml/2006/ole">
              <p:oleObj spid="_x0000_s95395" name="Equation" r:id="rId11" imgW="176760" imgH="176760" progId="Equation.3">
                <p:embed/>
              </p:oleObj>
            </a:graphicData>
          </a:graphic>
        </p:graphicFrame>
        <p:graphicFrame>
          <p:nvGraphicFramePr>
            <p:cNvPr id="95250" name="Object 22"/>
            <p:cNvGraphicFramePr>
              <a:graphicFrameLocks noChangeAspect="1"/>
            </p:cNvGraphicFramePr>
            <p:nvPr/>
          </p:nvGraphicFramePr>
          <p:xfrm>
            <a:off x="5320" y="3552"/>
            <a:ext cx="152" cy="200"/>
          </p:xfrm>
          <a:graphic>
            <a:graphicData uri="http://schemas.openxmlformats.org/presentationml/2006/ole">
              <p:oleObj spid="_x0000_s95396" name="Equation" r:id="rId12" imgW="197640" imgH="280800" progId="Equation.3">
                <p:embed/>
              </p:oleObj>
            </a:graphicData>
          </a:graphic>
        </p:graphicFrame>
        <p:graphicFrame>
          <p:nvGraphicFramePr>
            <p:cNvPr id="95251" name="Object 23"/>
            <p:cNvGraphicFramePr>
              <a:graphicFrameLocks noChangeAspect="1"/>
            </p:cNvGraphicFramePr>
            <p:nvPr/>
          </p:nvGraphicFramePr>
          <p:xfrm>
            <a:off x="4176" y="3552"/>
            <a:ext cx="144" cy="152"/>
          </p:xfrm>
          <a:graphic>
            <a:graphicData uri="http://schemas.openxmlformats.org/presentationml/2006/ole">
              <p:oleObj spid="_x0000_s95397" name="Equation" r:id="rId13" imgW="187200" imgH="197640" progId="Equation.3">
                <p:embed/>
              </p:oleObj>
            </a:graphicData>
          </a:graphic>
        </p:graphicFrame>
      </p:grpSp>
      <p:sp>
        <p:nvSpPr>
          <p:cNvPr id="95244" name="WordArt 13"/>
          <p:cNvSpPr>
            <a:spLocks noChangeArrowheads="1" noChangeShapeType="1" noTextEdit="1"/>
          </p:cNvSpPr>
          <p:nvPr/>
        </p:nvSpPr>
        <p:spPr bwMode="auto">
          <a:xfrm>
            <a:off x="114300" y="2286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四、二次曲面</a:t>
            </a:r>
          </a:p>
        </p:txBody>
      </p:sp>
      <p:graphicFrame>
        <p:nvGraphicFramePr>
          <p:cNvPr id="21" name="Object 10"/>
          <p:cNvGraphicFramePr>
            <a:graphicFrameLocks noChangeAspect="1"/>
          </p:cNvGraphicFramePr>
          <p:nvPr/>
        </p:nvGraphicFramePr>
        <p:xfrm>
          <a:off x="139700" y="5173663"/>
          <a:ext cx="2997200" cy="454025"/>
        </p:xfrm>
        <a:graphic>
          <a:graphicData uri="http://schemas.openxmlformats.org/presentationml/2006/ole">
            <p:oleObj spid="_x0000_s95398" name="Equation" r:id="rId14" imgW="1459866" imgH="203112" progId="Equation.DSMT4">
              <p:embed/>
            </p:oleObj>
          </a:graphicData>
        </a:graphic>
      </p:graphicFrame>
      <p:sp>
        <p:nvSpPr>
          <p:cNvPr id="2" name="文本框 1"/>
          <p:cNvSpPr txBox="1">
            <a:spLocks noChangeArrowheads="1"/>
          </p:cNvSpPr>
          <p:nvPr/>
        </p:nvSpPr>
        <p:spPr bwMode="auto">
          <a:xfrm>
            <a:off x="3051175" y="5132388"/>
            <a:ext cx="1325563" cy="523875"/>
          </a:xfrm>
          <a:prstGeom prst="rect">
            <a:avLst/>
          </a:prstGeom>
          <a:noFill/>
          <a:ln w="9525">
            <a:noFill/>
            <a:miter lim="800000"/>
            <a:headEnd/>
            <a:tailEnd/>
          </a:ln>
        </p:spPr>
        <p:txBody>
          <a:bodyPr>
            <a:spAutoFit/>
          </a:bodyPr>
          <a:lstStyle/>
          <a:p>
            <a:pPr eaLnBrk="1" hangingPunct="1"/>
            <a:r>
              <a:rPr lang="zh-CN" altLang="en-US" sz="2800">
                <a:ea typeface="楷体_GB2312" pitchFamily="49" charset="-122"/>
              </a:rPr>
              <a:t>抛物线</a:t>
            </a:r>
          </a:p>
        </p:txBody>
      </p:sp>
      <p:sp>
        <p:nvSpPr>
          <p:cNvPr id="3" name="文本框 2"/>
          <p:cNvSpPr txBox="1">
            <a:spLocks noChangeArrowheads="1"/>
          </p:cNvSpPr>
          <p:nvPr/>
        </p:nvSpPr>
        <p:spPr bwMode="auto">
          <a:xfrm>
            <a:off x="114300" y="5665788"/>
            <a:ext cx="5905500" cy="523875"/>
          </a:xfrm>
          <a:prstGeom prst="rect">
            <a:avLst/>
          </a:prstGeom>
          <a:noFill/>
          <a:ln w="9525">
            <a:noFill/>
            <a:miter lim="800000"/>
            <a:headEnd/>
            <a:tailEnd/>
          </a:ln>
        </p:spPr>
        <p:txBody>
          <a:bodyPr>
            <a:spAutoFit/>
          </a:bodyPr>
          <a:lstStyle/>
          <a:p>
            <a:pPr eaLnBrk="1" hangingPunct="1"/>
            <a:r>
              <a:rPr lang="zh-CN" altLang="en-US" sz="2800">
                <a:ea typeface="楷体_GB2312" pitchFamily="49" charset="-122"/>
              </a:rPr>
              <a:t>所有抛物线的顶点也组成一条抛物线</a:t>
            </a:r>
            <a:r>
              <a:rPr lang="en-US" altLang="zh-CN" sz="2800">
                <a:ea typeface="楷体_GB2312" pitchFamily="49" charset="-122"/>
              </a:rPr>
              <a:t>.</a:t>
            </a:r>
            <a:endParaRPr lang="zh-CN" altLang="en-US" sz="2800">
              <a:ea typeface="楷体_GB2312" pitchFamily="49" charset="-122"/>
            </a:endParaRPr>
          </a:p>
        </p:txBody>
      </p:sp>
      <p:sp>
        <p:nvSpPr>
          <p:cNvPr id="4" name="矩形标注 3"/>
          <p:cNvSpPr/>
          <p:nvPr/>
        </p:nvSpPr>
        <p:spPr>
          <a:xfrm>
            <a:off x="4111625" y="497681"/>
            <a:ext cx="1800225" cy="742950"/>
          </a:xfrm>
          <a:prstGeom prst="wedgeRectCallout">
            <a:avLst>
              <a:gd name="adj1" fmla="val 82342"/>
              <a:gd name="adj2" fmla="val 9107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smtClean="0"/>
              <a:t>p, q</a:t>
            </a:r>
            <a:r>
              <a:rPr lang="zh-CN" altLang="en-US" dirty="0" smtClean="0"/>
              <a:t>同正</a:t>
            </a:r>
            <a:endParaRPr lang="zh-CN" altLang="en-US" dirty="0"/>
          </a:p>
        </p:txBody>
      </p:sp>
      <p:sp>
        <p:nvSpPr>
          <p:cNvPr id="25" name="矩形标注 24"/>
          <p:cNvSpPr/>
          <p:nvPr/>
        </p:nvSpPr>
        <p:spPr>
          <a:xfrm>
            <a:off x="5481637" y="3321050"/>
            <a:ext cx="1800225" cy="742950"/>
          </a:xfrm>
          <a:prstGeom prst="wedgeRectCallout">
            <a:avLst>
              <a:gd name="adj1" fmla="val -4960"/>
              <a:gd name="adj2" fmla="val 8530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i="1" dirty="0" smtClean="0"/>
              <a:t>p, q</a:t>
            </a:r>
            <a:r>
              <a:rPr lang="zh-CN" altLang="en-US" dirty="0" smtClean="0"/>
              <a:t>同负</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Effect transition="in" filter="wipe(left)">
                                      <p:cBhvr>
                                        <p:cTn id="7" dur="500"/>
                                        <p:tgtEl>
                                          <p:spTgt spid="1464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6435"/>
                                        </p:tgtEl>
                                        <p:attrNameLst>
                                          <p:attrName>style.visibility</p:attrName>
                                        </p:attrNameLst>
                                      </p:cBhvr>
                                      <p:to>
                                        <p:strVal val="visible"/>
                                      </p:to>
                                    </p:set>
                                    <p:animEffect transition="in" filter="wipe(left)">
                                      <p:cBhvr>
                                        <p:cTn id="12" dur="500"/>
                                        <p:tgtEl>
                                          <p:spTgt spid="146435"/>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6437"/>
                                        </p:tgtEl>
                                        <p:attrNameLst>
                                          <p:attrName>style.visibility</p:attrName>
                                        </p:attrNameLst>
                                      </p:cBhvr>
                                      <p:to>
                                        <p:strVal val="visible"/>
                                      </p:to>
                                    </p:set>
                                    <p:animEffect transition="in" filter="wipe(left)">
                                      <p:cBhvr>
                                        <p:cTn id="16" dur="500"/>
                                        <p:tgtEl>
                                          <p:spTgt spid="1464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6456"/>
                                        </p:tgtEl>
                                        <p:attrNameLst>
                                          <p:attrName>style.visibility</p:attrName>
                                        </p:attrNameLst>
                                      </p:cBhvr>
                                      <p:to>
                                        <p:strVal val="visible"/>
                                      </p:to>
                                    </p:set>
                                    <p:animEffect transition="in" filter="wipe(left)">
                                      <p:cBhvr>
                                        <p:cTn id="21" dur="500"/>
                                        <p:tgtEl>
                                          <p:spTgt spid="1464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6446"/>
                                        </p:tgtEl>
                                        <p:attrNameLst>
                                          <p:attrName>style.visibility</p:attrName>
                                        </p:attrNameLst>
                                      </p:cBhvr>
                                      <p:to>
                                        <p:strVal val="visible"/>
                                      </p:to>
                                    </p:set>
                                    <p:animEffect transition="in" filter="wipe(left)">
                                      <p:cBhvr>
                                        <p:cTn id="31" dur="500"/>
                                        <p:tgtEl>
                                          <p:spTgt spid="14644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6438"/>
                                        </p:tgtEl>
                                        <p:attrNameLst>
                                          <p:attrName>style.visibility</p:attrName>
                                        </p:attrNameLst>
                                      </p:cBhvr>
                                      <p:to>
                                        <p:strVal val="visible"/>
                                      </p:to>
                                    </p:set>
                                    <p:animEffect transition="in" filter="wipe(left)">
                                      <p:cBhvr>
                                        <p:cTn id="36" dur="500"/>
                                        <p:tgtEl>
                                          <p:spTgt spid="14643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46439"/>
                                        </p:tgtEl>
                                        <p:attrNameLst>
                                          <p:attrName>style.visibility</p:attrName>
                                        </p:attrNameLst>
                                      </p:cBhvr>
                                      <p:to>
                                        <p:strVal val="visible"/>
                                      </p:to>
                                    </p:set>
                                    <p:animEffect transition="in" filter="wipe(left)">
                                      <p:cBhvr>
                                        <p:cTn id="41" dur="500"/>
                                        <p:tgtEl>
                                          <p:spTgt spid="146439"/>
                                        </p:tgtEl>
                                      </p:cBhvr>
                                    </p:animEffect>
                                  </p:childTnLst>
                                </p:cTn>
                              </p:par>
                            </p:childTnLst>
                          </p:cTn>
                        </p:par>
                        <p:par>
                          <p:cTn id="42" fill="hold" nodeType="afterGroup">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146447"/>
                                        </p:tgtEl>
                                        <p:attrNameLst>
                                          <p:attrName>style.visibility</p:attrName>
                                        </p:attrNameLst>
                                      </p:cBhvr>
                                      <p:to>
                                        <p:strVal val="visible"/>
                                      </p:to>
                                    </p:set>
                                    <p:animEffect transition="in" filter="wipe(left)">
                                      <p:cBhvr>
                                        <p:cTn id="45" dur="500"/>
                                        <p:tgtEl>
                                          <p:spTgt spid="14644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46457"/>
                                        </p:tgtEl>
                                        <p:attrNameLst>
                                          <p:attrName>style.visibility</p:attrName>
                                        </p:attrNameLst>
                                      </p:cBhvr>
                                      <p:to>
                                        <p:strVal val="visible"/>
                                      </p:to>
                                    </p:set>
                                    <p:animEffect transition="in" filter="wipe(left)">
                                      <p:cBhvr>
                                        <p:cTn id="50" dur="500"/>
                                        <p:tgtEl>
                                          <p:spTgt spid="14645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left)">
                                      <p:cBhvr>
                                        <p:cTn id="65" dur="500"/>
                                        <p:tgtEl>
                                          <p:spTgt spid="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autoUpdateAnimBg="0"/>
      <p:bldP spid="146437" grpId="0" autoUpdateAnimBg="0"/>
      <p:bldP spid="146438" grpId="0" autoUpdateAnimBg="0"/>
      <p:bldP spid="146446" grpId="0" autoUpdateAnimBg="0"/>
      <p:bldP spid="146447" grpId="0" autoUpdateAnimBg="0"/>
      <p:bldP spid="2" grpId="0"/>
      <p:bldP spid="3" grpId="0"/>
      <p:bldP spid="4" grpId="0" animBg="1"/>
      <p:bldP spid="25"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90467" name="Object 3"/>
          <p:cNvGraphicFramePr>
            <a:graphicFrameLocks noChangeAspect="1"/>
          </p:cNvGraphicFramePr>
          <p:nvPr/>
        </p:nvGraphicFramePr>
        <p:xfrm>
          <a:off x="6553200" y="762000"/>
          <a:ext cx="1828800" cy="2324100"/>
        </p:xfrm>
        <a:graphic>
          <a:graphicData uri="http://schemas.openxmlformats.org/presentationml/2006/ole">
            <p:oleObj spid="_x0000_s97437" name="BMP 图象" r:id="rId4" imgW="1828571" imgH="2324424" progId="PBrush">
              <p:embed/>
            </p:oleObj>
          </a:graphicData>
        </a:graphic>
      </p:graphicFrame>
      <p:sp>
        <p:nvSpPr>
          <p:cNvPr id="97283" name="Rectangle 4"/>
          <p:cNvSpPr>
            <a:spLocks noGrp="1" noChangeArrowheads="1"/>
          </p:cNvSpPr>
          <p:nvPr>
            <p:ph type="title"/>
          </p:nvPr>
        </p:nvSpPr>
        <p:spPr bwMode="auto">
          <a:xfrm>
            <a:off x="609600" y="644525"/>
            <a:ext cx="2286000" cy="65087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smtClean="0">
                <a:ea typeface="楷体_GB2312" pitchFamily="49" charset="-122"/>
              </a:rPr>
              <a:t>3.  </a:t>
            </a:r>
            <a:r>
              <a:rPr lang="zh-CN" altLang="en-US" sz="2800" b="1" smtClean="0">
                <a:ea typeface="楷体_GB2312" pitchFamily="49" charset="-122"/>
              </a:rPr>
              <a:t>双曲面</a:t>
            </a:r>
            <a:endParaRPr lang="zh-CN" altLang="en-US" sz="2800" smtClean="0">
              <a:ea typeface="楷体_GB2312" pitchFamily="49" charset="-122"/>
            </a:endParaRPr>
          </a:p>
        </p:txBody>
      </p:sp>
      <p:sp>
        <p:nvSpPr>
          <p:cNvPr id="190469" name="Text Box 5"/>
          <p:cNvSpPr txBox="1">
            <a:spLocks noChangeArrowheads="1"/>
          </p:cNvSpPr>
          <p:nvPr/>
        </p:nvSpPr>
        <p:spPr bwMode="auto">
          <a:xfrm>
            <a:off x="533400" y="1157288"/>
            <a:ext cx="2895600" cy="519112"/>
          </a:xfrm>
          <a:prstGeom prst="rect">
            <a:avLst/>
          </a:prstGeom>
          <a:noFill/>
          <a:ln w="9525">
            <a:noFill/>
            <a:miter lim="800000"/>
            <a:headEnd/>
            <a:tailEnd/>
          </a:ln>
        </p:spPr>
        <p:txBody>
          <a:bodyPr>
            <a:spAutoFit/>
          </a:bodyPr>
          <a:lstStyle/>
          <a:p>
            <a:pPr eaLnBrk="1" hangingPunct="1">
              <a:spcBef>
                <a:spcPct val="50000"/>
              </a:spcBef>
            </a:pPr>
            <a:r>
              <a:rPr kumimoji="1" lang="en-US" altLang="zh-CN" sz="2800" b="1">
                <a:latin typeface="楷体_GB2312" pitchFamily="49" charset="-122"/>
                <a:ea typeface="楷体_GB2312" pitchFamily="49" charset="-122"/>
              </a:rPr>
              <a:t>(1)</a:t>
            </a:r>
            <a:r>
              <a:rPr kumimoji="1" lang="zh-CN" altLang="en-US" sz="2800" b="1">
                <a:latin typeface="楷体_GB2312" pitchFamily="49" charset="-122"/>
                <a:ea typeface="楷体_GB2312" pitchFamily="49" charset="-122"/>
              </a:rPr>
              <a:t>单叶双曲面</a:t>
            </a:r>
          </a:p>
        </p:txBody>
      </p:sp>
      <p:graphicFrame>
        <p:nvGraphicFramePr>
          <p:cNvPr id="190470" name="Object 6"/>
          <p:cNvGraphicFramePr>
            <a:graphicFrameLocks noChangeAspect="1"/>
          </p:cNvGraphicFramePr>
          <p:nvPr/>
        </p:nvGraphicFramePr>
        <p:xfrm>
          <a:off x="914400" y="4005263"/>
          <a:ext cx="1422400" cy="469900"/>
        </p:xfrm>
        <a:graphic>
          <a:graphicData uri="http://schemas.openxmlformats.org/presentationml/2006/ole">
            <p:oleObj spid="_x0000_s97438" name="Equation" r:id="rId5" imgW="1487160" imgH="447120" progId="Equation.3">
              <p:embed/>
            </p:oleObj>
          </a:graphicData>
        </a:graphic>
      </p:graphicFrame>
      <p:graphicFrame>
        <p:nvGraphicFramePr>
          <p:cNvPr id="190471" name="Object 7"/>
          <p:cNvGraphicFramePr>
            <a:graphicFrameLocks noChangeAspect="1"/>
          </p:cNvGraphicFramePr>
          <p:nvPr/>
        </p:nvGraphicFramePr>
        <p:xfrm>
          <a:off x="825500" y="2743200"/>
          <a:ext cx="3594100" cy="469900"/>
        </p:xfrm>
        <a:graphic>
          <a:graphicData uri="http://schemas.openxmlformats.org/presentationml/2006/ole">
            <p:oleObj spid="_x0000_s97439" name="Equation" r:id="rId6" imgW="3858480" imgH="447120" progId="Equation.3">
              <p:embed/>
            </p:oleObj>
          </a:graphicData>
        </a:graphic>
      </p:graphicFrame>
      <p:sp>
        <p:nvSpPr>
          <p:cNvPr id="190473" name="Text Box 9"/>
          <p:cNvSpPr txBox="1">
            <a:spLocks noChangeArrowheads="1"/>
          </p:cNvSpPr>
          <p:nvPr/>
        </p:nvSpPr>
        <p:spPr bwMode="auto">
          <a:xfrm>
            <a:off x="4343400" y="2681288"/>
            <a:ext cx="10668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solidFill>
                  <a:schemeClr val="tx2"/>
                </a:solidFill>
                <a:latin typeface="Times New Roman" pitchFamily="18" charset="0"/>
                <a:ea typeface="楷体_GB2312" pitchFamily="49" charset="-122"/>
              </a:rPr>
              <a:t>椭圆</a:t>
            </a:r>
            <a:r>
              <a:rPr kumimoji="1" lang="en-US" altLang="zh-CN" sz="2800">
                <a:solidFill>
                  <a:schemeClr val="tx2"/>
                </a:solidFill>
                <a:latin typeface="Times New Roman" pitchFamily="18" charset="0"/>
                <a:ea typeface="楷体_GB2312" pitchFamily="49" charset="-122"/>
              </a:rPr>
              <a:t>.</a:t>
            </a:r>
          </a:p>
        </p:txBody>
      </p:sp>
      <p:sp>
        <p:nvSpPr>
          <p:cNvPr id="190474" name="Text Box 10"/>
          <p:cNvSpPr txBox="1">
            <a:spLocks noChangeArrowheads="1"/>
          </p:cNvSpPr>
          <p:nvPr/>
        </p:nvSpPr>
        <p:spPr bwMode="auto">
          <a:xfrm>
            <a:off x="2362200" y="3976688"/>
            <a:ext cx="18288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时</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截痕为</a:t>
            </a:r>
          </a:p>
        </p:txBody>
      </p:sp>
      <p:graphicFrame>
        <p:nvGraphicFramePr>
          <p:cNvPr id="190475" name="Object 11"/>
          <p:cNvGraphicFramePr>
            <a:graphicFrameLocks noChangeAspect="1"/>
          </p:cNvGraphicFramePr>
          <p:nvPr/>
        </p:nvGraphicFramePr>
        <p:xfrm>
          <a:off x="1600200" y="4584700"/>
          <a:ext cx="2514600" cy="990600"/>
        </p:xfrm>
        <a:graphic>
          <a:graphicData uri="http://schemas.openxmlformats.org/presentationml/2006/ole">
            <p:oleObj spid="_x0000_s97440" name="Equation" r:id="rId7" imgW="2683080" imgH="1019160" progId="Equation.3">
              <p:embed/>
            </p:oleObj>
          </a:graphicData>
        </a:graphic>
      </p:graphicFrame>
      <p:sp>
        <p:nvSpPr>
          <p:cNvPr id="190476" name="Text Box 12"/>
          <p:cNvSpPr txBox="1">
            <a:spLocks noChangeArrowheads="1"/>
          </p:cNvSpPr>
          <p:nvPr/>
        </p:nvSpPr>
        <p:spPr bwMode="auto">
          <a:xfrm>
            <a:off x="4648200" y="4891088"/>
            <a:ext cx="3124200" cy="519112"/>
          </a:xfrm>
          <a:prstGeom prst="rect">
            <a:avLst/>
          </a:prstGeom>
          <a:noFill/>
          <a:ln w="9525">
            <a:noFill/>
            <a:miter lim="800000"/>
            <a:headEnd/>
            <a:tailEnd/>
          </a:ln>
        </p:spPr>
        <p:txBody>
          <a:bodyPr>
            <a:spAutoFit/>
          </a:bodyPr>
          <a:lstStyle/>
          <a:p>
            <a:pPr eaLnBrk="1" hangingPunct="1">
              <a:spcBef>
                <a:spcPct val="50000"/>
              </a:spcBef>
            </a:pPr>
            <a:r>
              <a:rPr kumimoji="1" lang="en-US" altLang="zh-CN" sz="2800">
                <a:latin typeface="楷体_GB2312" pitchFamily="49" charset="-122"/>
                <a:ea typeface="楷体_GB2312" pitchFamily="49" charset="-122"/>
              </a:rPr>
              <a:t>(</a:t>
            </a:r>
            <a:r>
              <a:rPr kumimoji="1" lang="zh-CN" altLang="en-US" sz="2800">
                <a:latin typeface="楷体_GB2312" pitchFamily="49" charset="-122"/>
                <a:ea typeface="楷体_GB2312" pitchFamily="49" charset="-122"/>
              </a:rPr>
              <a:t>实轴平行于</a:t>
            </a:r>
            <a:r>
              <a:rPr kumimoji="1" lang="en-US" altLang="zh-CN" sz="2800" i="1">
                <a:latin typeface="Times New Roman" pitchFamily="18" charset="0"/>
                <a:ea typeface="楷体_GB2312" pitchFamily="49" charset="-122"/>
              </a:rPr>
              <a:t>x</a:t>
            </a:r>
            <a:r>
              <a:rPr kumimoji="1" lang="en-US" altLang="zh-CN" sz="2800">
                <a:latin typeface="Times New Roman" pitchFamily="18" charset="0"/>
                <a:ea typeface="楷体_GB2312" pitchFamily="49" charset="-122"/>
              </a:rPr>
              <a:t> </a:t>
            </a:r>
            <a:r>
              <a:rPr kumimoji="1" lang="zh-CN" altLang="en-US" sz="2800">
                <a:latin typeface="楷体_GB2312" pitchFamily="49" charset="-122"/>
                <a:ea typeface="楷体_GB2312" pitchFamily="49" charset="-122"/>
              </a:rPr>
              <a:t>轴；</a:t>
            </a:r>
          </a:p>
        </p:txBody>
      </p:sp>
      <p:sp>
        <p:nvSpPr>
          <p:cNvPr id="190477" name="Text Box 13"/>
          <p:cNvSpPr txBox="1">
            <a:spLocks noChangeArrowheads="1"/>
          </p:cNvSpPr>
          <p:nvPr/>
        </p:nvSpPr>
        <p:spPr bwMode="auto">
          <a:xfrm>
            <a:off x="4876800" y="5424488"/>
            <a:ext cx="28956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楷体_GB2312" pitchFamily="49" charset="-122"/>
                <a:ea typeface="楷体_GB2312" pitchFamily="49" charset="-122"/>
              </a:rPr>
              <a:t>虚轴平行于</a:t>
            </a:r>
            <a:r>
              <a:rPr kumimoji="1" lang="en-US" altLang="zh-CN" sz="2800" i="1">
                <a:latin typeface="Times New Roman" pitchFamily="18" charset="0"/>
                <a:ea typeface="楷体_GB2312" pitchFamily="49" charset="-122"/>
              </a:rPr>
              <a:t>z </a:t>
            </a:r>
            <a:r>
              <a:rPr kumimoji="1" lang="zh-CN" altLang="en-US" sz="2800">
                <a:latin typeface="楷体_GB2312" pitchFamily="49" charset="-122"/>
                <a:ea typeface="楷体_GB2312" pitchFamily="49" charset="-122"/>
              </a:rPr>
              <a:t>轴）</a:t>
            </a:r>
          </a:p>
        </p:txBody>
      </p:sp>
      <p:sp>
        <p:nvSpPr>
          <p:cNvPr id="190478" name="AutoShape 14"/>
          <p:cNvSpPr>
            <a:spLocks/>
          </p:cNvSpPr>
          <p:nvPr/>
        </p:nvSpPr>
        <p:spPr bwMode="auto">
          <a:xfrm>
            <a:off x="1295400" y="4737100"/>
            <a:ext cx="228600" cy="1295400"/>
          </a:xfrm>
          <a:prstGeom prst="leftBrace">
            <a:avLst>
              <a:gd name="adj1" fmla="val 47222"/>
              <a:gd name="adj2" fmla="val 50000"/>
            </a:avLst>
          </a:prstGeom>
          <a:noFill/>
          <a:ln w="9525">
            <a:solidFill>
              <a:schemeClr val="tx1"/>
            </a:solidFill>
            <a:round/>
            <a:headEnd/>
            <a:tailEnd/>
          </a:ln>
          <a:effectLst/>
        </p:spPr>
        <p:txBody>
          <a:bodyPr wrap="none" anchor="ctr"/>
          <a:lstStyle/>
          <a:p>
            <a:pPr eaLnBrk="1" hangingPunct="1"/>
            <a:endParaRPr lang="zh-CN" altLang="en-US"/>
          </a:p>
        </p:txBody>
      </p:sp>
      <p:graphicFrame>
        <p:nvGraphicFramePr>
          <p:cNvPr id="190479" name="Object 15"/>
          <p:cNvGraphicFramePr>
            <a:graphicFrameLocks noChangeAspect="1"/>
          </p:cNvGraphicFramePr>
          <p:nvPr/>
        </p:nvGraphicFramePr>
        <p:xfrm>
          <a:off x="1600200" y="5651500"/>
          <a:ext cx="914400" cy="444500"/>
        </p:xfrm>
        <a:graphic>
          <a:graphicData uri="http://schemas.openxmlformats.org/presentationml/2006/ole">
            <p:oleObj spid="_x0000_s97441" name="Equation" r:id="rId8" imgW="936000" imgH="426240" progId="Equation.3">
              <p:embed/>
            </p:oleObj>
          </a:graphicData>
        </a:graphic>
      </p:graphicFrame>
      <p:graphicFrame>
        <p:nvGraphicFramePr>
          <p:cNvPr id="190480" name="Object 16"/>
          <p:cNvGraphicFramePr>
            <a:graphicFrameLocks noChangeAspect="1"/>
          </p:cNvGraphicFramePr>
          <p:nvPr/>
        </p:nvGraphicFramePr>
        <p:xfrm>
          <a:off x="6553200" y="762000"/>
          <a:ext cx="1857375" cy="2362200"/>
        </p:xfrm>
        <a:graphic>
          <a:graphicData uri="http://schemas.openxmlformats.org/presentationml/2006/ole">
            <p:oleObj spid="_x0000_s97442" name="BMP 图象" r:id="rId9" imgW="1857143" imgH="2362530" progId="PBrush">
              <p:embed/>
            </p:oleObj>
          </a:graphicData>
        </a:graphic>
      </p:graphicFrame>
      <p:grpSp>
        <p:nvGrpSpPr>
          <p:cNvPr id="190481" name="Group 17"/>
          <p:cNvGrpSpPr>
            <a:grpSpLocks/>
          </p:cNvGrpSpPr>
          <p:nvPr/>
        </p:nvGrpSpPr>
        <p:grpSpPr bwMode="auto">
          <a:xfrm>
            <a:off x="6629400" y="685800"/>
            <a:ext cx="1841500" cy="1917700"/>
            <a:chOff x="4224" y="1680"/>
            <a:chExt cx="1160" cy="1208"/>
          </a:xfrm>
        </p:grpSpPr>
        <p:graphicFrame>
          <p:nvGraphicFramePr>
            <p:cNvPr id="97302" name="Object 18"/>
            <p:cNvGraphicFramePr>
              <a:graphicFrameLocks noChangeAspect="1"/>
            </p:cNvGraphicFramePr>
            <p:nvPr/>
          </p:nvGraphicFramePr>
          <p:xfrm>
            <a:off x="4760" y="1680"/>
            <a:ext cx="136" cy="136"/>
          </p:xfrm>
          <a:graphic>
            <a:graphicData uri="http://schemas.openxmlformats.org/presentationml/2006/ole">
              <p:oleObj spid="_x0000_s97443" name="Equation" r:id="rId10" imgW="176760" imgH="176760" progId="Equation.3">
                <p:embed/>
              </p:oleObj>
            </a:graphicData>
          </a:graphic>
        </p:graphicFrame>
        <p:graphicFrame>
          <p:nvGraphicFramePr>
            <p:cNvPr id="97303" name="Object 19"/>
            <p:cNvGraphicFramePr>
              <a:graphicFrameLocks noChangeAspect="1"/>
            </p:cNvGraphicFramePr>
            <p:nvPr/>
          </p:nvGraphicFramePr>
          <p:xfrm>
            <a:off x="4224" y="2736"/>
            <a:ext cx="144" cy="152"/>
          </p:xfrm>
          <a:graphic>
            <a:graphicData uri="http://schemas.openxmlformats.org/presentationml/2006/ole">
              <p:oleObj spid="_x0000_s97444" name="Equation" r:id="rId11" imgW="187200" imgH="197640" progId="Equation.3">
                <p:embed/>
              </p:oleObj>
            </a:graphicData>
          </a:graphic>
        </p:graphicFrame>
        <p:graphicFrame>
          <p:nvGraphicFramePr>
            <p:cNvPr id="97304" name="Object 20"/>
            <p:cNvGraphicFramePr>
              <a:graphicFrameLocks noChangeAspect="1"/>
            </p:cNvGraphicFramePr>
            <p:nvPr/>
          </p:nvGraphicFramePr>
          <p:xfrm>
            <a:off x="5232" y="2640"/>
            <a:ext cx="152" cy="200"/>
          </p:xfrm>
          <a:graphic>
            <a:graphicData uri="http://schemas.openxmlformats.org/presentationml/2006/ole">
              <p:oleObj spid="_x0000_s97445" name="Equation" r:id="rId12" imgW="197640" imgH="280800" progId="Equation.3">
                <p:embed/>
              </p:oleObj>
            </a:graphicData>
          </a:graphic>
        </p:graphicFrame>
      </p:grpSp>
      <p:graphicFrame>
        <p:nvGraphicFramePr>
          <p:cNvPr id="190485" name="Object 21"/>
          <p:cNvGraphicFramePr>
            <a:graphicFrameLocks noChangeAspect="1"/>
          </p:cNvGraphicFramePr>
          <p:nvPr/>
        </p:nvGraphicFramePr>
        <p:xfrm>
          <a:off x="1143000" y="1600200"/>
          <a:ext cx="4876800" cy="968375"/>
        </p:xfrm>
        <a:graphic>
          <a:graphicData uri="http://schemas.openxmlformats.org/presentationml/2006/ole">
            <p:oleObj spid="_x0000_s97446" name="Equation" r:id="rId13" imgW="5262480" imgH="987840" progId="Equation.3">
              <p:embed/>
            </p:oleObj>
          </a:graphicData>
        </a:graphic>
      </p:graphicFrame>
      <p:graphicFrame>
        <p:nvGraphicFramePr>
          <p:cNvPr id="190486" name="Object 22"/>
          <p:cNvGraphicFramePr>
            <a:graphicFrameLocks noChangeAspect="1"/>
          </p:cNvGraphicFramePr>
          <p:nvPr/>
        </p:nvGraphicFramePr>
        <p:xfrm>
          <a:off x="1524000" y="3351213"/>
          <a:ext cx="914400" cy="444500"/>
        </p:xfrm>
        <a:graphic>
          <a:graphicData uri="http://schemas.openxmlformats.org/presentationml/2006/ole">
            <p:oleObj spid="_x0000_s97447" name="Equation" r:id="rId14" imgW="936000" imgH="426240" progId="Equation.3">
              <p:embed/>
            </p:oleObj>
          </a:graphicData>
        </a:graphic>
      </p:graphicFrame>
      <p:sp>
        <p:nvSpPr>
          <p:cNvPr id="190487" name="Text Box 23"/>
          <p:cNvSpPr txBox="1">
            <a:spLocks noChangeArrowheads="1"/>
          </p:cNvSpPr>
          <p:nvPr/>
        </p:nvSpPr>
        <p:spPr bwMode="auto">
          <a:xfrm>
            <a:off x="685800" y="3276600"/>
            <a:ext cx="990600"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楷体_GB2312" pitchFamily="49" charset="-122"/>
                <a:ea typeface="楷体_GB2312" pitchFamily="49" charset="-122"/>
              </a:rPr>
              <a:t>平面  </a:t>
            </a:r>
          </a:p>
        </p:txBody>
      </p:sp>
      <p:sp>
        <p:nvSpPr>
          <p:cNvPr id="190488" name="Text Box 24"/>
          <p:cNvSpPr txBox="1">
            <a:spLocks noChangeArrowheads="1"/>
          </p:cNvSpPr>
          <p:nvPr/>
        </p:nvSpPr>
        <p:spPr bwMode="auto">
          <a:xfrm>
            <a:off x="2362200" y="3276600"/>
            <a:ext cx="2514600"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上的截痕情况</a:t>
            </a:r>
            <a:r>
              <a:rPr kumimoji="1" lang="en-US" altLang="zh-CN" sz="2800">
                <a:latin typeface="Times New Roman" pitchFamily="18" charset="0"/>
                <a:ea typeface="楷体_GB2312" pitchFamily="49" charset="-122"/>
              </a:rPr>
              <a:t>:</a:t>
            </a:r>
          </a:p>
        </p:txBody>
      </p:sp>
      <p:sp>
        <p:nvSpPr>
          <p:cNvPr id="190496" name="Text Box 32"/>
          <p:cNvSpPr txBox="1">
            <a:spLocks noChangeArrowheads="1"/>
          </p:cNvSpPr>
          <p:nvPr/>
        </p:nvSpPr>
        <p:spPr bwMode="auto">
          <a:xfrm>
            <a:off x="3962400" y="3976688"/>
            <a:ext cx="1438275" cy="519112"/>
          </a:xfrm>
          <a:prstGeom prst="rect">
            <a:avLst/>
          </a:prstGeom>
          <a:noFill/>
          <a:ln w="9525">
            <a:noFill/>
            <a:miter lim="800000"/>
            <a:headEnd/>
            <a:tailEnd/>
          </a:ln>
          <a:effectLst/>
        </p:spPr>
        <p:txBody>
          <a:bodyPr wrap="none">
            <a:spAutoFit/>
          </a:bodyPr>
          <a:lstStyle/>
          <a:p>
            <a:r>
              <a:rPr kumimoji="1" lang="zh-CN" altLang="en-US" sz="2800">
                <a:solidFill>
                  <a:schemeClr val="tx2"/>
                </a:solidFill>
                <a:latin typeface="Times New Roman" pitchFamily="18" charset="0"/>
                <a:ea typeface="楷体_GB2312" pitchFamily="49" charset="-122"/>
              </a:rPr>
              <a:t>双曲线</a:t>
            </a:r>
            <a:r>
              <a:rPr kumimoji="1" lang="en-US" altLang="zh-CN" sz="2800">
                <a:latin typeface="Times New Roman" pitchFamily="18" charset="0"/>
                <a:ea typeface="楷体_GB2312" pitchFamily="49" charset="-122"/>
              </a:rPr>
              <a:t>: </a:t>
            </a:r>
          </a:p>
        </p:txBody>
      </p:sp>
      <p:sp>
        <p:nvSpPr>
          <p:cNvPr id="97301" name="WordArt 13"/>
          <p:cNvSpPr>
            <a:spLocks noChangeArrowheads="1" noChangeShapeType="1" noTextEdit="1"/>
          </p:cNvSpPr>
          <p:nvPr/>
        </p:nvSpPr>
        <p:spPr bwMode="auto">
          <a:xfrm>
            <a:off x="76200" y="1524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四、二次曲面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Effect transition="in" filter="wipe(left)">
                                      <p:cBhvr>
                                        <p:cTn id="7" dur="500"/>
                                        <p:tgtEl>
                                          <p:spTgt spid="19046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0485"/>
                                        </p:tgtEl>
                                        <p:attrNameLst>
                                          <p:attrName>style.visibility</p:attrName>
                                        </p:attrNameLst>
                                      </p:cBhvr>
                                      <p:to>
                                        <p:strVal val="visible"/>
                                      </p:to>
                                    </p:set>
                                    <p:animEffect transition="in" filter="wipe(left)">
                                      <p:cBhvr>
                                        <p:cTn id="12" dur="500"/>
                                        <p:tgtEl>
                                          <p:spTgt spid="1904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0467"/>
                                        </p:tgtEl>
                                        <p:attrNameLst>
                                          <p:attrName>style.visibility</p:attrName>
                                        </p:attrNameLst>
                                      </p:cBhvr>
                                      <p:to>
                                        <p:strVal val="visible"/>
                                      </p:to>
                                    </p:set>
                                    <p:animEffect transition="in" filter="wipe(left)">
                                      <p:cBhvr>
                                        <p:cTn id="17" dur="500"/>
                                        <p:tgtEl>
                                          <p:spTgt spid="1904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0471"/>
                                        </p:tgtEl>
                                        <p:attrNameLst>
                                          <p:attrName>style.visibility</p:attrName>
                                        </p:attrNameLst>
                                      </p:cBhvr>
                                      <p:to>
                                        <p:strVal val="visible"/>
                                      </p:to>
                                    </p:set>
                                    <p:animEffect transition="in" filter="wipe(left)">
                                      <p:cBhvr>
                                        <p:cTn id="22" dur="500"/>
                                        <p:tgtEl>
                                          <p:spTgt spid="190471"/>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90473"/>
                                        </p:tgtEl>
                                        <p:attrNameLst>
                                          <p:attrName>style.visibility</p:attrName>
                                        </p:attrNameLst>
                                      </p:cBhvr>
                                      <p:to>
                                        <p:strVal val="visible"/>
                                      </p:to>
                                    </p:set>
                                    <p:animEffect transition="in" filter="wipe(left)">
                                      <p:cBhvr>
                                        <p:cTn id="26" dur="500"/>
                                        <p:tgtEl>
                                          <p:spTgt spid="190473"/>
                                        </p:tgtEl>
                                      </p:cBhvr>
                                    </p:animEffect>
                                  </p:childTnLst>
                                </p:cTn>
                              </p:par>
                            </p:childTnLst>
                          </p:cTn>
                        </p:par>
                        <p:par>
                          <p:cTn id="27" fill="hold" nodeType="afterGroup">
                            <p:stCondLst>
                              <p:cond delay="1000"/>
                            </p:stCondLst>
                            <p:childTnLst>
                              <p:par>
                                <p:cTn id="28" presetID="1" presetClass="entr" presetSubtype="0" fill="hold" nodeType="afterEffect">
                                  <p:stCondLst>
                                    <p:cond delay="0"/>
                                  </p:stCondLst>
                                  <p:childTnLst>
                                    <p:set>
                                      <p:cBhvr>
                                        <p:cTn id="29" dur="1" fill="hold">
                                          <p:stCondLst>
                                            <p:cond delay="499"/>
                                          </p:stCondLst>
                                        </p:cTn>
                                        <p:tgtEl>
                                          <p:spTgt spid="190481"/>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90487"/>
                                        </p:tgtEl>
                                        <p:attrNameLst>
                                          <p:attrName>style.visibility</p:attrName>
                                        </p:attrNameLst>
                                      </p:cBhvr>
                                      <p:to>
                                        <p:strVal val="visible"/>
                                      </p:to>
                                    </p:set>
                                    <p:animEffect transition="in" filter="wipe(left)">
                                      <p:cBhvr>
                                        <p:cTn id="34" dur="500"/>
                                        <p:tgtEl>
                                          <p:spTgt spid="190487"/>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90486"/>
                                        </p:tgtEl>
                                        <p:attrNameLst>
                                          <p:attrName>style.visibility</p:attrName>
                                        </p:attrNameLst>
                                      </p:cBhvr>
                                      <p:to>
                                        <p:strVal val="visible"/>
                                      </p:to>
                                    </p:set>
                                    <p:animEffect transition="in" filter="wipe(left)">
                                      <p:cBhvr>
                                        <p:cTn id="38" dur="500"/>
                                        <p:tgtEl>
                                          <p:spTgt spid="190486"/>
                                        </p:tgtEl>
                                      </p:cBhvr>
                                    </p:animEffect>
                                  </p:childTnLst>
                                </p:cTn>
                              </p:par>
                            </p:childTnLst>
                          </p:cTn>
                        </p:par>
                        <p:par>
                          <p:cTn id="39" fill="hold" nodeType="afterGroup">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90488"/>
                                        </p:tgtEl>
                                        <p:attrNameLst>
                                          <p:attrName>style.visibility</p:attrName>
                                        </p:attrNameLst>
                                      </p:cBhvr>
                                      <p:to>
                                        <p:strVal val="visible"/>
                                      </p:to>
                                    </p:set>
                                    <p:animEffect transition="in" filter="wipe(left)">
                                      <p:cBhvr>
                                        <p:cTn id="42" dur="500"/>
                                        <p:tgtEl>
                                          <p:spTgt spid="19048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90470"/>
                                        </p:tgtEl>
                                        <p:attrNameLst>
                                          <p:attrName>style.visibility</p:attrName>
                                        </p:attrNameLst>
                                      </p:cBhvr>
                                      <p:to>
                                        <p:strVal val="visible"/>
                                      </p:to>
                                    </p:set>
                                    <p:animEffect transition="in" filter="wipe(left)">
                                      <p:cBhvr>
                                        <p:cTn id="47" dur="500"/>
                                        <p:tgtEl>
                                          <p:spTgt spid="19047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474">
                                            <p:txEl>
                                              <p:pRg st="0" end="0"/>
                                            </p:txEl>
                                          </p:spTgt>
                                        </p:tgtEl>
                                        <p:attrNameLst>
                                          <p:attrName>style.visibility</p:attrName>
                                        </p:attrNameLst>
                                      </p:cBhvr>
                                      <p:to>
                                        <p:strVal val="visible"/>
                                      </p:to>
                                    </p:set>
                                    <p:animEffect transition="in" filter="wipe(left)">
                                      <p:cBhvr>
                                        <p:cTn id="52" dur="500"/>
                                        <p:tgtEl>
                                          <p:spTgt spid="190474">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90478"/>
                                        </p:tgtEl>
                                        <p:attrNameLst>
                                          <p:attrName>style.visibility</p:attrName>
                                        </p:attrNameLst>
                                      </p:cBhvr>
                                      <p:to>
                                        <p:strVal val="visible"/>
                                      </p:to>
                                    </p:set>
                                    <p:animEffect transition="in" filter="wipe(up)">
                                      <p:cBhvr>
                                        <p:cTn id="57" dur="500"/>
                                        <p:tgtEl>
                                          <p:spTgt spid="19047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90475"/>
                                        </p:tgtEl>
                                        <p:attrNameLst>
                                          <p:attrName>style.visibility</p:attrName>
                                        </p:attrNameLst>
                                      </p:cBhvr>
                                      <p:to>
                                        <p:strVal val="visible"/>
                                      </p:to>
                                    </p:set>
                                    <p:animEffect transition="in" filter="wipe(left)">
                                      <p:cBhvr>
                                        <p:cTn id="62" dur="500"/>
                                        <p:tgtEl>
                                          <p:spTgt spid="19047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90479"/>
                                        </p:tgtEl>
                                        <p:attrNameLst>
                                          <p:attrName>style.visibility</p:attrName>
                                        </p:attrNameLst>
                                      </p:cBhvr>
                                      <p:to>
                                        <p:strVal val="visible"/>
                                      </p:to>
                                    </p:set>
                                    <p:animEffect transition="in" filter="wipe(left)">
                                      <p:cBhvr>
                                        <p:cTn id="67" dur="500"/>
                                        <p:tgtEl>
                                          <p:spTgt spid="19047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90496">
                                            <p:txEl>
                                              <p:pRg st="0" end="0"/>
                                            </p:txEl>
                                          </p:spTgt>
                                        </p:tgtEl>
                                        <p:attrNameLst>
                                          <p:attrName>style.visibility</p:attrName>
                                        </p:attrNameLst>
                                      </p:cBhvr>
                                      <p:to>
                                        <p:strVal val="visible"/>
                                      </p:to>
                                    </p:set>
                                    <p:animEffect transition="in" filter="wipe(left)">
                                      <p:cBhvr>
                                        <p:cTn id="72" dur="500"/>
                                        <p:tgtEl>
                                          <p:spTgt spid="190496">
                                            <p:txEl>
                                              <p:pRg st="0" end="0"/>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0476">
                                            <p:txEl>
                                              <p:pRg st="0" end="0"/>
                                            </p:txEl>
                                          </p:spTgt>
                                        </p:tgtEl>
                                        <p:attrNameLst>
                                          <p:attrName>style.visibility</p:attrName>
                                        </p:attrNameLst>
                                      </p:cBhvr>
                                      <p:to>
                                        <p:strVal val="visible"/>
                                      </p:to>
                                    </p:set>
                                    <p:animEffect transition="in" filter="wipe(left)">
                                      <p:cBhvr>
                                        <p:cTn id="77" dur="500"/>
                                        <p:tgtEl>
                                          <p:spTgt spid="190476">
                                            <p:txEl>
                                              <p:pRg st="0" end="0"/>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90477"/>
                                        </p:tgtEl>
                                        <p:attrNameLst>
                                          <p:attrName>style.visibility</p:attrName>
                                        </p:attrNameLst>
                                      </p:cBhvr>
                                      <p:to>
                                        <p:strVal val="visible"/>
                                      </p:to>
                                    </p:set>
                                    <p:animEffect transition="in" filter="wipe(left)">
                                      <p:cBhvr>
                                        <p:cTn id="82" dur="500"/>
                                        <p:tgtEl>
                                          <p:spTgt spid="19047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nodeType="clickEffect">
                                  <p:stCondLst>
                                    <p:cond delay="0"/>
                                  </p:stCondLst>
                                  <p:childTnLst>
                                    <p:set>
                                      <p:cBhvr>
                                        <p:cTn id="86" dur="1" fill="hold">
                                          <p:stCondLst>
                                            <p:cond delay="0"/>
                                          </p:stCondLst>
                                        </p:cTn>
                                        <p:tgtEl>
                                          <p:spTgt spid="190480"/>
                                        </p:tgtEl>
                                        <p:attrNameLst>
                                          <p:attrName>style.visibility</p:attrName>
                                        </p:attrNameLst>
                                      </p:cBhvr>
                                      <p:to>
                                        <p:strVal val="visible"/>
                                      </p:to>
                                    </p:set>
                                    <p:animEffect transition="in" filter="wipe(up)">
                                      <p:cBhvr>
                                        <p:cTn id="87" dur="500"/>
                                        <p:tgtEl>
                                          <p:spTgt spid="190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autoUpdateAnimBg="0"/>
      <p:bldP spid="190473" grpId="0" autoUpdateAnimBg="0"/>
      <p:bldP spid="190474" grpId="0" build="p" autoUpdateAnimBg="0"/>
      <p:bldP spid="190476" grpId="0" build="p" autoUpdateAnimBg="0"/>
      <p:bldP spid="190477" grpId="0" autoUpdateAnimBg="0"/>
      <p:bldP spid="190478" grpId="0" animBg="1"/>
      <p:bldP spid="190487" grpId="0" autoUpdateAnimBg="0"/>
      <p:bldP spid="190488" grpId="0" autoUpdateAnimBg="0"/>
      <p:bldP spid="190496"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Text Box 3"/>
          <p:cNvSpPr txBox="1">
            <a:spLocks noChangeArrowheads="1"/>
          </p:cNvSpPr>
          <p:nvPr/>
        </p:nvSpPr>
        <p:spPr bwMode="auto">
          <a:xfrm>
            <a:off x="2057400" y="5424488"/>
            <a:ext cx="29718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楷体_GB2312" pitchFamily="49" charset="-122"/>
                <a:ea typeface="楷体_GB2312" pitchFamily="49" charset="-122"/>
              </a:rPr>
              <a:t>虚轴平行于</a:t>
            </a:r>
            <a:r>
              <a:rPr kumimoji="1" lang="en-US" altLang="zh-CN" sz="2800" i="1">
                <a:latin typeface="Times New Roman" pitchFamily="18" charset="0"/>
                <a:ea typeface="楷体_GB2312" pitchFamily="49" charset="-122"/>
              </a:rPr>
              <a:t>x </a:t>
            </a:r>
            <a:r>
              <a:rPr kumimoji="1" lang="zh-CN" altLang="en-US" sz="2800">
                <a:latin typeface="楷体_GB2312" pitchFamily="49" charset="-122"/>
                <a:ea typeface="楷体_GB2312" pitchFamily="49" charset="-122"/>
              </a:rPr>
              <a:t>轴）</a:t>
            </a:r>
          </a:p>
        </p:txBody>
      </p:sp>
      <p:graphicFrame>
        <p:nvGraphicFramePr>
          <p:cNvPr id="99331" name="Object 10"/>
          <p:cNvGraphicFramePr>
            <a:graphicFrameLocks noChangeAspect="1"/>
          </p:cNvGraphicFramePr>
          <p:nvPr/>
        </p:nvGraphicFramePr>
        <p:xfrm>
          <a:off x="762000" y="749300"/>
          <a:ext cx="1498600" cy="469900"/>
        </p:xfrm>
        <a:graphic>
          <a:graphicData uri="http://schemas.openxmlformats.org/presentationml/2006/ole">
            <p:oleObj spid="_x0000_s99538" name="Equation" r:id="rId4" imgW="1570320" imgH="447120" progId="Equation.3">
              <p:embed/>
            </p:oleObj>
          </a:graphicData>
        </a:graphic>
      </p:graphicFrame>
      <p:sp>
        <p:nvSpPr>
          <p:cNvPr id="99332" name="Text Box 11"/>
          <p:cNvSpPr txBox="1">
            <a:spLocks noChangeArrowheads="1"/>
          </p:cNvSpPr>
          <p:nvPr/>
        </p:nvSpPr>
        <p:spPr bwMode="auto">
          <a:xfrm>
            <a:off x="2286000" y="690563"/>
            <a:ext cx="18288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时</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截痕为</a:t>
            </a:r>
          </a:p>
        </p:txBody>
      </p:sp>
      <p:graphicFrame>
        <p:nvGraphicFramePr>
          <p:cNvPr id="150540" name="Object 12"/>
          <p:cNvGraphicFramePr>
            <a:graphicFrameLocks noChangeAspect="1"/>
          </p:cNvGraphicFramePr>
          <p:nvPr/>
        </p:nvGraphicFramePr>
        <p:xfrm>
          <a:off x="1905000" y="1147763"/>
          <a:ext cx="1346200" cy="850900"/>
        </p:xfrm>
        <a:graphic>
          <a:graphicData uri="http://schemas.openxmlformats.org/presentationml/2006/ole">
            <p:oleObj spid="_x0000_s99539" name="Equation" r:id="rId5" imgW="1404000" imgH="863280" progId="Equation.3">
              <p:embed/>
            </p:oleObj>
          </a:graphicData>
        </a:graphic>
      </p:graphicFrame>
      <p:graphicFrame>
        <p:nvGraphicFramePr>
          <p:cNvPr id="150542" name="Object 14"/>
          <p:cNvGraphicFramePr>
            <a:graphicFrameLocks noChangeAspect="1"/>
          </p:cNvGraphicFramePr>
          <p:nvPr/>
        </p:nvGraphicFramePr>
        <p:xfrm>
          <a:off x="1828800" y="2025650"/>
          <a:ext cx="2006600" cy="444500"/>
        </p:xfrm>
        <a:graphic>
          <a:graphicData uri="http://schemas.openxmlformats.org/presentationml/2006/ole">
            <p:oleObj spid="_x0000_s99540" name="Equation" r:id="rId6" imgW="2131920" imgH="426240" progId="Equation.3">
              <p:embed/>
            </p:oleObj>
          </a:graphicData>
        </a:graphic>
      </p:graphicFrame>
      <p:graphicFrame>
        <p:nvGraphicFramePr>
          <p:cNvPr id="150544" name="Object 16"/>
          <p:cNvGraphicFramePr>
            <a:graphicFrameLocks noChangeAspect="1"/>
          </p:cNvGraphicFramePr>
          <p:nvPr/>
        </p:nvGraphicFramePr>
        <p:xfrm>
          <a:off x="762000" y="2601913"/>
          <a:ext cx="1473200" cy="469900"/>
        </p:xfrm>
        <a:graphic>
          <a:graphicData uri="http://schemas.openxmlformats.org/presentationml/2006/ole">
            <p:oleObj spid="_x0000_s99541" name="Equation" r:id="rId7" imgW="1549440" imgH="447120" progId="Equation.3">
              <p:embed/>
            </p:oleObj>
          </a:graphicData>
        </a:graphic>
      </p:graphicFrame>
      <p:sp>
        <p:nvSpPr>
          <p:cNvPr id="150545" name="Text Box 17"/>
          <p:cNvSpPr txBox="1">
            <a:spLocks noChangeArrowheads="1"/>
          </p:cNvSpPr>
          <p:nvPr/>
        </p:nvSpPr>
        <p:spPr bwMode="auto">
          <a:xfrm>
            <a:off x="2133600" y="2559050"/>
            <a:ext cx="1905000"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时</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截痕为</a:t>
            </a:r>
          </a:p>
        </p:txBody>
      </p:sp>
      <p:graphicFrame>
        <p:nvGraphicFramePr>
          <p:cNvPr id="150546" name="Object 18"/>
          <p:cNvGraphicFramePr>
            <a:graphicFrameLocks noChangeAspect="1"/>
          </p:cNvGraphicFramePr>
          <p:nvPr/>
        </p:nvGraphicFramePr>
        <p:xfrm>
          <a:off x="1828800" y="3182938"/>
          <a:ext cx="2514600" cy="990600"/>
        </p:xfrm>
        <a:graphic>
          <a:graphicData uri="http://schemas.openxmlformats.org/presentationml/2006/ole">
            <p:oleObj spid="_x0000_s99542" name="Equation" r:id="rId8" imgW="2683080" imgH="1019160" progId="Equation.3">
              <p:embed/>
            </p:oleObj>
          </a:graphicData>
        </a:graphic>
      </p:graphicFrame>
      <p:sp>
        <p:nvSpPr>
          <p:cNvPr id="150550" name="Text Box 22"/>
          <p:cNvSpPr txBox="1">
            <a:spLocks noChangeArrowheads="1"/>
          </p:cNvSpPr>
          <p:nvPr/>
        </p:nvSpPr>
        <p:spPr bwMode="auto">
          <a:xfrm>
            <a:off x="1828800" y="4905375"/>
            <a:ext cx="3124200" cy="519113"/>
          </a:xfrm>
          <a:prstGeom prst="rect">
            <a:avLst/>
          </a:prstGeom>
          <a:noFill/>
          <a:ln w="9525">
            <a:noFill/>
            <a:miter lim="800000"/>
            <a:headEnd/>
            <a:tailEnd/>
          </a:ln>
        </p:spPr>
        <p:txBody>
          <a:bodyPr>
            <a:spAutoFit/>
          </a:bodyPr>
          <a:lstStyle/>
          <a:p>
            <a:pPr eaLnBrk="1" hangingPunct="1">
              <a:spcBef>
                <a:spcPct val="50000"/>
              </a:spcBef>
            </a:pPr>
            <a:r>
              <a:rPr kumimoji="1" lang="en-US" altLang="zh-CN" sz="2800">
                <a:latin typeface="楷体_GB2312" pitchFamily="49" charset="-122"/>
                <a:ea typeface="楷体_GB2312" pitchFamily="49" charset="-122"/>
              </a:rPr>
              <a:t>(</a:t>
            </a:r>
            <a:r>
              <a:rPr kumimoji="1" lang="zh-CN" altLang="en-US" sz="2800">
                <a:latin typeface="楷体_GB2312" pitchFamily="49" charset="-122"/>
                <a:ea typeface="楷体_GB2312" pitchFamily="49" charset="-122"/>
              </a:rPr>
              <a:t>实轴平行于</a:t>
            </a:r>
            <a:r>
              <a:rPr kumimoji="1" lang="en-US" altLang="zh-CN" sz="2800" i="1">
                <a:latin typeface="Times New Roman" pitchFamily="18" charset="0"/>
                <a:ea typeface="楷体_GB2312" pitchFamily="49" charset="-122"/>
              </a:rPr>
              <a:t>z</a:t>
            </a:r>
            <a:r>
              <a:rPr kumimoji="1" lang="en-US" altLang="zh-CN" sz="2800">
                <a:latin typeface="Times New Roman" pitchFamily="18" charset="0"/>
                <a:ea typeface="楷体_GB2312" pitchFamily="49" charset="-122"/>
              </a:rPr>
              <a:t> </a:t>
            </a:r>
            <a:r>
              <a:rPr kumimoji="1" lang="zh-CN" altLang="en-US" sz="2800">
                <a:latin typeface="楷体_GB2312" pitchFamily="49" charset="-122"/>
                <a:ea typeface="楷体_GB2312" pitchFamily="49" charset="-122"/>
              </a:rPr>
              <a:t>轴</a:t>
            </a:r>
            <a:r>
              <a:rPr kumimoji="1" lang="en-US" altLang="zh-CN" sz="2800">
                <a:latin typeface="楷体_GB2312" pitchFamily="49" charset="-122"/>
                <a:ea typeface="楷体_GB2312" pitchFamily="49" charset="-122"/>
              </a:rPr>
              <a:t>;</a:t>
            </a:r>
          </a:p>
        </p:txBody>
      </p:sp>
      <p:sp>
        <p:nvSpPr>
          <p:cNvPr id="150553" name="AutoShape 25"/>
          <p:cNvSpPr>
            <a:spLocks/>
          </p:cNvSpPr>
          <p:nvPr/>
        </p:nvSpPr>
        <p:spPr bwMode="auto">
          <a:xfrm>
            <a:off x="1524000" y="1277938"/>
            <a:ext cx="152400" cy="1128712"/>
          </a:xfrm>
          <a:prstGeom prst="leftBrace">
            <a:avLst>
              <a:gd name="adj1" fmla="val 61719"/>
              <a:gd name="adj2" fmla="val 50000"/>
            </a:avLst>
          </a:prstGeom>
          <a:noFill/>
          <a:ln w="9525">
            <a:solidFill>
              <a:schemeClr val="tx1"/>
            </a:solidFill>
            <a:round/>
            <a:headEnd/>
            <a:tailEnd/>
          </a:ln>
          <a:effectLst/>
        </p:spPr>
        <p:txBody>
          <a:bodyPr wrap="none" anchor="ctr"/>
          <a:lstStyle/>
          <a:p>
            <a:pPr eaLnBrk="1" hangingPunct="1"/>
            <a:endParaRPr lang="zh-CN" altLang="en-US"/>
          </a:p>
        </p:txBody>
      </p:sp>
      <p:sp>
        <p:nvSpPr>
          <p:cNvPr id="150554" name="AutoShape 26"/>
          <p:cNvSpPr>
            <a:spLocks/>
          </p:cNvSpPr>
          <p:nvPr/>
        </p:nvSpPr>
        <p:spPr bwMode="auto">
          <a:xfrm>
            <a:off x="1600200" y="3357563"/>
            <a:ext cx="152400" cy="1295400"/>
          </a:xfrm>
          <a:prstGeom prst="leftBrace">
            <a:avLst>
              <a:gd name="adj1" fmla="val 70833"/>
              <a:gd name="adj2" fmla="val 50000"/>
            </a:avLst>
          </a:prstGeom>
          <a:noFill/>
          <a:ln w="9525">
            <a:solidFill>
              <a:schemeClr val="tx1"/>
            </a:solidFill>
            <a:round/>
            <a:headEnd/>
            <a:tailEnd/>
          </a:ln>
          <a:effectLst/>
        </p:spPr>
        <p:txBody>
          <a:bodyPr wrap="none" anchor="ctr"/>
          <a:lstStyle/>
          <a:p>
            <a:pPr eaLnBrk="1" hangingPunct="1"/>
            <a:endParaRPr lang="zh-CN" altLang="en-US"/>
          </a:p>
        </p:txBody>
      </p:sp>
      <p:graphicFrame>
        <p:nvGraphicFramePr>
          <p:cNvPr id="150555" name="Object 27"/>
          <p:cNvGraphicFramePr>
            <a:graphicFrameLocks noChangeAspect="1"/>
          </p:cNvGraphicFramePr>
          <p:nvPr/>
        </p:nvGraphicFramePr>
        <p:xfrm>
          <a:off x="1828800" y="4271963"/>
          <a:ext cx="914400" cy="444500"/>
        </p:xfrm>
        <a:graphic>
          <a:graphicData uri="http://schemas.openxmlformats.org/presentationml/2006/ole">
            <p:oleObj spid="_x0000_s99543" name="Equation" r:id="rId9" imgW="936000" imgH="426240" progId="Equation.3">
              <p:embed/>
            </p:oleObj>
          </a:graphicData>
        </a:graphic>
      </p:graphicFrame>
      <p:grpSp>
        <p:nvGrpSpPr>
          <p:cNvPr id="150569" name="Group 41"/>
          <p:cNvGrpSpPr>
            <a:grpSpLocks/>
          </p:cNvGrpSpPr>
          <p:nvPr/>
        </p:nvGrpSpPr>
        <p:grpSpPr bwMode="auto">
          <a:xfrm>
            <a:off x="6477000" y="685800"/>
            <a:ext cx="1917700" cy="2378075"/>
            <a:chOff x="4080" y="968"/>
            <a:chExt cx="1208" cy="1498"/>
          </a:xfrm>
        </p:grpSpPr>
        <p:graphicFrame>
          <p:nvGraphicFramePr>
            <p:cNvPr id="99354" name="Object 29"/>
            <p:cNvGraphicFramePr>
              <a:graphicFrameLocks noChangeAspect="1"/>
            </p:cNvGraphicFramePr>
            <p:nvPr/>
          </p:nvGraphicFramePr>
          <p:xfrm>
            <a:off x="4080" y="1008"/>
            <a:ext cx="1134" cy="1458"/>
          </p:xfrm>
          <a:graphic>
            <a:graphicData uri="http://schemas.openxmlformats.org/presentationml/2006/ole">
              <p:oleObj spid="_x0000_s99544" name="BMP 图象" r:id="rId10" imgW="1800476" imgH="2314286" progId="PBrush">
                <p:embed/>
              </p:oleObj>
            </a:graphicData>
          </a:graphic>
        </p:graphicFrame>
        <p:graphicFrame>
          <p:nvGraphicFramePr>
            <p:cNvPr id="99355" name="Object 31"/>
            <p:cNvGraphicFramePr>
              <a:graphicFrameLocks noChangeAspect="1"/>
            </p:cNvGraphicFramePr>
            <p:nvPr/>
          </p:nvGraphicFramePr>
          <p:xfrm>
            <a:off x="4664" y="968"/>
            <a:ext cx="136" cy="136"/>
          </p:xfrm>
          <a:graphic>
            <a:graphicData uri="http://schemas.openxmlformats.org/presentationml/2006/ole">
              <p:oleObj spid="_x0000_s99545" name="Equation" r:id="rId11" imgW="176760" imgH="176760" progId="Equation.3">
                <p:embed/>
              </p:oleObj>
            </a:graphicData>
          </a:graphic>
        </p:graphicFrame>
        <p:graphicFrame>
          <p:nvGraphicFramePr>
            <p:cNvPr id="99356" name="Object 32"/>
            <p:cNvGraphicFramePr>
              <a:graphicFrameLocks noChangeAspect="1"/>
            </p:cNvGraphicFramePr>
            <p:nvPr/>
          </p:nvGraphicFramePr>
          <p:xfrm>
            <a:off x="4128" y="2008"/>
            <a:ext cx="144" cy="152"/>
          </p:xfrm>
          <a:graphic>
            <a:graphicData uri="http://schemas.openxmlformats.org/presentationml/2006/ole">
              <p:oleObj spid="_x0000_s99546" name="Equation" r:id="rId12" imgW="187200" imgH="197640" progId="Equation.3">
                <p:embed/>
              </p:oleObj>
            </a:graphicData>
          </a:graphic>
        </p:graphicFrame>
        <p:graphicFrame>
          <p:nvGraphicFramePr>
            <p:cNvPr id="99357" name="Object 33"/>
            <p:cNvGraphicFramePr>
              <a:graphicFrameLocks noChangeAspect="1"/>
            </p:cNvGraphicFramePr>
            <p:nvPr/>
          </p:nvGraphicFramePr>
          <p:xfrm>
            <a:off x="5136" y="1912"/>
            <a:ext cx="152" cy="200"/>
          </p:xfrm>
          <a:graphic>
            <a:graphicData uri="http://schemas.openxmlformats.org/presentationml/2006/ole">
              <p:oleObj spid="_x0000_s99547" name="Equation" r:id="rId13" imgW="197640" imgH="280800" progId="Equation.3">
                <p:embed/>
              </p:oleObj>
            </a:graphicData>
          </a:graphic>
        </p:graphicFrame>
      </p:grpSp>
      <p:grpSp>
        <p:nvGrpSpPr>
          <p:cNvPr id="150568" name="Group 40"/>
          <p:cNvGrpSpPr>
            <a:grpSpLocks/>
          </p:cNvGrpSpPr>
          <p:nvPr/>
        </p:nvGrpSpPr>
        <p:grpSpPr bwMode="auto">
          <a:xfrm>
            <a:off x="6553200" y="3124200"/>
            <a:ext cx="1917700" cy="2292350"/>
            <a:chOff x="4128" y="2504"/>
            <a:chExt cx="1208" cy="1444"/>
          </a:xfrm>
        </p:grpSpPr>
        <p:graphicFrame>
          <p:nvGraphicFramePr>
            <p:cNvPr id="99350" name="Object 34"/>
            <p:cNvGraphicFramePr>
              <a:graphicFrameLocks noChangeAspect="1"/>
            </p:cNvGraphicFramePr>
            <p:nvPr/>
          </p:nvGraphicFramePr>
          <p:xfrm>
            <a:off x="4128" y="2544"/>
            <a:ext cx="1134" cy="1404"/>
          </p:xfrm>
          <a:graphic>
            <a:graphicData uri="http://schemas.openxmlformats.org/presentationml/2006/ole">
              <p:oleObj spid="_x0000_s99548" name="BMP 图象" r:id="rId14" imgW="1800476" imgH="2228571" progId="PBrush">
                <p:embed/>
              </p:oleObj>
            </a:graphicData>
          </a:graphic>
        </p:graphicFrame>
        <p:graphicFrame>
          <p:nvGraphicFramePr>
            <p:cNvPr id="99351" name="Object 37"/>
            <p:cNvGraphicFramePr>
              <a:graphicFrameLocks noChangeAspect="1"/>
            </p:cNvGraphicFramePr>
            <p:nvPr/>
          </p:nvGraphicFramePr>
          <p:xfrm>
            <a:off x="4712" y="2504"/>
            <a:ext cx="136" cy="136"/>
          </p:xfrm>
          <a:graphic>
            <a:graphicData uri="http://schemas.openxmlformats.org/presentationml/2006/ole">
              <p:oleObj spid="_x0000_s99549" name="Equation" r:id="rId15" imgW="176760" imgH="176760" progId="Equation.3">
                <p:embed/>
              </p:oleObj>
            </a:graphicData>
          </a:graphic>
        </p:graphicFrame>
        <p:graphicFrame>
          <p:nvGraphicFramePr>
            <p:cNvPr id="99352" name="Object 38"/>
            <p:cNvGraphicFramePr>
              <a:graphicFrameLocks noChangeAspect="1"/>
            </p:cNvGraphicFramePr>
            <p:nvPr/>
          </p:nvGraphicFramePr>
          <p:xfrm>
            <a:off x="4176" y="3504"/>
            <a:ext cx="144" cy="152"/>
          </p:xfrm>
          <a:graphic>
            <a:graphicData uri="http://schemas.openxmlformats.org/presentationml/2006/ole">
              <p:oleObj spid="_x0000_s99550" name="Equation" r:id="rId16" imgW="187200" imgH="197640" progId="Equation.3">
                <p:embed/>
              </p:oleObj>
            </a:graphicData>
          </a:graphic>
        </p:graphicFrame>
        <p:graphicFrame>
          <p:nvGraphicFramePr>
            <p:cNvPr id="99353" name="Object 39"/>
            <p:cNvGraphicFramePr>
              <a:graphicFrameLocks noChangeAspect="1"/>
            </p:cNvGraphicFramePr>
            <p:nvPr/>
          </p:nvGraphicFramePr>
          <p:xfrm>
            <a:off x="5184" y="3408"/>
            <a:ext cx="152" cy="200"/>
          </p:xfrm>
          <a:graphic>
            <a:graphicData uri="http://schemas.openxmlformats.org/presentationml/2006/ole">
              <p:oleObj spid="_x0000_s99551" name="Equation" r:id="rId17" imgW="197640" imgH="280800" progId="Equation.3">
                <p:embed/>
              </p:oleObj>
            </a:graphicData>
          </a:graphic>
        </p:graphicFrame>
      </p:grpSp>
      <p:sp>
        <p:nvSpPr>
          <p:cNvPr id="150579" name="Text Box 51"/>
          <p:cNvSpPr txBox="1">
            <a:spLocks noChangeArrowheads="1"/>
          </p:cNvSpPr>
          <p:nvPr/>
        </p:nvSpPr>
        <p:spPr bwMode="auto">
          <a:xfrm>
            <a:off x="3886200" y="690563"/>
            <a:ext cx="1793875" cy="519112"/>
          </a:xfrm>
          <a:prstGeom prst="rect">
            <a:avLst/>
          </a:prstGeom>
          <a:noFill/>
          <a:ln w="9525">
            <a:noFill/>
            <a:miter lim="800000"/>
            <a:headEnd/>
            <a:tailEnd/>
          </a:ln>
          <a:effectLst/>
        </p:spPr>
        <p:txBody>
          <a:bodyPr wrap="none">
            <a:spAutoFit/>
          </a:bodyPr>
          <a:lstStyle/>
          <a:p>
            <a:pPr eaLnBrk="1" hangingPunct="1">
              <a:spcBef>
                <a:spcPct val="50000"/>
              </a:spcBef>
            </a:pPr>
            <a:r>
              <a:rPr kumimoji="1" lang="zh-CN" altLang="en-US" sz="2800">
                <a:solidFill>
                  <a:schemeClr val="tx2"/>
                </a:solidFill>
                <a:latin typeface="Times New Roman" pitchFamily="18" charset="0"/>
                <a:ea typeface="楷体_GB2312" pitchFamily="49" charset="-122"/>
              </a:rPr>
              <a:t>相交直线</a:t>
            </a:r>
            <a:r>
              <a:rPr kumimoji="1" lang="en-US" altLang="zh-CN" sz="2800">
                <a:latin typeface="Times New Roman" pitchFamily="18" charset="0"/>
                <a:ea typeface="楷体_GB2312" pitchFamily="49" charset="-122"/>
              </a:rPr>
              <a:t>: </a:t>
            </a:r>
          </a:p>
        </p:txBody>
      </p:sp>
      <p:sp>
        <p:nvSpPr>
          <p:cNvPr id="150580" name="Text Box 52"/>
          <p:cNvSpPr txBox="1">
            <a:spLocks noChangeArrowheads="1"/>
          </p:cNvSpPr>
          <p:nvPr/>
        </p:nvSpPr>
        <p:spPr bwMode="auto">
          <a:xfrm>
            <a:off x="3733800" y="2581275"/>
            <a:ext cx="1438275" cy="519113"/>
          </a:xfrm>
          <a:prstGeom prst="rect">
            <a:avLst/>
          </a:prstGeom>
          <a:noFill/>
          <a:ln w="9525">
            <a:noFill/>
            <a:miter lim="800000"/>
            <a:headEnd/>
            <a:tailEnd/>
          </a:ln>
          <a:effectLst/>
        </p:spPr>
        <p:txBody>
          <a:bodyPr wrap="none">
            <a:spAutoFit/>
          </a:bodyPr>
          <a:lstStyle/>
          <a:p>
            <a:pPr eaLnBrk="1" hangingPunct="1">
              <a:spcBef>
                <a:spcPct val="50000"/>
              </a:spcBef>
            </a:pPr>
            <a:r>
              <a:rPr kumimoji="1" lang="zh-CN" altLang="en-US" sz="2800">
                <a:solidFill>
                  <a:schemeClr val="tx2"/>
                </a:solidFill>
                <a:latin typeface="Times New Roman" pitchFamily="18" charset="0"/>
                <a:ea typeface="楷体_GB2312" pitchFamily="49" charset="-122"/>
              </a:rPr>
              <a:t>双曲线</a:t>
            </a:r>
            <a:r>
              <a:rPr kumimoji="1" lang="en-US" altLang="zh-CN" sz="2800">
                <a:latin typeface="Times New Roman" pitchFamily="18" charset="0"/>
                <a:ea typeface="楷体_GB2312" pitchFamily="49" charset="-122"/>
              </a:rPr>
              <a:t>: </a:t>
            </a:r>
          </a:p>
        </p:txBody>
      </p:sp>
      <p:grpSp>
        <p:nvGrpSpPr>
          <p:cNvPr id="150583" name="Group 55"/>
          <p:cNvGrpSpPr>
            <a:grpSpLocks/>
          </p:cNvGrpSpPr>
          <p:nvPr/>
        </p:nvGrpSpPr>
        <p:grpSpPr bwMode="auto">
          <a:xfrm>
            <a:off x="3352800" y="4025900"/>
            <a:ext cx="1792288" cy="317500"/>
            <a:chOff x="2112" y="2536"/>
            <a:chExt cx="1129" cy="200"/>
          </a:xfrm>
        </p:grpSpPr>
        <p:graphicFrame>
          <p:nvGraphicFramePr>
            <p:cNvPr id="99348" name="Object 21"/>
            <p:cNvGraphicFramePr>
              <a:graphicFrameLocks noChangeAspect="1"/>
            </p:cNvGraphicFramePr>
            <p:nvPr/>
          </p:nvGraphicFramePr>
          <p:xfrm>
            <a:off x="2928" y="2536"/>
            <a:ext cx="313" cy="200"/>
          </p:xfrm>
          <a:graphic>
            <a:graphicData uri="http://schemas.openxmlformats.org/presentationml/2006/ole">
              <p:oleObj spid="_x0000_s99552" name="Equation" r:id="rId18" imgW="478440" imgH="280800" progId="Equation.3">
                <p:embed/>
              </p:oleObj>
            </a:graphicData>
          </a:graphic>
        </p:graphicFrame>
        <p:sp>
          <p:nvSpPr>
            <p:cNvPr id="99349" name="Line 53"/>
            <p:cNvSpPr>
              <a:spLocks noChangeShapeType="1"/>
            </p:cNvSpPr>
            <p:nvPr/>
          </p:nvSpPr>
          <p:spPr bwMode="auto">
            <a:xfrm>
              <a:off x="2112" y="2640"/>
              <a:ext cx="672" cy="0"/>
            </a:xfrm>
            <a:prstGeom prst="line">
              <a:avLst/>
            </a:prstGeom>
            <a:noFill/>
            <a:ln w="19050">
              <a:solidFill>
                <a:schemeClr val="accent2"/>
              </a:solidFill>
              <a:round/>
              <a:headEnd/>
              <a:tailEnd/>
            </a:ln>
            <a:effectLst/>
          </p:spPr>
          <p:txBody>
            <a:bodyPr/>
            <a:lstStyle/>
            <a:p>
              <a:endParaRPr lang="zh-CN" altLang="en-US"/>
            </a:p>
          </p:txBody>
        </p:sp>
      </p:grpSp>
      <p:sp>
        <p:nvSpPr>
          <p:cNvPr id="99347" name="WordArt 13"/>
          <p:cNvSpPr>
            <a:spLocks noChangeArrowheads="1" noChangeShapeType="1" noTextEdit="1"/>
          </p:cNvSpPr>
          <p:nvPr/>
        </p:nvSpPr>
        <p:spPr bwMode="auto">
          <a:xfrm>
            <a:off x="76200" y="2286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四、二次曲面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0553"/>
                                        </p:tgtEl>
                                        <p:attrNameLst>
                                          <p:attrName>style.visibility</p:attrName>
                                        </p:attrNameLst>
                                      </p:cBhvr>
                                      <p:to>
                                        <p:strVal val="visible"/>
                                      </p:to>
                                    </p:set>
                                    <p:animEffect transition="in" filter="wipe(up)">
                                      <p:cBhvr>
                                        <p:cTn id="7" dur="500"/>
                                        <p:tgtEl>
                                          <p:spTgt spid="1505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0540"/>
                                        </p:tgtEl>
                                        <p:attrNameLst>
                                          <p:attrName>style.visibility</p:attrName>
                                        </p:attrNameLst>
                                      </p:cBhvr>
                                      <p:to>
                                        <p:strVal val="visible"/>
                                      </p:to>
                                    </p:set>
                                    <p:animEffect transition="in" filter="wipe(left)">
                                      <p:cBhvr>
                                        <p:cTn id="12" dur="500"/>
                                        <p:tgtEl>
                                          <p:spTgt spid="1505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50542"/>
                                        </p:tgtEl>
                                        <p:attrNameLst>
                                          <p:attrName>style.visibility</p:attrName>
                                        </p:attrNameLst>
                                      </p:cBhvr>
                                      <p:to>
                                        <p:strVal val="visible"/>
                                      </p:to>
                                    </p:set>
                                    <p:animEffect transition="in" filter="blinds(vertical)">
                                      <p:cBhvr>
                                        <p:cTn id="17" dur="500"/>
                                        <p:tgtEl>
                                          <p:spTgt spid="1505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0579">
                                            <p:txEl>
                                              <p:pRg st="0" end="0"/>
                                            </p:txEl>
                                          </p:spTgt>
                                        </p:tgtEl>
                                        <p:attrNameLst>
                                          <p:attrName>style.visibility</p:attrName>
                                        </p:attrNameLst>
                                      </p:cBhvr>
                                      <p:to>
                                        <p:strVal val="visible"/>
                                      </p:to>
                                    </p:set>
                                    <p:animEffect transition="in" filter="wipe(left)">
                                      <p:cBhvr>
                                        <p:cTn id="22" dur="500"/>
                                        <p:tgtEl>
                                          <p:spTgt spid="150579">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0569"/>
                                        </p:tgtEl>
                                        <p:attrNameLst>
                                          <p:attrName>style.visibility</p:attrName>
                                        </p:attrNameLst>
                                      </p:cBhvr>
                                      <p:to>
                                        <p:strVal val="visible"/>
                                      </p:to>
                                    </p:set>
                                    <p:animEffect transition="in" filter="wipe(left)">
                                      <p:cBhvr>
                                        <p:cTn id="27" dur="500"/>
                                        <p:tgtEl>
                                          <p:spTgt spid="1505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0544"/>
                                        </p:tgtEl>
                                        <p:attrNameLst>
                                          <p:attrName>style.visibility</p:attrName>
                                        </p:attrNameLst>
                                      </p:cBhvr>
                                      <p:to>
                                        <p:strVal val="visible"/>
                                      </p:to>
                                    </p:set>
                                    <p:animEffect transition="in" filter="wipe(left)">
                                      <p:cBhvr>
                                        <p:cTn id="32" dur="500"/>
                                        <p:tgtEl>
                                          <p:spTgt spid="1505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545"/>
                                        </p:tgtEl>
                                        <p:attrNameLst>
                                          <p:attrName>style.visibility</p:attrName>
                                        </p:attrNameLst>
                                      </p:cBhvr>
                                      <p:to>
                                        <p:strVal val="visible"/>
                                      </p:to>
                                    </p:set>
                                    <p:animEffect transition="in" filter="wipe(left)">
                                      <p:cBhvr>
                                        <p:cTn id="37" dur="500"/>
                                        <p:tgtEl>
                                          <p:spTgt spid="15054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50554"/>
                                        </p:tgtEl>
                                        <p:attrNameLst>
                                          <p:attrName>style.visibility</p:attrName>
                                        </p:attrNameLst>
                                      </p:cBhvr>
                                      <p:to>
                                        <p:strVal val="visible"/>
                                      </p:to>
                                    </p:set>
                                    <p:animEffect transition="in" filter="wipe(up)">
                                      <p:cBhvr>
                                        <p:cTn id="42" dur="500"/>
                                        <p:tgtEl>
                                          <p:spTgt spid="15055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50546"/>
                                        </p:tgtEl>
                                        <p:attrNameLst>
                                          <p:attrName>style.visibility</p:attrName>
                                        </p:attrNameLst>
                                      </p:cBhvr>
                                      <p:to>
                                        <p:strVal val="visible"/>
                                      </p:to>
                                    </p:set>
                                    <p:animEffect transition="in" filter="wipe(left)">
                                      <p:cBhvr>
                                        <p:cTn id="47" dur="500"/>
                                        <p:tgtEl>
                                          <p:spTgt spid="15054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50555"/>
                                        </p:tgtEl>
                                        <p:attrNameLst>
                                          <p:attrName>style.visibility</p:attrName>
                                        </p:attrNameLst>
                                      </p:cBhvr>
                                      <p:to>
                                        <p:strVal val="visible"/>
                                      </p:to>
                                    </p:set>
                                    <p:animEffect transition="in" filter="wipe(left)">
                                      <p:cBhvr>
                                        <p:cTn id="52" dur="500"/>
                                        <p:tgtEl>
                                          <p:spTgt spid="15055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0580">
                                            <p:txEl>
                                              <p:pRg st="0" end="0"/>
                                            </p:txEl>
                                          </p:spTgt>
                                        </p:tgtEl>
                                        <p:attrNameLst>
                                          <p:attrName>style.visibility</p:attrName>
                                        </p:attrNameLst>
                                      </p:cBhvr>
                                      <p:to>
                                        <p:strVal val="visible"/>
                                      </p:to>
                                    </p:set>
                                    <p:animEffect transition="in" filter="wipe(left)">
                                      <p:cBhvr>
                                        <p:cTn id="57" dur="500"/>
                                        <p:tgtEl>
                                          <p:spTgt spid="150580">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50583"/>
                                        </p:tgtEl>
                                        <p:attrNameLst>
                                          <p:attrName>style.visibility</p:attrName>
                                        </p:attrNameLst>
                                      </p:cBhvr>
                                      <p:to>
                                        <p:strVal val="visible"/>
                                      </p:to>
                                    </p:set>
                                    <p:animEffect transition="in" filter="wipe(left)">
                                      <p:cBhvr>
                                        <p:cTn id="62" dur="500"/>
                                        <p:tgtEl>
                                          <p:spTgt spid="15058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0550"/>
                                        </p:tgtEl>
                                        <p:attrNameLst>
                                          <p:attrName>style.visibility</p:attrName>
                                        </p:attrNameLst>
                                      </p:cBhvr>
                                      <p:to>
                                        <p:strVal val="visible"/>
                                      </p:to>
                                    </p:set>
                                    <p:animEffect transition="in" filter="wipe(left)">
                                      <p:cBhvr>
                                        <p:cTn id="67" dur="500"/>
                                        <p:tgtEl>
                                          <p:spTgt spid="15055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0531"/>
                                        </p:tgtEl>
                                        <p:attrNameLst>
                                          <p:attrName>style.visibility</p:attrName>
                                        </p:attrNameLst>
                                      </p:cBhvr>
                                      <p:to>
                                        <p:strVal val="visible"/>
                                      </p:to>
                                    </p:set>
                                    <p:animEffect transition="in" filter="wipe(left)">
                                      <p:cBhvr>
                                        <p:cTn id="72" dur="500"/>
                                        <p:tgtEl>
                                          <p:spTgt spid="15053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50568"/>
                                        </p:tgtEl>
                                        <p:attrNameLst>
                                          <p:attrName>style.visibility</p:attrName>
                                        </p:attrNameLst>
                                      </p:cBhvr>
                                      <p:to>
                                        <p:strVal val="visible"/>
                                      </p:to>
                                    </p:set>
                                    <p:animEffect transition="in" filter="wipe(left)">
                                      <p:cBhvr>
                                        <p:cTn id="77" dur="500"/>
                                        <p:tgtEl>
                                          <p:spTgt spid="150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autoUpdateAnimBg="0"/>
      <p:bldP spid="150545" grpId="0" autoUpdateAnimBg="0"/>
      <p:bldP spid="150550" grpId="0" autoUpdateAnimBg="0"/>
      <p:bldP spid="150553" grpId="0" animBg="1"/>
      <p:bldP spid="150554" grpId="0" animBg="1"/>
      <p:bldP spid="150579" grpId="0" build="p" autoUpdateAnimBg="0"/>
      <p:bldP spid="150580"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WordArt 30"/>
          <p:cNvSpPr>
            <a:spLocks noChangeArrowheads="1" noChangeShapeType="1" noTextEdit="1"/>
          </p:cNvSpPr>
          <p:nvPr/>
        </p:nvSpPr>
        <p:spPr bwMode="auto">
          <a:xfrm>
            <a:off x="228600" y="123825"/>
            <a:ext cx="2933700" cy="409575"/>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一、向量的概念</a:t>
            </a:r>
          </a:p>
        </p:txBody>
      </p:sp>
      <p:sp>
        <p:nvSpPr>
          <p:cNvPr id="52255" name="Text Box 31"/>
          <p:cNvSpPr txBox="1">
            <a:spLocks noChangeArrowheads="1"/>
          </p:cNvSpPr>
          <p:nvPr/>
        </p:nvSpPr>
        <p:spPr bwMode="auto">
          <a:xfrm>
            <a:off x="34925" y="787400"/>
            <a:ext cx="5222875" cy="584200"/>
          </a:xfrm>
          <a:prstGeom prst="rect">
            <a:avLst/>
          </a:prstGeom>
          <a:noFill/>
          <a:ln w="9525" algn="ctr">
            <a:noFill/>
            <a:miter lim="800000"/>
            <a:headEnd/>
            <a:tailEnd/>
          </a:ln>
          <a:effectLst/>
        </p:spPr>
        <p:txBody>
          <a:bodyPr>
            <a:spAutoFit/>
          </a:bodyPr>
          <a:lstStyle/>
          <a:p>
            <a:pPr eaLnBrk="1" hangingPunct="1"/>
            <a:r>
              <a:rPr lang="en-US" altLang="zh-CN">
                <a:solidFill>
                  <a:srgbClr val="FF3300"/>
                </a:solidFill>
                <a:latin typeface="华文细黑" pitchFamily="2" charset="-122"/>
                <a:ea typeface="华文细黑" pitchFamily="2" charset="-122"/>
              </a:rPr>
              <a:t>2</a:t>
            </a:r>
            <a:r>
              <a:rPr lang="zh-CN" altLang="en-US">
                <a:solidFill>
                  <a:srgbClr val="FF3300"/>
                </a:solidFill>
                <a:latin typeface="华文细黑" pitchFamily="2" charset="-122"/>
                <a:ea typeface="华文细黑" pitchFamily="2" charset="-122"/>
              </a:rPr>
              <a:t>、两非零向量的关系</a:t>
            </a:r>
          </a:p>
        </p:txBody>
      </p:sp>
      <p:sp>
        <p:nvSpPr>
          <p:cNvPr id="52276" name="Rectangle 52"/>
          <p:cNvSpPr>
            <a:spLocks noChangeArrowheads="1"/>
          </p:cNvSpPr>
          <p:nvPr/>
        </p:nvSpPr>
        <p:spPr bwMode="auto">
          <a:xfrm>
            <a:off x="150813" y="1838325"/>
            <a:ext cx="1406525" cy="457200"/>
          </a:xfrm>
          <a:prstGeom prst="rect">
            <a:avLst/>
          </a:prstGeom>
          <a:noFill/>
          <a:ln w="9525">
            <a:noFill/>
            <a:miter lim="800000"/>
            <a:headEnd/>
            <a:tailEnd/>
          </a:ln>
        </p:spPr>
        <p:txBody>
          <a:bodyPr wrap="none">
            <a:spAutoFit/>
          </a:bodyPr>
          <a:lstStyle/>
          <a:p>
            <a:pPr eaLnBrk="1" hangingPunct="1"/>
            <a:r>
              <a:rPr lang="en-US" altLang="zh-CN">
                <a:solidFill>
                  <a:srgbClr val="0000FF"/>
                </a:solidFill>
                <a:latin typeface="华文细黑" pitchFamily="2" charset="-122"/>
                <a:ea typeface="华文细黑" pitchFamily="2" charset="-122"/>
              </a:rPr>
              <a:t>⑷</a:t>
            </a:r>
            <a:r>
              <a:rPr lang="zh-CN" altLang="en-US">
                <a:solidFill>
                  <a:srgbClr val="0000FF"/>
                </a:solidFill>
                <a:latin typeface="华文细黑" pitchFamily="2" charset="-122"/>
                <a:ea typeface="华文细黑" pitchFamily="2" charset="-122"/>
              </a:rPr>
              <a:t>共面</a:t>
            </a:r>
            <a:r>
              <a:rPr lang="zh-CN" altLang="en-US">
                <a:solidFill>
                  <a:srgbClr val="0000FF"/>
                </a:solidFill>
                <a:latin typeface="黑体" pitchFamily="2" charset="-122"/>
                <a:ea typeface="黑体" pitchFamily="2" charset="-122"/>
              </a:rPr>
              <a:t>：</a:t>
            </a:r>
          </a:p>
        </p:txBody>
      </p:sp>
      <p:sp>
        <p:nvSpPr>
          <p:cNvPr id="52277" name="Rectangle 53"/>
          <p:cNvSpPr>
            <a:spLocks noChangeArrowheads="1"/>
          </p:cNvSpPr>
          <p:nvPr/>
        </p:nvSpPr>
        <p:spPr bwMode="auto">
          <a:xfrm>
            <a:off x="1676400" y="1838325"/>
            <a:ext cx="6696075" cy="822325"/>
          </a:xfrm>
          <a:prstGeom prst="rect">
            <a:avLst/>
          </a:prstGeom>
          <a:noFill/>
          <a:ln w="9525" algn="ctr">
            <a:noFill/>
            <a:miter lim="800000"/>
            <a:headEnd/>
            <a:tailEnd/>
          </a:ln>
          <a:effectLst/>
        </p:spPr>
        <p:txBody>
          <a:bodyPr>
            <a:spAutoFit/>
          </a:bodyPr>
          <a:lstStyle/>
          <a:p>
            <a:pPr eaLnBrk="1" hangingPunct="1"/>
            <a:r>
              <a:rPr lang="zh-CN" altLang="en-US">
                <a:solidFill>
                  <a:srgbClr val="800080"/>
                </a:solidFill>
                <a:latin typeface="华文细黑" pitchFamily="2" charset="-122"/>
                <a:ea typeface="华文细黑" pitchFamily="2" charset="-122"/>
              </a:rPr>
              <a:t>把若干个向量的起点放到一起，若它们的终点和公共起点在同一平面上，则称这些向量共面</a:t>
            </a:r>
            <a:r>
              <a:rPr lang="en-US" altLang="zh-CN">
                <a:solidFill>
                  <a:srgbClr val="800080"/>
                </a:solidFill>
                <a:latin typeface="华文细黑" pitchFamily="2" charset="-122"/>
                <a:ea typeface="华文细黑" pitchFamily="2" charset="-122"/>
              </a:rPr>
              <a:t>.</a:t>
            </a:r>
          </a:p>
        </p:txBody>
      </p:sp>
      <p:grpSp>
        <p:nvGrpSpPr>
          <p:cNvPr id="6" name="Group 9"/>
          <p:cNvGrpSpPr>
            <a:grpSpLocks/>
          </p:cNvGrpSpPr>
          <p:nvPr/>
        </p:nvGrpSpPr>
        <p:grpSpPr bwMode="auto">
          <a:xfrm>
            <a:off x="2865439" y="5029199"/>
            <a:ext cx="3230563" cy="523874"/>
            <a:chOff x="3696" y="1117"/>
            <a:chExt cx="2035" cy="330"/>
          </a:xfrm>
        </p:grpSpPr>
        <p:sp>
          <p:nvSpPr>
            <p:cNvPr id="7" name="Line 10"/>
            <p:cNvSpPr>
              <a:spLocks noChangeShapeType="1"/>
            </p:cNvSpPr>
            <p:nvPr/>
          </p:nvSpPr>
          <p:spPr bwMode="auto">
            <a:xfrm flipV="1">
              <a:off x="3696" y="1117"/>
              <a:ext cx="2035" cy="35"/>
            </a:xfrm>
            <a:prstGeom prst="line">
              <a:avLst/>
            </a:prstGeom>
            <a:noFill/>
            <a:ln w="28575">
              <a:solidFill>
                <a:srgbClr val="FF33CC"/>
              </a:solidFill>
              <a:round/>
              <a:headEnd/>
              <a:tailEnd type="triangle" w="med" len="med"/>
            </a:ln>
          </p:spPr>
          <p:txBody>
            <a:bodyPr wrap="none" anchor="ctr"/>
            <a:lstStyle/>
            <a:p>
              <a:endParaRPr lang="zh-CN" altLang="en-US"/>
            </a:p>
          </p:txBody>
        </p:sp>
        <p:graphicFrame>
          <p:nvGraphicFramePr>
            <p:cNvPr id="8" name="Object 11"/>
            <p:cNvGraphicFramePr>
              <a:graphicFrameLocks noChangeAspect="1"/>
            </p:cNvGraphicFramePr>
            <p:nvPr/>
          </p:nvGraphicFramePr>
          <p:xfrm>
            <a:off x="4272" y="1248"/>
            <a:ext cx="151" cy="199"/>
          </p:xfrm>
          <a:graphic>
            <a:graphicData uri="http://schemas.openxmlformats.org/presentationml/2006/ole">
              <p:oleObj spid="_x0000_s12333" name="公式" r:id="rId3" imgW="249480" imgH="332640" progId="Equation.3">
                <p:embed/>
              </p:oleObj>
            </a:graphicData>
          </a:graphic>
        </p:graphicFrame>
      </p:grpSp>
      <p:grpSp>
        <p:nvGrpSpPr>
          <p:cNvPr id="9" name="Group 12"/>
          <p:cNvGrpSpPr>
            <a:grpSpLocks/>
          </p:cNvGrpSpPr>
          <p:nvPr/>
        </p:nvGrpSpPr>
        <p:grpSpPr bwMode="auto">
          <a:xfrm>
            <a:off x="1884367" y="3943351"/>
            <a:ext cx="698501" cy="1376364"/>
            <a:chOff x="3078" y="453"/>
            <a:chExt cx="440" cy="867"/>
          </a:xfrm>
        </p:grpSpPr>
        <p:sp>
          <p:nvSpPr>
            <p:cNvPr id="10" name="Line 13"/>
            <p:cNvSpPr>
              <a:spLocks noChangeShapeType="1"/>
            </p:cNvSpPr>
            <p:nvPr/>
          </p:nvSpPr>
          <p:spPr bwMode="auto">
            <a:xfrm rot="19899259" flipH="1" flipV="1">
              <a:off x="3078" y="453"/>
              <a:ext cx="440" cy="867"/>
            </a:xfrm>
            <a:prstGeom prst="line">
              <a:avLst/>
            </a:prstGeom>
            <a:noFill/>
            <a:ln w="28575">
              <a:solidFill>
                <a:schemeClr val="accent2"/>
              </a:solidFill>
              <a:round/>
              <a:headEnd/>
              <a:tailEnd type="triangle" w="med" len="med"/>
            </a:ln>
          </p:spPr>
          <p:txBody>
            <a:bodyPr wrap="none" anchor="ctr"/>
            <a:lstStyle/>
            <a:p>
              <a:endParaRPr lang="zh-CN" altLang="en-US"/>
            </a:p>
          </p:txBody>
        </p:sp>
        <p:graphicFrame>
          <p:nvGraphicFramePr>
            <p:cNvPr id="11" name="Object 14"/>
            <p:cNvGraphicFramePr>
              <a:graphicFrameLocks noChangeAspect="1"/>
            </p:cNvGraphicFramePr>
            <p:nvPr/>
          </p:nvGraphicFramePr>
          <p:xfrm>
            <a:off x="3091" y="897"/>
            <a:ext cx="159" cy="255"/>
          </p:xfrm>
          <a:graphic>
            <a:graphicData uri="http://schemas.openxmlformats.org/presentationml/2006/ole">
              <p:oleObj spid="_x0000_s12334" name="公式" r:id="rId4" imgW="270360" imgH="436680" progId="Equation.3">
                <p:embed/>
              </p:oleObj>
            </a:graphicData>
          </a:graphic>
        </p:graphicFrame>
      </p:grpSp>
      <p:sp>
        <p:nvSpPr>
          <p:cNvPr id="15" name="Line 18"/>
          <p:cNvSpPr>
            <a:spLocks noChangeShapeType="1"/>
          </p:cNvSpPr>
          <p:nvPr/>
        </p:nvSpPr>
        <p:spPr bwMode="auto">
          <a:xfrm flipV="1">
            <a:off x="2865438" y="3810000"/>
            <a:ext cx="1706562" cy="1274762"/>
          </a:xfrm>
          <a:prstGeom prst="line">
            <a:avLst/>
          </a:prstGeom>
          <a:noFill/>
          <a:ln w="28575">
            <a:solidFill>
              <a:schemeClr val="tx1"/>
            </a:solidFill>
            <a:round/>
            <a:headEnd/>
            <a:tailEnd type="triangle" w="med" len="med"/>
          </a:ln>
        </p:spPr>
        <p:txBody>
          <a:bodyPr wrap="none" anchor="ctr"/>
          <a:lstStyle/>
          <a:p>
            <a:endParaRPr lang="zh-CN" altLang="en-US"/>
          </a:p>
        </p:txBody>
      </p:sp>
      <p:graphicFrame>
        <p:nvGraphicFramePr>
          <p:cNvPr id="16" name="Object 19"/>
          <p:cNvGraphicFramePr>
            <a:graphicFrameLocks noChangeAspect="1"/>
          </p:cNvGraphicFramePr>
          <p:nvPr/>
        </p:nvGraphicFramePr>
        <p:xfrm>
          <a:off x="3690938" y="4462463"/>
          <a:ext cx="228600" cy="315912"/>
        </p:xfrm>
        <a:graphic>
          <a:graphicData uri="http://schemas.openxmlformats.org/presentationml/2006/ole">
            <p:oleObj spid="_x0000_s12335" name="公式" r:id="rId5" imgW="228501" imgH="317362"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55"/>
                                        </p:tgtEl>
                                        <p:attrNameLst>
                                          <p:attrName>style.visibility</p:attrName>
                                        </p:attrNameLst>
                                      </p:cBhvr>
                                      <p:to>
                                        <p:strVal val="visible"/>
                                      </p:to>
                                    </p:set>
                                    <p:animEffect transition="in" filter="wipe(left)">
                                      <p:cBhvr>
                                        <p:cTn id="7" dur="500"/>
                                        <p:tgtEl>
                                          <p:spTgt spid="522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76"/>
                                        </p:tgtEl>
                                        <p:attrNameLst>
                                          <p:attrName>style.visibility</p:attrName>
                                        </p:attrNameLst>
                                      </p:cBhvr>
                                      <p:to>
                                        <p:strVal val="visible"/>
                                      </p:to>
                                    </p:set>
                                    <p:animEffect transition="in" filter="wipe(left)">
                                      <p:cBhvr>
                                        <p:cTn id="12" dur="500"/>
                                        <p:tgtEl>
                                          <p:spTgt spid="52276"/>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2277"/>
                                        </p:tgtEl>
                                        <p:attrNameLst>
                                          <p:attrName>style.visibility</p:attrName>
                                        </p:attrNameLst>
                                      </p:cBhvr>
                                      <p:to>
                                        <p:strVal val="visible"/>
                                      </p:to>
                                    </p:set>
                                    <p:animEffect transition="in" filter="wipe(left)">
                                      <p:cBhvr>
                                        <p:cTn id="16" dur="500"/>
                                        <p:tgtEl>
                                          <p:spTgt spid="5227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55" grpId="0"/>
      <p:bldP spid="52276" grpId="0" autoUpdateAnimBg="0"/>
      <p:bldP spid="52277" grpId="0" autoUpdateAnimBg="0"/>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3"/>
          <p:cNvSpPr>
            <a:spLocks noGrp="1" noChangeArrowheads="1"/>
          </p:cNvSpPr>
          <p:nvPr>
            <p:ph type="title"/>
          </p:nvPr>
        </p:nvSpPr>
        <p:spPr bwMode="auto">
          <a:xfrm>
            <a:off x="685800" y="685800"/>
            <a:ext cx="2667000" cy="533400"/>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smtClean="0">
                <a:solidFill>
                  <a:schemeClr val="tx1"/>
                </a:solidFill>
                <a:ea typeface="楷体_GB2312" pitchFamily="49" charset="-122"/>
              </a:rPr>
              <a:t>(2) </a:t>
            </a:r>
            <a:r>
              <a:rPr lang="zh-CN" altLang="en-US" sz="2800" b="1" smtClean="0">
                <a:solidFill>
                  <a:schemeClr val="tx1"/>
                </a:solidFill>
                <a:latin typeface="楷体_GB2312" pitchFamily="49" charset="-122"/>
                <a:ea typeface="楷体_GB2312" pitchFamily="49" charset="-122"/>
              </a:rPr>
              <a:t>双叶双曲面</a:t>
            </a:r>
          </a:p>
        </p:txBody>
      </p:sp>
      <p:graphicFrame>
        <p:nvGraphicFramePr>
          <p:cNvPr id="152592" name="Object 16"/>
          <p:cNvGraphicFramePr>
            <a:graphicFrameLocks noChangeAspect="1"/>
          </p:cNvGraphicFramePr>
          <p:nvPr/>
        </p:nvGraphicFramePr>
        <p:xfrm>
          <a:off x="1247775" y="1168400"/>
          <a:ext cx="5305425" cy="965200"/>
        </p:xfrm>
        <a:graphic>
          <a:graphicData uri="http://schemas.openxmlformats.org/presentationml/2006/ole">
            <p:oleObj spid="_x0000_s101553" name="Equation" r:id="rId3" imgW="5730480" imgH="987840" progId="Equation.3">
              <p:embed/>
            </p:oleObj>
          </a:graphicData>
        </a:graphic>
      </p:graphicFrame>
      <p:graphicFrame>
        <p:nvGraphicFramePr>
          <p:cNvPr id="152662" name="Object 86"/>
          <p:cNvGraphicFramePr>
            <a:graphicFrameLocks noChangeAspect="1"/>
          </p:cNvGraphicFramePr>
          <p:nvPr/>
        </p:nvGraphicFramePr>
        <p:xfrm>
          <a:off x="1263650" y="2286000"/>
          <a:ext cx="3670300" cy="469900"/>
        </p:xfrm>
        <a:graphic>
          <a:graphicData uri="http://schemas.openxmlformats.org/presentationml/2006/ole">
            <p:oleObj spid="_x0000_s101554" name="Equation" r:id="rId4" imgW="3941640" imgH="447120" progId="Equation.3">
              <p:embed/>
            </p:oleObj>
          </a:graphicData>
        </a:graphic>
      </p:graphicFrame>
      <p:sp>
        <p:nvSpPr>
          <p:cNvPr id="152663" name="Text Box 87"/>
          <p:cNvSpPr txBox="1">
            <a:spLocks noChangeArrowheads="1"/>
          </p:cNvSpPr>
          <p:nvPr/>
        </p:nvSpPr>
        <p:spPr bwMode="auto">
          <a:xfrm>
            <a:off x="4876800" y="2209800"/>
            <a:ext cx="1250950" cy="519113"/>
          </a:xfrm>
          <a:prstGeom prst="rect">
            <a:avLst/>
          </a:prstGeom>
          <a:noFill/>
          <a:ln w="9525">
            <a:noFill/>
            <a:miter lim="800000"/>
            <a:headEnd/>
            <a:tailEnd/>
          </a:ln>
          <a:effectLst/>
        </p:spPr>
        <p:txBody>
          <a:bodyPr wrap="none">
            <a:spAutoFit/>
          </a:bodyPr>
          <a:lstStyle/>
          <a:p>
            <a:r>
              <a:rPr kumimoji="1" lang="zh-CN" altLang="en-US" sz="2800">
                <a:solidFill>
                  <a:schemeClr val="tx2"/>
                </a:solidFill>
                <a:latin typeface="Times New Roman" pitchFamily="18" charset="0"/>
                <a:ea typeface="楷体_GB2312" pitchFamily="49" charset="-122"/>
              </a:rPr>
              <a:t>双曲线</a:t>
            </a:r>
          </a:p>
        </p:txBody>
      </p:sp>
      <p:graphicFrame>
        <p:nvGraphicFramePr>
          <p:cNvPr id="152664" name="Object 88"/>
          <p:cNvGraphicFramePr>
            <a:graphicFrameLocks noChangeAspect="1"/>
          </p:cNvGraphicFramePr>
          <p:nvPr/>
        </p:nvGraphicFramePr>
        <p:xfrm>
          <a:off x="1333500" y="2882900"/>
          <a:ext cx="3619500" cy="469900"/>
        </p:xfrm>
        <a:graphic>
          <a:graphicData uri="http://schemas.openxmlformats.org/presentationml/2006/ole">
            <p:oleObj spid="_x0000_s101555" name="Equation" r:id="rId5" imgW="3889440" imgH="447120" progId="Equation.3">
              <p:embed/>
            </p:oleObj>
          </a:graphicData>
        </a:graphic>
      </p:graphicFrame>
      <p:graphicFrame>
        <p:nvGraphicFramePr>
          <p:cNvPr id="152668" name="Object 92"/>
          <p:cNvGraphicFramePr>
            <a:graphicFrameLocks noChangeAspect="1"/>
          </p:cNvGraphicFramePr>
          <p:nvPr/>
        </p:nvGraphicFramePr>
        <p:xfrm>
          <a:off x="1244600" y="3505200"/>
          <a:ext cx="4775200" cy="482600"/>
        </p:xfrm>
        <a:graphic>
          <a:graphicData uri="http://schemas.openxmlformats.org/presentationml/2006/ole">
            <p:oleObj spid="_x0000_s101556" name="Equation" r:id="rId6" imgW="5148000" imgH="468000" progId="Equation.3">
              <p:embed/>
            </p:oleObj>
          </a:graphicData>
        </a:graphic>
      </p:graphicFrame>
      <p:sp>
        <p:nvSpPr>
          <p:cNvPr id="152670" name="Text Box 94"/>
          <p:cNvSpPr txBox="1">
            <a:spLocks noChangeArrowheads="1"/>
          </p:cNvSpPr>
          <p:nvPr/>
        </p:nvSpPr>
        <p:spPr bwMode="auto">
          <a:xfrm>
            <a:off x="5943600" y="3429000"/>
            <a:ext cx="895350" cy="519113"/>
          </a:xfrm>
          <a:prstGeom prst="rect">
            <a:avLst/>
          </a:prstGeom>
          <a:noFill/>
          <a:ln w="9525">
            <a:noFill/>
            <a:miter lim="800000"/>
            <a:headEnd/>
            <a:tailEnd/>
          </a:ln>
          <a:effectLst/>
        </p:spPr>
        <p:txBody>
          <a:bodyPr wrap="none">
            <a:spAutoFit/>
          </a:bodyPr>
          <a:lstStyle/>
          <a:p>
            <a:r>
              <a:rPr kumimoji="1" lang="zh-CN" altLang="en-US" sz="2800">
                <a:solidFill>
                  <a:schemeClr val="tx2"/>
                </a:solidFill>
                <a:latin typeface="Times New Roman" pitchFamily="18" charset="0"/>
                <a:ea typeface="楷体_GB2312" pitchFamily="49" charset="-122"/>
              </a:rPr>
              <a:t>椭圆</a:t>
            </a:r>
          </a:p>
        </p:txBody>
      </p:sp>
      <p:sp>
        <p:nvSpPr>
          <p:cNvPr id="152671" name="Text Box 95"/>
          <p:cNvSpPr txBox="1">
            <a:spLocks noChangeArrowheads="1"/>
          </p:cNvSpPr>
          <p:nvPr/>
        </p:nvSpPr>
        <p:spPr bwMode="auto">
          <a:xfrm>
            <a:off x="781050" y="4191000"/>
            <a:ext cx="6061075" cy="519113"/>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注意单叶双曲面与双叶双曲面的区别</a:t>
            </a:r>
            <a:r>
              <a:rPr kumimoji="1" lang="en-US" altLang="zh-CN" sz="2800">
                <a:latin typeface="Times New Roman" pitchFamily="18" charset="0"/>
                <a:ea typeface="楷体_GB2312" pitchFamily="49" charset="-122"/>
              </a:rPr>
              <a:t>: </a:t>
            </a:r>
          </a:p>
        </p:txBody>
      </p:sp>
      <p:sp>
        <p:nvSpPr>
          <p:cNvPr id="152672" name="Text Box 96"/>
          <p:cNvSpPr txBox="1">
            <a:spLocks noChangeArrowheads="1"/>
          </p:cNvSpPr>
          <p:nvPr/>
        </p:nvSpPr>
        <p:spPr bwMode="auto">
          <a:xfrm>
            <a:off x="4876800" y="2819400"/>
            <a:ext cx="1250950" cy="519113"/>
          </a:xfrm>
          <a:prstGeom prst="rect">
            <a:avLst/>
          </a:prstGeom>
          <a:noFill/>
          <a:ln w="9525">
            <a:noFill/>
            <a:miter lim="800000"/>
            <a:headEnd/>
            <a:tailEnd/>
          </a:ln>
          <a:effectLst/>
        </p:spPr>
        <p:txBody>
          <a:bodyPr wrap="none">
            <a:spAutoFit/>
          </a:bodyPr>
          <a:lstStyle/>
          <a:p>
            <a:r>
              <a:rPr kumimoji="1" lang="zh-CN" altLang="en-US" sz="2800">
                <a:solidFill>
                  <a:schemeClr val="tx2"/>
                </a:solidFill>
                <a:latin typeface="Times New Roman" pitchFamily="18" charset="0"/>
                <a:ea typeface="楷体_GB2312" pitchFamily="49" charset="-122"/>
              </a:rPr>
              <a:t>双曲线</a:t>
            </a:r>
          </a:p>
        </p:txBody>
      </p:sp>
      <p:grpSp>
        <p:nvGrpSpPr>
          <p:cNvPr id="152697" name="Group 121"/>
          <p:cNvGrpSpPr>
            <a:grpSpLocks/>
          </p:cNvGrpSpPr>
          <p:nvPr/>
        </p:nvGrpSpPr>
        <p:grpSpPr bwMode="auto">
          <a:xfrm>
            <a:off x="7318375" y="3105150"/>
            <a:ext cx="760413" cy="180975"/>
            <a:chOff x="1440" y="2736"/>
            <a:chExt cx="1912" cy="454"/>
          </a:xfrm>
        </p:grpSpPr>
        <p:sp>
          <p:nvSpPr>
            <p:cNvPr id="101421" name="Arc 119"/>
            <p:cNvSpPr>
              <a:spLocks/>
            </p:cNvSpPr>
            <p:nvPr/>
          </p:nvSpPr>
          <p:spPr bwMode="auto">
            <a:xfrm>
              <a:off x="1440" y="2736"/>
              <a:ext cx="1912" cy="271"/>
            </a:xfrm>
            <a:custGeom>
              <a:avLst/>
              <a:gdLst>
                <a:gd name="T0" fmla="*/ 0 w 43138"/>
                <a:gd name="T1" fmla="*/ 0 h 24006"/>
                <a:gd name="T2" fmla="*/ 0 w 43138"/>
                <a:gd name="T3" fmla="*/ 0 h 24006"/>
                <a:gd name="T4" fmla="*/ 0 w 43138"/>
                <a:gd name="T5" fmla="*/ 0 h 24006"/>
                <a:gd name="T6" fmla="*/ 0 60000 65536"/>
                <a:gd name="T7" fmla="*/ 0 60000 65536"/>
                <a:gd name="T8" fmla="*/ 0 60000 65536"/>
              </a:gdLst>
              <a:ahLst/>
              <a:cxnLst>
                <a:cxn ang="T6">
                  <a:pos x="T0" y="T1"/>
                </a:cxn>
                <a:cxn ang="T7">
                  <a:pos x="T2" y="T3"/>
                </a:cxn>
                <a:cxn ang="T8">
                  <a:pos x="T4" y="T5"/>
                </a:cxn>
              </a:cxnLst>
              <a:rect l="0" t="0" r="r" b="b"/>
              <a:pathLst>
                <a:path w="43138" h="24006" fill="none" extrusionOk="0">
                  <a:moveTo>
                    <a:pt x="-1" y="19964"/>
                  </a:moveTo>
                  <a:cubicBezTo>
                    <a:pt x="854" y="8702"/>
                    <a:pt x="10242" y="-1"/>
                    <a:pt x="21538" y="0"/>
                  </a:cubicBezTo>
                  <a:cubicBezTo>
                    <a:pt x="33467" y="0"/>
                    <a:pt x="43138" y="9670"/>
                    <a:pt x="43138" y="21600"/>
                  </a:cubicBezTo>
                  <a:cubicBezTo>
                    <a:pt x="43138" y="22403"/>
                    <a:pt x="43093" y="23207"/>
                    <a:pt x="43003" y="24005"/>
                  </a:cubicBezTo>
                </a:path>
                <a:path w="43138" h="24006" stroke="0" extrusionOk="0">
                  <a:moveTo>
                    <a:pt x="-1" y="19964"/>
                  </a:moveTo>
                  <a:cubicBezTo>
                    <a:pt x="854" y="8702"/>
                    <a:pt x="10242" y="-1"/>
                    <a:pt x="21538" y="0"/>
                  </a:cubicBezTo>
                  <a:cubicBezTo>
                    <a:pt x="33467" y="0"/>
                    <a:pt x="43138" y="9670"/>
                    <a:pt x="43138" y="21600"/>
                  </a:cubicBezTo>
                  <a:cubicBezTo>
                    <a:pt x="43138" y="22403"/>
                    <a:pt x="43093" y="23207"/>
                    <a:pt x="43003" y="24005"/>
                  </a:cubicBezTo>
                  <a:lnTo>
                    <a:pt x="21538" y="21600"/>
                  </a:lnTo>
                  <a:lnTo>
                    <a:pt x="-1" y="19964"/>
                  </a:lnTo>
                  <a:close/>
                </a:path>
              </a:pathLst>
            </a:custGeom>
            <a:noFill/>
            <a:ln w="19050">
              <a:solidFill>
                <a:srgbClr val="00FF00"/>
              </a:solidFill>
              <a:prstDash val="dash"/>
              <a:round/>
              <a:headEnd/>
              <a:tailEnd/>
            </a:ln>
            <a:effectLst/>
          </p:spPr>
          <p:txBody>
            <a:bodyPr wrap="none" anchor="ctr"/>
            <a:lstStyle/>
            <a:p>
              <a:endParaRPr lang="zh-CN" altLang="en-US"/>
            </a:p>
          </p:txBody>
        </p:sp>
        <p:sp>
          <p:nvSpPr>
            <p:cNvPr id="101422" name="Arc 120"/>
            <p:cNvSpPr>
              <a:spLocks/>
            </p:cNvSpPr>
            <p:nvPr/>
          </p:nvSpPr>
          <p:spPr bwMode="auto">
            <a:xfrm>
              <a:off x="1446" y="2928"/>
              <a:ext cx="1904" cy="262"/>
            </a:xfrm>
            <a:custGeom>
              <a:avLst/>
              <a:gdLst>
                <a:gd name="T0" fmla="*/ 0 w 43018"/>
                <a:gd name="T1" fmla="*/ 0 h 23106"/>
                <a:gd name="T2" fmla="*/ 0 w 43018"/>
                <a:gd name="T3" fmla="*/ 0 h 23106"/>
                <a:gd name="T4" fmla="*/ 0 w 43018"/>
                <a:gd name="T5" fmla="*/ 0 h 23106"/>
                <a:gd name="T6" fmla="*/ 0 60000 65536"/>
                <a:gd name="T7" fmla="*/ 0 60000 65536"/>
                <a:gd name="T8" fmla="*/ 0 60000 65536"/>
              </a:gdLst>
              <a:ahLst/>
              <a:cxnLst>
                <a:cxn ang="T6">
                  <a:pos x="T0" y="T1"/>
                </a:cxn>
                <a:cxn ang="T7">
                  <a:pos x="T2" y="T3"/>
                </a:cxn>
                <a:cxn ang="T8">
                  <a:pos x="T4" y="T5"/>
                </a:cxn>
              </a:cxnLst>
              <a:rect l="0" t="0" r="r" b="b"/>
              <a:pathLst>
                <a:path w="43018" h="23106" fill="none" extrusionOk="0">
                  <a:moveTo>
                    <a:pt x="43017" y="4306"/>
                  </a:moveTo>
                  <a:cubicBezTo>
                    <a:pt x="41611" y="15061"/>
                    <a:pt x="32446" y="23105"/>
                    <a:pt x="21600" y="23106"/>
                  </a:cubicBezTo>
                  <a:cubicBezTo>
                    <a:pt x="9670" y="23106"/>
                    <a:pt x="0" y="13435"/>
                    <a:pt x="0" y="1506"/>
                  </a:cubicBezTo>
                  <a:cubicBezTo>
                    <a:pt x="-1" y="1003"/>
                    <a:pt x="17" y="501"/>
                    <a:pt x="52" y="-1"/>
                  </a:cubicBezTo>
                </a:path>
                <a:path w="43018" h="23106" stroke="0" extrusionOk="0">
                  <a:moveTo>
                    <a:pt x="43017" y="4306"/>
                  </a:moveTo>
                  <a:cubicBezTo>
                    <a:pt x="41611" y="15061"/>
                    <a:pt x="32446" y="23105"/>
                    <a:pt x="21600" y="23106"/>
                  </a:cubicBezTo>
                  <a:cubicBezTo>
                    <a:pt x="9670" y="23106"/>
                    <a:pt x="0" y="13435"/>
                    <a:pt x="0" y="1506"/>
                  </a:cubicBezTo>
                  <a:cubicBezTo>
                    <a:pt x="-1" y="1003"/>
                    <a:pt x="17" y="501"/>
                    <a:pt x="52" y="-1"/>
                  </a:cubicBezTo>
                  <a:lnTo>
                    <a:pt x="21600" y="1506"/>
                  </a:lnTo>
                  <a:lnTo>
                    <a:pt x="43017" y="4306"/>
                  </a:lnTo>
                  <a:close/>
                </a:path>
              </a:pathLst>
            </a:custGeom>
            <a:noFill/>
            <a:ln w="19050">
              <a:solidFill>
                <a:srgbClr val="00FF00"/>
              </a:solidFill>
              <a:round/>
              <a:headEnd/>
              <a:tailEnd/>
            </a:ln>
            <a:effectLst/>
          </p:spPr>
          <p:txBody>
            <a:bodyPr wrap="none" anchor="ctr"/>
            <a:lstStyle/>
            <a:p>
              <a:endParaRPr lang="zh-CN" altLang="en-US"/>
            </a:p>
          </p:txBody>
        </p:sp>
      </p:grpSp>
      <p:grpSp>
        <p:nvGrpSpPr>
          <p:cNvPr id="152722" name="Group 146"/>
          <p:cNvGrpSpPr>
            <a:grpSpLocks/>
          </p:cNvGrpSpPr>
          <p:nvPr/>
        </p:nvGrpSpPr>
        <p:grpSpPr bwMode="auto">
          <a:xfrm>
            <a:off x="6781800" y="698500"/>
            <a:ext cx="1905000" cy="3568700"/>
            <a:chOff x="4272" y="440"/>
            <a:chExt cx="1200" cy="2248"/>
          </a:xfrm>
        </p:grpSpPr>
        <p:grpSp>
          <p:nvGrpSpPr>
            <p:cNvPr id="101402" name="Group 143"/>
            <p:cNvGrpSpPr>
              <a:grpSpLocks/>
            </p:cNvGrpSpPr>
            <p:nvPr/>
          </p:nvGrpSpPr>
          <p:grpSpPr bwMode="auto">
            <a:xfrm>
              <a:off x="4272" y="440"/>
              <a:ext cx="1200" cy="2248"/>
              <a:chOff x="4272" y="440"/>
              <a:chExt cx="1200" cy="2248"/>
            </a:xfrm>
          </p:grpSpPr>
          <p:sp>
            <p:nvSpPr>
              <p:cNvPr id="101410" name="Line 19"/>
              <p:cNvSpPr>
                <a:spLocks noChangeShapeType="1"/>
              </p:cNvSpPr>
              <p:nvPr/>
            </p:nvSpPr>
            <p:spPr bwMode="auto">
              <a:xfrm>
                <a:off x="4320" y="1642"/>
                <a:ext cx="1129" cy="0"/>
              </a:xfrm>
              <a:prstGeom prst="line">
                <a:avLst/>
              </a:prstGeom>
              <a:noFill/>
              <a:ln w="19050">
                <a:solidFill>
                  <a:schemeClr val="tx1"/>
                </a:solidFill>
                <a:round/>
                <a:headEnd/>
                <a:tailEnd type="stealth" w="med" len="med"/>
              </a:ln>
              <a:effectLst/>
            </p:spPr>
            <p:txBody>
              <a:bodyPr wrap="none" anchor="ctr"/>
              <a:lstStyle/>
              <a:p>
                <a:endParaRPr lang="zh-CN" altLang="en-US"/>
              </a:p>
            </p:txBody>
          </p:sp>
          <p:sp>
            <p:nvSpPr>
              <p:cNvPr id="101411" name="Line 20"/>
              <p:cNvSpPr>
                <a:spLocks noChangeShapeType="1"/>
              </p:cNvSpPr>
              <p:nvPr/>
            </p:nvSpPr>
            <p:spPr bwMode="auto">
              <a:xfrm flipH="1">
                <a:off x="4416" y="1289"/>
                <a:ext cx="775" cy="775"/>
              </a:xfrm>
              <a:prstGeom prst="line">
                <a:avLst/>
              </a:prstGeom>
              <a:noFill/>
              <a:ln w="19050">
                <a:solidFill>
                  <a:schemeClr val="tx1"/>
                </a:solidFill>
                <a:round/>
                <a:headEnd/>
                <a:tailEnd type="stealth" w="med" len="med"/>
              </a:ln>
              <a:effectLst/>
            </p:spPr>
            <p:txBody>
              <a:bodyPr wrap="none" anchor="ctr"/>
              <a:lstStyle/>
              <a:p>
                <a:endParaRPr lang="zh-CN" altLang="en-US"/>
              </a:p>
            </p:txBody>
          </p:sp>
          <p:sp>
            <p:nvSpPr>
              <p:cNvPr id="101412" name="Line 42"/>
              <p:cNvSpPr>
                <a:spLocks noChangeShapeType="1"/>
              </p:cNvSpPr>
              <p:nvPr/>
            </p:nvSpPr>
            <p:spPr bwMode="auto">
              <a:xfrm>
                <a:off x="4847" y="1797"/>
                <a:ext cx="0" cy="775"/>
              </a:xfrm>
              <a:prstGeom prst="line">
                <a:avLst/>
              </a:prstGeom>
              <a:noFill/>
              <a:ln w="19050">
                <a:solidFill>
                  <a:schemeClr val="tx1"/>
                </a:solidFill>
                <a:prstDash val="dash"/>
                <a:round/>
                <a:headEnd/>
                <a:tailEnd/>
              </a:ln>
              <a:effectLst/>
            </p:spPr>
            <p:txBody>
              <a:bodyPr wrap="none" anchor="ctr"/>
              <a:lstStyle/>
              <a:p>
                <a:endParaRPr lang="zh-CN" altLang="en-US"/>
              </a:p>
            </p:txBody>
          </p:sp>
          <p:sp>
            <p:nvSpPr>
              <p:cNvPr id="101413" name="Line 43"/>
              <p:cNvSpPr>
                <a:spLocks noChangeShapeType="1"/>
              </p:cNvSpPr>
              <p:nvPr/>
            </p:nvSpPr>
            <p:spPr bwMode="auto">
              <a:xfrm>
                <a:off x="4847" y="2572"/>
                <a:ext cx="0" cy="116"/>
              </a:xfrm>
              <a:prstGeom prst="line">
                <a:avLst/>
              </a:prstGeom>
              <a:noFill/>
              <a:ln w="19050">
                <a:solidFill>
                  <a:schemeClr val="tx1"/>
                </a:solidFill>
                <a:round/>
                <a:headEnd/>
                <a:tailEnd/>
              </a:ln>
              <a:effectLst/>
            </p:spPr>
            <p:txBody>
              <a:bodyPr wrap="none" anchor="ctr"/>
              <a:lstStyle/>
              <a:p>
                <a:endParaRPr lang="zh-CN" altLang="en-US"/>
              </a:p>
            </p:txBody>
          </p:sp>
          <p:sp>
            <p:nvSpPr>
              <p:cNvPr id="101414" name="Line 44"/>
              <p:cNvSpPr>
                <a:spLocks noChangeShapeType="1"/>
              </p:cNvSpPr>
              <p:nvPr/>
            </p:nvSpPr>
            <p:spPr bwMode="auto">
              <a:xfrm>
                <a:off x="4847" y="867"/>
                <a:ext cx="0" cy="620"/>
              </a:xfrm>
              <a:prstGeom prst="line">
                <a:avLst/>
              </a:prstGeom>
              <a:noFill/>
              <a:ln w="19050">
                <a:solidFill>
                  <a:schemeClr val="tx1"/>
                </a:solidFill>
                <a:prstDash val="dash"/>
                <a:round/>
                <a:headEnd/>
                <a:tailEnd/>
              </a:ln>
              <a:effectLst/>
            </p:spPr>
            <p:txBody>
              <a:bodyPr wrap="none" anchor="ctr"/>
              <a:lstStyle/>
              <a:p>
                <a:endParaRPr lang="zh-CN" altLang="en-US"/>
              </a:p>
            </p:txBody>
          </p:sp>
          <p:sp>
            <p:nvSpPr>
              <p:cNvPr id="101415" name="Line 45"/>
              <p:cNvSpPr>
                <a:spLocks noChangeShapeType="1"/>
              </p:cNvSpPr>
              <p:nvPr/>
            </p:nvSpPr>
            <p:spPr bwMode="auto">
              <a:xfrm>
                <a:off x="4847" y="1487"/>
                <a:ext cx="0" cy="310"/>
              </a:xfrm>
              <a:prstGeom prst="line">
                <a:avLst/>
              </a:prstGeom>
              <a:noFill/>
              <a:ln w="19050">
                <a:solidFill>
                  <a:schemeClr val="tx1"/>
                </a:solidFill>
                <a:round/>
                <a:headEnd/>
                <a:tailEnd/>
              </a:ln>
              <a:effectLst/>
            </p:spPr>
            <p:txBody>
              <a:bodyPr wrap="none" anchor="ctr"/>
              <a:lstStyle/>
              <a:p>
                <a:endParaRPr lang="zh-CN" altLang="en-US"/>
              </a:p>
            </p:txBody>
          </p:sp>
          <p:sp>
            <p:nvSpPr>
              <p:cNvPr id="101416" name="Line 21"/>
              <p:cNvSpPr>
                <a:spLocks noChangeShapeType="1"/>
              </p:cNvSpPr>
              <p:nvPr/>
            </p:nvSpPr>
            <p:spPr bwMode="auto">
              <a:xfrm flipV="1">
                <a:off x="4847" y="480"/>
                <a:ext cx="0" cy="387"/>
              </a:xfrm>
              <a:prstGeom prst="line">
                <a:avLst/>
              </a:prstGeom>
              <a:noFill/>
              <a:ln w="19050">
                <a:solidFill>
                  <a:schemeClr val="tx1"/>
                </a:solidFill>
                <a:round/>
                <a:headEnd/>
                <a:tailEnd type="stealth" w="med" len="med"/>
              </a:ln>
              <a:effectLst/>
            </p:spPr>
            <p:txBody>
              <a:bodyPr wrap="none" anchor="ctr"/>
              <a:lstStyle/>
              <a:p>
                <a:endParaRPr lang="zh-CN" altLang="en-US"/>
              </a:p>
            </p:txBody>
          </p:sp>
          <p:graphicFrame>
            <p:nvGraphicFramePr>
              <p:cNvPr id="101417" name="Object 71"/>
              <p:cNvGraphicFramePr>
                <a:graphicFrameLocks noChangeAspect="1"/>
              </p:cNvGraphicFramePr>
              <p:nvPr/>
            </p:nvGraphicFramePr>
            <p:xfrm>
              <a:off x="4896" y="440"/>
              <a:ext cx="136" cy="136"/>
            </p:xfrm>
            <a:graphic>
              <a:graphicData uri="http://schemas.openxmlformats.org/presentationml/2006/ole">
                <p:oleObj spid="_x0000_s101557" name="Equation" r:id="rId7" imgW="176760" imgH="176760" progId="Equation.3">
                  <p:embed/>
                </p:oleObj>
              </a:graphicData>
            </a:graphic>
          </p:graphicFrame>
          <p:graphicFrame>
            <p:nvGraphicFramePr>
              <p:cNvPr id="101418" name="Object 72"/>
              <p:cNvGraphicFramePr>
                <a:graphicFrameLocks noChangeAspect="1"/>
              </p:cNvGraphicFramePr>
              <p:nvPr/>
            </p:nvGraphicFramePr>
            <p:xfrm>
              <a:off x="4272" y="2016"/>
              <a:ext cx="144" cy="152"/>
            </p:xfrm>
            <a:graphic>
              <a:graphicData uri="http://schemas.openxmlformats.org/presentationml/2006/ole">
                <p:oleObj spid="_x0000_s101558" name="Equation" r:id="rId8" imgW="187200" imgH="197640" progId="Equation.3">
                  <p:embed/>
                </p:oleObj>
              </a:graphicData>
            </a:graphic>
          </p:graphicFrame>
          <p:graphicFrame>
            <p:nvGraphicFramePr>
              <p:cNvPr id="101419" name="Object 73"/>
              <p:cNvGraphicFramePr>
                <a:graphicFrameLocks noChangeAspect="1"/>
              </p:cNvGraphicFramePr>
              <p:nvPr/>
            </p:nvGraphicFramePr>
            <p:xfrm>
              <a:off x="5320" y="1720"/>
              <a:ext cx="152" cy="200"/>
            </p:xfrm>
            <a:graphic>
              <a:graphicData uri="http://schemas.openxmlformats.org/presentationml/2006/ole">
                <p:oleObj spid="_x0000_s101559" name="Equation" r:id="rId9" imgW="197640" imgH="280800" progId="Equation.3">
                  <p:embed/>
                </p:oleObj>
              </a:graphicData>
            </a:graphic>
          </p:graphicFrame>
          <p:graphicFrame>
            <p:nvGraphicFramePr>
              <p:cNvPr id="101420" name="Object 74"/>
              <p:cNvGraphicFramePr>
                <a:graphicFrameLocks noChangeAspect="1"/>
              </p:cNvGraphicFramePr>
              <p:nvPr/>
            </p:nvGraphicFramePr>
            <p:xfrm>
              <a:off x="4896" y="1656"/>
              <a:ext cx="136" cy="152"/>
            </p:xfrm>
            <a:graphic>
              <a:graphicData uri="http://schemas.openxmlformats.org/presentationml/2006/ole">
                <p:oleObj spid="_x0000_s101560" name="Equation" r:id="rId10" imgW="176760" imgH="197640" progId="Equation.3">
                  <p:embed/>
                </p:oleObj>
              </a:graphicData>
            </a:graphic>
          </p:graphicFrame>
        </p:grpSp>
        <p:grpSp>
          <p:nvGrpSpPr>
            <p:cNvPr id="101403" name="Group 145"/>
            <p:cNvGrpSpPr>
              <a:grpSpLocks/>
            </p:cNvGrpSpPr>
            <p:nvPr/>
          </p:nvGrpSpPr>
          <p:grpSpPr bwMode="auto">
            <a:xfrm>
              <a:off x="4368" y="732"/>
              <a:ext cx="961" cy="1799"/>
              <a:chOff x="4368" y="732"/>
              <a:chExt cx="961" cy="1799"/>
            </a:xfrm>
          </p:grpSpPr>
          <p:sp>
            <p:nvSpPr>
              <p:cNvPr id="101404" name="Oval 137"/>
              <p:cNvSpPr>
                <a:spLocks noChangeArrowheads="1"/>
              </p:cNvSpPr>
              <p:nvPr/>
            </p:nvSpPr>
            <p:spPr bwMode="auto">
              <a:xfrm>
                <a:off x="4368" y="732"/>
                <a:ext cx="959" cy="227"/>
              </a:xfrm>
              <a:prstGeom prst="ellipse">
                <a:avLst/>
              </a:prstGeom>
              <a:noFill/>
              <a:ln w="12700">
                <a:solidFill>
                  <a:schemeClr val="accent2"/>
                </a:solidFill>
                <a:round/>
                <a:headEnd/>
                <a:tailEnd/>
              </a:ln>
              <a:effectLst/>
            </p:spPr>
            <p:txBody>
              <a:bodyPr wrap="none" anchor="ctr"/>
              <a:lstStyle/>
              <a:p>
                <a:pPr eaLnBrk="1" hangingPunct="1"/>
                <a:endParaRPr lang="zh-CN" altLang="en-US"/>
              </a:p>
            </p:txBody>
          </p:sp>
          <p:grpSp>
            <p:nvGrpSpPr>
              <p:cNvPr id="101405" name="Group 106"/>
              <p:cNvGrpSpPr>
                <a:grpSpLocks/>
              </p:cNvGrpSpPr>
              <p:nvPr/>
            </p:nvGrpSpPr>
            <p:grpSpPr bwMode="auto">
              <a:xfrm>
                <a:off x="4368" y="2304"/>
                <a:ext cx="960" cy="227"/>
                <a:chOff x="4391" y="2231"/>
                <a:chExt cx="904" cy="325"/>
              </a:xfrm>
            </p:grpSpPr>
            <p:sp>
              <p:nvSpPr>
                <p:cNvPr id="101408" name="Arc 107"/>
                <p:cNvSpPr>
                  <a:spLocks/>
                </p:cNvSpPr>
                <p:nvPr/>
              </p:nvSpPr>
              <p:spPr bwMode="auto">
                <a:xfrm>
                  <a:off x="4391" y="2231"/>
                  <a:ext cx="901" cy="194"/>
                </a:xfrm>
                <a:custGeom>
                  <a:avLst/>
                  <a:gdLst>
                    <a:gd name="T0" fmla="*/ 0 w 43138"/>
                    <a:gd name="T1" fmla="*/ 0 h 24006"/>
                    <a:gd name="T2" fmla="*/ 0 w 43138"/>
                    <a:gd name="T3" fmla="*/ 0 h 24006"/>
                    <a:gd name="T4" fmla="*/ 0 w 43138"/>
                    <a:gd name="T5" fmla="*/ 0 h 24006"/>
                    <a:gd name="T6" fmla="*/ 0 60000 65536"/>
                    <a:gd name="T7" fmla="*/ 0 60000 65536"/>
                    <a:gd name="T8" fmla="*/ 0 60000 65536"/>
                  </a:gdLst>
                  <a:ahLst/>
                  <a:cxnLst>
                    <a:cxn ang="T6">
                      <a:pos x="T0" y="T1"/>
                    </a:cxn>
                    <a:cxn ang="T7">
                      <a:pos x="T2" y="T3"/>
                    </a:cxn>
                    <a:cxn ang="T8">
                      <a:pos x="T4" y="T5"/>
                    </a:cxn>
                  </a:cxnLst>
                  <a:rect l="0" t="0" r="r" b="b"/>
                  <a:pathLst>
                    <a:path w="43138" h="24006" fill="none" extrusionOk="0">
                      <a:moveTo>
                        <a:pt x="-1" y="19964"/>
                      </a:moveTo>
                      <a:cubicBezTo>
                        <a:pt x="854" y="8702"/>
                        <a:pt x="10242" y="-1"/>
                        <a:pt x="21538" y="0"/>
                      </a:cubicBezTo>
                      <a:cubicBezTo>
                        <a:pt x="33467" y="0"/>
                        <a:pt x="43138" y="9670"/>
                        <a:pt x="43138" y="21600"/>
                      </a:cubicBezTo>
                      <a:cubicBezTo>
                        <a:pt x="43138" y="22403"/>
                        <a:pt x="43093" y="23207"/>
                        <a:pt x="43003" y="24005"/>
                      </a:cubicBezTo>
                    </a:path>
                    <a:path w="43138" h="24006" stroke="0" extrusionOk="0">
                      <a:moveTo>
                        <a:pt x="-1" y="19964"/>
                      </a:moveTo>
                      <a:cubicBezTo>
                        <a:pt x="854" y="8702"/>
                        <a:pt x="10242" y="-1"/>
                        <a:pt x="21538" y="0"/>
                      </a:cubicBezTo>
                      <a:cubicBezTo>
                        <a:pt x="33467" y="0"/>
                        <a:pt x="43138" y="9670"/>
                        <a:pt x="43138" y="21600"/>
                      </a:cubicBezTo>
                      <a:cubicBezTo>
                        <a:pt x="43138" y="22403"/>
                        <a:pt x="43093" y="23207"/>
                        <a:pt x="43003" y="24005"/>
                      </a:cubicBezTo>
                      <a:lnTo>
                        <a:pt x="21538" y="21600"/>
                      </a:lnTo>
                      <a:lnTo>
                        <a:pt x="-1" y="19964"/>
                      </a:lnTo>
                      <a:close/>
                    </a:path>
                  </a:pathLst>
                </a:custGeom>
                <a:noFill/>
                <a:ln w="12700">
                  <a:solidFill>
                    <a:schemeClr val="accent2"/>
                  </a:solidFill>
                  <a:prstDash val="dash"/>
                  <a:round/>
                  <a:headEnd/>
                  <a:tailEnd/>
                </a:ln>
                <a:effectLst/>
              </p:spPr>
              <p:txBody>
                <a:bodyPr wrap="none" anchor="ctr"/>
                <a:lstStyle/>
                <a:p>
                  <a:endParaRPr lang="zh-CN" altLang="en-US"/>
                </a:p>
              </p:txBody>
            </p:sp>
            <p:sp>
              <p:nvSpPr>
                <p:cNvPr id="101409" name="Arc 108"/>
                <p:cNvSpPr>
                  <a:spLocks/>
                </p:cNvSpPr>
                <p:nvPr/>
              </p:nvSpPr>
              <p:spPr bwMode="auto">
                <a:xfrm>
                  <a:off x="4394" y="2352"/>
                  <a:ext cx="901" cy="204"/>
                </a:xfrm>
                <a:custGeom>
                  <a:avLst/>
                  <a:gdLst>
                    <a:gd name="T0" fmla="*/ 0 w 43200"/>
                    <a:gd name="T1" fmla="*/ 0 h 25177"/>
                    <a:gd name="T2" fmla="*/ 0 w 43200"/>
                    <a:gd name="T3" fmla="*/ 0 h 25177"/>
                    <a:gd name="T4" fmla="*/ 0 w 43200"/>
                    <a:gd name="T5" fmla="*/ 0 h 25177"/>
                    <a:gd name="T6" fmla="*/ 0 60000 65536"/>
                    <a:gd name="T7" fmla="*/ 0 60000 65536"/>
                    <a:gd name="T8" fmla="*/ 0 60000 65536"/>
                  </a:gdLst>
                  <a:ahLst/>
                  <a:cxnLst>
                    <a:cxn ang="T6">
                      <a:pos x="T0" y="T1"/>
                    </a:cxn>
                    <a:cxn ang="T7">
                      <a:pos x="T2" y="T3"/>
                    </a:cxn>
                    <a:cxn ang="T8">
                      <a:pos x="T4" y="T5"/>
                    </a:cxn>
                  </a:cxnLst>
                  <a:rect l="0" t="0" r="r" b="b"/>
                  <a:pathLst>
                    <a:path w="43200" h="25177" fill="none" extrusionOk="0">
                      <a:moveTo>
                        <a:pt x="42901" y="0"/>
                      </a:moveTo>
                      <a:cubicBezTo>
                        <a:pt x="43100" y="1182"/>
                        <a:pt x="43200" y="2378"/>
                        <a:pt x="43200" y="3577"/>
                      </a:cubicBezTo>
                      <a:cubicBezTo>
                        <a:pt x="43200" y="15506"/>
                        <a:pt x="33529" y="25177"/>
                        <a:pt x="21600" y="25177"/>
                      </a:cubicBezTo>
                      <a:cubicBezTo>
                        <a:pt x="9670" y="25177"/>
                        <a:pt x="0" y="15506"/>
                        <a:pt x="0" y="3577"/>
                      </a:cubicBezTo>
                      <a:cubicBezTo>
                        <a:pt x="-1" y="3074"/>
                        <a:pt x="17" y="2572"/>
                        <a:pt x="52" y="2070"/>
                      </a:cubicBezTo>
                    </a:path>
                    <a:path w="43200" h="25177" stroke="0" extrusionOk="0">
                      <a:moveTo>
                        <a:pt x="42901" y="0"/>
                      </a:moveTo>
                      <a:cubicBezTo>
                        <a:pt x="43100" y="1182"/>
                        <a:pt x="43200" y="2378"/>
                        <a:pt x="43200" y="3577"/>
                      </a:cubicBezTo>
                      <a:cubicBezTo>
                        <a:pt x="43200" y="15506"/>
                        <a:pt x="33529" y="25177"/>
                        <a:pt x="21600" y="25177"/>
                      </a:cubicBezTo>
                      <a:cubicBezTo>
                        <a:pt x="9670" y="25177"/>
                        <a:pt x="0" y="15506"/>
                        <a:pt x="0" y="3577"/>
                      </a:cubicBezTo>
                      <a:cubicBezTo>
                        <a:pt x="-1" y="3074"/>
                        <a:pt x="17" y="2572"/>
                        <a:pt x="52" y="2070"/>
                      </a:cubicBezTo>
                      <a:lnTo>
                        <a:pt x="21600" y="3577"/>
                      </a:lnTo>
                      <a:lnTo>
                        <a:pt x="42901" y="0"/>
                      </a:lnTo>
                      <a:close/>
                    </a:path>
                  </a:pathLst>
                </a:custGeom>
                <a:noFill/>
                <a:ln w="12700">
                  <a:solidFill>
                    <a:schemeClr val="accent2"/>
                  </a:solidFill>
                  <a:round/>
                  <a:headEnd/>
                  <a:tailEnd/>
                </a:ln>
                <a:effectLst/>
              </p:spPr>
              <p:txBody>
                <a:bodyPr wrap="none" anchor="ctr"/>
                <a:lstStyle/>
                <a:p>
                  <a:endParaRPr lang="zh-CN" altLang="en-US"/>
                </a:p>
              </p:txBody>
            </p:sp>
          </p:grpSp>
          <p:sp>
            <p:nvSpPr>
              <p:cNvPr id="101406" name="Freeform 115"/>
              <p:cNvSpPr>
                <a:spLocks/>
              </p:cNvSpPr>
              <p:nvPr/>
            </p:nvSpPr>
            <p:spPr bwMode="auto">
              <a:xfrm>
                <a:off x="4368" y="1824"/>
                <a:ext cx="961" cy="576"/>
              </a:xfrm>
              <a:custGeom>
                <a:avLst/>
                <a:gdLst>
                  <a:gd name="T0" fmla="*/ 0 w 960"/>
                  <a:gd name="T1" fmla="*/ 576 h 576"/>
                  <a:gd name="T2" fmla="*/ 489 w 960"/>
                  <a:gd name="T3" fmla="*/ 0 h 576"/>
                  <a:gd name="T4" fmla="*/ 969 w 960"/>
                  <a:gd name="T5" fmla="*/ 576 h 576"/>
                  <a:gd name="T6" fmla="*/ 0 60000 65536"/>
                  <a:gd name="T7" fmla="*/ 0 60000 65536"/>
                  <a:gd name="T8" fmla="*/ 0 60000 65536"/>
                </a:gdLst>
                <a:ahLst/>
                <a:cxnLst>
                  <a:cxn ang="T6">
                    <a:pos x="T0" y="T1"/>
                  </a:cxn>
                  <a:cxn ang="T7">
                    <a:pos x="T2" y="T3"/>
                  </a:cxn>
                  <a:cxn ang="T8">
                    <a:pos x="T4" y="T5"/>
                  </a:cxn>
                </a:cxnLst>
                <a:rect l="0" t="0" r="r" b="b"/>
                <a:pathLst>
                  <a:path w="960" h="576">
                    <a:moveTo>
                      <a:pt x="0" y="576"/>
                    </a:moveTo>
                    <a:cubicBezTo>
                      <a:pt x="160" y="288"/>
                      <a:pt x="320" y="0"/>
                      <a:pt x="480" y="0"/>
                    </a:cubicBezTo>
                    <a:cubicBezTo>
                      <a:pt x="640" y="0"/>
                      <a:pt x="800" y="288"/>
                      <a:pt x="960" y="576"/>
                    </a:cubicBezTo>
                  </a:path>
                </a:pathLst>
              </a:custGeom>
              <a:noFill/>
              <a:ln w="12700" cmpd="sng">
                <a:solidFill>
                  <a:schemeClr val="accent2"/>
                </a:solidFill>
                <a:round/>
                <a:headEnd/>
                <a:tailEnd/>
              </a:ln>
              <a:effectLst/>
            </p:spPr>
            <p:txBody>
              <a:bodyPr/>
              <a:lstStyle/>
              <a:p>
                <a:endParaRPr lang="zh-CN" altLang="en-US"/>
              </a:p>
            </p:txBody>
          </p:sp>
          <p:sp>
            <p:nvSpPr>
              <p:cNvPr id="101407" name="Freeform 132"/>
              <p:cNvSpPr>
                <a:spLocks/>
              </p:cNvSpPr>
              <p:nvPr/>
            </p:nvSpPr>
            <p:spPr bwMode="auto">
              <a:xfrm flipH="1" flipV="1">
                <a:off x="4368" y="864"/>
                <a:ext cx="961" cy="576"/>
              </a:xfrm>
              <a:custGeom>
                <a:avLst/>
                <a:gdLst>
                  <a:gd name="T0" fmla="*/ 0 w 960"/>
                  <a:gd name="T1" fmla="*/ 576 h 576"/>
                  <a:gd name="T2" fmla="*/ 489 w 960"/>
                  <a:gd name="T3" fmla="*/ 0 h 576"/>
                  <a:gd name="T4" fmla="*/ 969 w 960"/>
                  <a:gd name="T5" fmla="*/ 576 h 576"/>
                  <a:gd name="T6" fmla="*/ 0 60000 65536"/>
                  <a:gd name="T7" fmla="*/ 0 60000 65536"/>
                  <a:gd name="T8" fmla="*/ 0 60000 65536"/>
                </a:gdLst>
                <a:ahLst/>
                <a:cxnLst>
                  <a:cxn ang="T6">
                    <a:pos x="T0" y="T1"/>
                  </a:cxn>
                  <a:cxn ang="T7">
                    <a:pos x="T2" y="T3"/>
                  </a:cxn>
                  <a:cxn ang="T8">
                    <a:pos x="T4" y="T5"/>
                  </a:cxn>
                </a:cxnLst>
                <a:rect l="0" t="0" r="r" b="b"/>
                <a:pathLst>
                  <a:path w="960" h="576">
                    <a:moveTo>
                      <a:pt x="0" y="576"/>
                    </a:moveTo>
                    <a:cubicBezTo>
                      <a:pt x="160" y="288"/>
                      <a:pt x="320" y="0"/>
                      <a:pt x="480" y="0"/>
                    </a:cubicBezTo>
                    <a:cubicBezTo>
                      <a:pt x="640" y="0"/>
                      <a:pt x="800" y="288"/>
                      <a:pt x="960" y="576"/>
                    </a:cubicBezTo>
                  </a:path>
                </a:pathLst>
              </a:custGeom>
              <a:noFill/>
              <a:ln w="12700" cmpd="sng">
                <a:solidFill>
                  <a:schemeClr val="accent2"/>
                </a:solidFill>
                <a:round/>
                <a:headEnd/>
                <a:tailEnd/>
              </a:ln>
              <a:effectLst/>
            </p:spPr>
            <p:txBody>
              <a:bodyPr/>
              <a:lstStyle/>
              <a:p>
                <a:endParaRPr lang="zh-CN" altLang="en-US"/>
              </a:p>
            </p:txBody>
          </p:sp>
        </p:grpSp>
      </p:grpSp>
      <p:grpSp>
        <p:nvGrpSpPr>
          <p:cNvPr id="152724" name="Group 148"/>
          <p:cNvGrpSpPr>
            <a:grpSpLocks/>
          </p:cNvGrpSpPr>
          <p:nvPr/>
        </p:nvGrpSpPr>
        <p:grpSpPr bwMode="auto">
          <a:xfrm>
            <a:off x="8002588" y="1222375"/>
            <a:ext cx="303212" cy="2767013"/>
            <a:chOff x="5041" y="770"/>
            <a:chExt cx="191" cy="1743"/>
          </a:xfrm>
        </p:grpSpPr>
        <p:sp>
          <p:nvSpPr>
            <p:cNvPr id="101400" name="Freeform 126"/>
            <p:cNvSpPr>
              <a:spLocks/>
            </p:cNvSpPr>
            <p:nvPr/>
          </p:nvSpPr>
          <p:spPr bwMode="auto">
            <a:xfrm>
              <a:off x="5041" y="2077"/>
              <a:ext cx="168" cy="436"/>
            </a:xfrm>
            <a:custGeom>
              <a:avLst/>
              <a:gdLst>
                <a:gd name="T0" fmla="*/ 0 w 336"/>
                <a:gd name="T1" fmla="*/ 2 h 872"/>
                <a:gd name="T2" fmla="*/ 1 w 336"/>
                <a:gd name="T3" fmla="*/ 1 h 872"/>
                <a:gd name="T4" fmla="*/ 1 w 336"/>
                <a:gd name="T5" fmla="*/ 2 h 872"/>
                <a:gd name="T6" fmla="*/ 0 60000 65536"/>
                <a:gd name="T7" fmla="*/ 0 60000 65536"/>
                <a:gd name="T8" fmla="*/ 0 60000 65536"/>
              </a:gdLst>
              <a:ahLst/>
              <a:cxnLst>
                <a:cxn ang="T6">
                  <a:pos x="T0" y="T1"/>
                </a:cxn>
                <a:cxn ang="T7">
                  <a:pos x="T2" y="T3"/>
                </a:cxn>
                <a:cxn ang="T8">
                  <a:pos x="T4" y="T5"/>
                </a:cxn>
              </a:cxnLst>
              <a:rect l="0" t="0" r="r" b="b"/>
              <a:pathLst>
                <a:path w="336" h="872">
                  <a:moveTo>
                    <a:pt x="0" y="872"/>
                  </a:moveTo>
                  <a:cubicBezTo>
                    <a:pt x="68" y="492"/>
                    <a:pt x="136" y="112"/>
                    <a:pt x="192" y="56"/>
                  </a:cubicBezTo>
                  <a:cubicBezTo>
                    <a:pt x="248" y="0"/>
                    <a:pt x="292" y="268"/>
                    <a:pt x="336" y="536"/>
                  </a:cubicBezTo>
                </a:path>
              </a:pathLst>
            </a:custGeom>
            <a:noFill/>
            <a:ln w="19050" cmpd="sng">
              <a:solidFill>
                <a:schemeClr val="accent1"/>
              </a:solidFill>
              <a:round/>
              <a:headEnd/>
              <a:tailEnd/>
            </a:ln>
            <a:effectLst/>
          </p:spPr>
          <p:txBody>
            <a:bodyPr/>
            <a:lstStyle/>
            <a:p>
              <a:endParaRPr lang="zh-CN" altLang="en-US"/>
            </a:p>
          </p:txBody>
        </p:sp>
        <p:sp>
          <p:nvSpPr>
            <p:cNvPr id="101401" name="Freeform 136"/>
            <p:cNvSpPr>
              <a:spLocks/>
            </p:cNvSpPr>
            <p:nvPr/>
          </p:nvSpPr>
          <p:spPr bwMode="auto">
            <a:xfrm flipH="1" flipV="1">
              <a:off x="5064" y="770"/>
              <a:ext cx="168" cy="436"/>
            </a:xfrm>
            <a:custGeom>
              <a:avLst/>
              <a:gdLst>
                <a:gd name="T0" fmla="*/ 0 w 336"/>
                <a:gd name="T1" fmla="*/ 2 h 872"/>
                <a:gd name="T2" fmla="*/ 1 w 336"/>
                <a:gd name="T3" fmla="*/ 1 h 872"/>
                <a:gd name="T4" fmla="*/ 1 w 336"/>
                <a:gd name="T5" fmla="*/ 2 h 872"/>
                <a:gd name="T6" fmla="*/ 0 60000 65536"/>
                <a:gd name="T7" fmla="*/ 0 60000 65536"/>
                <a:gd name="T8" fmla="*/ 0 60000 65536"/>
              </a:gdLst>
              <a:ahLst/>
              <a:cxnLst>
                <a:cxn ang="T6">
                  <a:pos x="T0" y="T1"/>
                </a:cxn>
                <a:cxn ang="T7">
                  <a:pos x="T2" y="T3"/>
                </a:cxn>
                <a:cxn ang="T8">
                  <a:pos x="T4" y="T5"/>
                </a:cxn>
              </a:cxnLst>
              <a:rect l="0" t="0" r="r" b="b"/>
              <a:pathLst>
                <a:path w="336" h="872">
                  <a:moveTo>
                    <a:pt x="0" y="872"/>
                  </a:moveTo>
                  <a:cubicBezTo>
                    <a:pt x="68" y="492"/>
                    <a:pt x="136" y="112"/>
                    <a:pt x="192" y="56"/>
                  </a:cubicBezTo>
                  <a:cubicBezTo>
                    <a:pt x="248" y="0"/>
                    <a:pt x="292" y="268"/>
                    <a:pt x="336" y="536"/>
                  </a:cubicBezTo>
                </a:path>
              </a:pathLst>
            </a:custGeom>
            <a:noFill/>
            <a:ln w="19050" cmpd="sng">
              <a:solidFill>
                <a:schemeClr val="accent1"/>
              </a:solidFill>
              <a:round/>
              <a:headEnd/>
              <a:tailEnd/>
            </a:ln>
            <a:effectLst/>
          </p:spPr>
          <p:txBody>
            <a:bodyPr/>
            <a:lstStyle/>
            <a:p>
              <a:endParaRPr lang="zh-CN" altLang="en-US"/>
            </a:p>
          </p:txBody>
        </p:sp>
      </p:grpSp>
      <p:grpSp>
        <p:nvGrpSpPr>
          <p:cNvPr id="152716" name="Group 140"/>
          <p:cNvGrpSpPr>
            <a:grpSpLocks/>
          </p:cNvGrpSpPr>
          <p:nvPr/>
        </p:nvGrpSpPr>
        <p:grpSpPr bwMode="auto">
          <a:xfrm>
            <a:off x="7315200" y="1905000"/>
            <a:ext cx="760413" cy="180975"/>
            <a:chOff x="1440" y="2736"/>
            <a:chExt cx="1912" cy="454"/>
          </a:xfrm>
        </p:grpSpPr>
        <p:sp>
          <p:nvSpPr>
            <p:cNvPr id="101398" name="Arc 141"/>
            <p:cNvSpPr>
              <a:spLocks/>
            </p:cNvSpPr>
            <p:nvPr/>
          </p:nvSpPr>
          <p:spPr bwMode="auto">
            <a:xfrm>
              <a:off x="1440" y="2736"/>
              <a:ext cx="1912" cy="271"/>
            </a:xfrm>
            <a:custGeom>
              <a:avLst/>
              <a:gdLst>
                <a:gd name="T0" fmla="*/ 0 w 43138"/>
                <a:gd name="T1" fmla="*/ 0 h 24006"/>
                <a:gd name="T2" fmla="*/ 0 w 43138"/>
                <a:gd name="T3" fmla="*/ 0 h 24006"/>
                <a:gd name="T4" fmla="*/ 0 w 43138"/>
                <a:gd name="T5" fmla="*/ 0 h 24006"/>
                <a:gd name="T6" fmla="*/ 0 60000 65536"/>
                <a:gd name="T7" fmla="*/ 0 60000 65536"/>
                <a:gd name="T8" fmla="*/ 0 60000 65536"/>
              </a:gdLst>
              <a:ahLst/>
              <a:cxnLst>
                <a:cxn ang="T6">
                  <a:pos x="T0" y="T1"/>
                </a:cxn>
                <a:cxn ang="T7">
                  <a:pos x="T2" y="T3"/>
                </a:cxn>
                <a:cxn ang="T8">
                  <a:pos x="T4" y="T5"/>
                </a:cxn>
              </a:cxnLst>
              <a:rect l="0" t="0" r="r" b="b"/>
              <a:pathLst>
                <a:path w="43138" h="24006" fill="none" extrusionOk="0">
                  <a:moveTo>
                    <a:pt x="-1" y="19964"/>
                  </a:moveTo>
                  <a:cubicBezTo>
                    <a:pt x="854" y="8702"/>
                    <a:pt x="10242" y="-1"/>
                    <a:pt x="21538" y="0"/>
                  </a:cubicBezTo>
                  <a:cubicBezTo>
                    <a:pt x="33467" y="0"/>
                    <a:pt x="43138" y="9670"/>
                    <a:pt x="43138" y="21600"/>
                  </a:cubicBezTo>
                  <a:cubicBezTo>
                    <a:pt x="43138" y="22403"/>
                    <a:pt x="43093" y="23207"/>
                    <a:pt x="43003" y="24005"/>
                  </a:cubicBezTo>
                </a:path>
                <a:path w="43138" h="24006" stroke="0" extrusionOk="0">
                  <a:moveTo>
                    <a:pt x="-1" y="19964"/>
                  </a:moveTo>
                  <a:cubicBezTo>
                    <a:pt x="854" y="8702"/>
                    <a:pt x="10242" y="-1"/>
                    <a:pt x="21538" y="0"/>
                  </a:cubicBezTo>
                  <a:cubicBezTo>
                    <a:pt x="33467" y="0"/>
                    <a:pt x="43138" y="9670"/>
                    <a:pt x="43138" y="21600"/>
                  </a:cubicBezTo>
                  <a:cubicBezTo>
                    <a:pt x="43138" y="22403"/>
                    <a:pt x="43093" y="23207"/>
                    <a:pt x="43003" y="24005"/>
                  </a:cubicBezTo>
                  <a:lnTo>
                    <a:pt x="21538" y="21600"/>
                  </a:lnTo>
                  <a:lnTo>
                    <a:pt x="-1" y="19964"/>
                  </a:lnTo>
                  <a:close/>
                </a:path>
              </a:pathLst>
            </a:custGeom>
            <a:noFill/>
            <a:ln w="19050">
              <a:solidFill>
                <a:srgbClr val="00FF00"/>
              </a:solidFill>
              <a:prstDash val="dash"/>
              <a:round/>
              <a:headEnd/>
              <a:tailEnd/>
            </a:ln>
            <a:effectLst/>
          </p:spPr>
          <p:txBody>
            <a:bodyPr wrap="none" anchor="ctr"/>
            <a:lstStyle/>
            <a:p>
              <a:endParaRPr lang="zh-CN" altLang="en-US"/>
            </a:p>
          </p:txBody>
        </p:sp>
        <p:sp>
          <p:nvSpPr>
            <p:cNvPr id="101399" name="Arc 142"/>
            <p:cNvSpPr>
              <a:spLocks/>
            </p:cNvSpPr>
            <p:nvPr/>
          </p:nvSpPr>
          <p:spPr bwMode="auto">
            <a:xfrm>
              <a:off x="1446" y="2928"/>
              <a:ext cx="1904" cy="262"/>
            </a:xfrm>
            <a:custGeom>
              <a:avLst/>
              <a:gdLst>
                <a:gd name="T0" fmla="*/ 0 w 43018"/>
                <a:gd name="T1" fmla="*/ 0 h 23106"/>
                <a:gd name="T2" fmla="*/ 0 w 43018"/>
                <a:gd name="T3" fmla="*/ 0 h 23106"/>
                <a:gd name="T4" fmla="*/ 0 w 43018"/>
                <a:gd name="T5" fmla="*/ 0 h 23106"/>
                <a:gd name="T6" fmla="*/ 0 60000 65536"/>
                <a:gd name="T7" fmla="*/ 0 60000 65536"/>
                <a:gd name="T8" fmla="*/ 0 60000 65536"/>
              </a:gdLst>
              <a:ahLst/>
              <a:cxnLst>
                <a:cxn ang="T6">
                  <a:pos x="T0" y="T1"/>
                </a:cxn>
                <a:cxn ang="T7">
                  <a:pos x="T2" y="T3"/>
                </a:cxn>
                <a:cxn ang="T8">
                  <a:pos x="T4" y="T5"/>
                </a:cxn>
              </a:cxnLst>
              <a:rect l="0" t="0" r="r" b="b"/>
              <a:pathLst>
                <a:path w="43018" h="23106" fill="none" extrusionOk="0">
                  <a:moveTo>
                    <a:pt x="43017" y="4306"/>
                  </a:moveTo>
                  <a:cubicBezTo>
                    <a:pt x="41611" y="15061"/>
                    <a:pt x="32446" y="23105"/>
                    <a:pt x="21600" y="23106"/>
                  </a:cubicBezTo>
                  <a:cubicBezTo>
                    <a:pt x="9670" y="23106"/>
                    <a:pt x="0" y="13435"/>
                    <a:pt x="0" y="1506"/>
                  </a:cubicBezTo>
                  <a:cubicBezTo>
                    <a:pt x="-1" y="1003"/>
                    <a:pt x="17" y="501"/>
                    <a:pt x="52" y="-1"/>
                  </a:cubicBezTo>
                </a:path>
                <a:path w="43018" h="23106" stroke="0" extrusionOk="0">
                  <a:moveTo>
                    <a:pt x="43017" y="4306"/>
                  </a:moveTo>
                  <a:cubicBezTo>
                    <a:pt x="41611" y="15061"/>
                    <a:pt x="32446" y="23105"/>
                    <a:pt x="21600" y="23106"/>
                  </a:cubicBezTo>
                  <a:cubicBezTo>
                    <a:pt x="9670" y="23106"/>
                    <a:pt x="0" y="13435"/>
                    <a:pt x="0" y="1506"/>
                  </a:cubicBezTo>
                  <a:cubicBezTo>
                    <a:pt x="-1" y="1003"/>
                    <a:pt x="17" y="501"/>
                    <a:pt x="52" y="-1"/>
                  </a:cubicBezTo>
                  <a:lnTo>
                    <a:pt x="21600" y="1506"/>
                  </a:lnTo>
                  <a:lnTo>
                    <a:pt x="43017" y="4306"/>
                  </a:lnTo>
                  <a:close/>
                </a:path>
              </a:pathLst>
            </a:custGeom>
            <a:noFill/>
            <a:ln w="19050">
              <a:solidFill>
                <a:srgbClr val="00FF00"/>
              </a:solidFill>
              <a:round/>
              <a:headEnd/>
              <a:tailEnd/>
            </a:ln>
            <a:effectLst/>
          </p:spPr>
          <p:txBody>
            <a:bodyPr wrap="none" anchor="ctr"/>
            <a:lstStyle/>
            <a:p>
              <a:endParaRPr lang="zh-CN" altLang="en-US"/>
            </a:p>
          </p:txBody>
        </p:sp>
      </p:grpSp>
      <p:graphicFrame>
        <p:nvGraphicFramePr>
          <p:cNvPr id="152726" name="Object 150"/>
          <p:cNvGraphicFramePr>
            <a:graphicFrameLocks noChangeAspect="1"/>
          </p:cNvGraphicFramePr>
          <p:nvPr/>
        </p:nvGraphicFramePr>
        <p:xfrm>
          <a:off x="1828800" y="4876800"/>
          <a:ext cx="2273300" cy="1033463"/>
        </p:xfrm>
        <a:graphic>
          <a:graphicData uri="http://schemas.openxmlformats.org/presentationml/2006/ole">
            <p:oleObj spid="_x0000_s101561" name="Equation" r:id="rId11" imgW="2423160" imgH="1060920" progId="Equation.3">
              <p:embed/>
            </p:oleObj>
          </a:graphicData>
        </a:graphic>
      </p:graphicFrame>
      <p:sp>
        <p:nvSpPr>
          <p:cNvPr id="152727" name="Text Box 151"/>
          <p:cNvSpPr txBox="1">
            <a:spLocks noChangeArrowheads="1"/>
          </p:cNvSpPr>
          <p:nvPr/>
        </p:nvSpPr>
        <p:spPr bwMode="auto">
          <a:xfrm>
            <a:off x="4972050" y="4814888"/>
            <a:ext cx="1962150" cy="519112"/>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单叶双曲面</a:t>
            </a:r>
          </a:p>
        </p:txBody>
      </p:sp>
      <p:graphicFrame>
        <p:nvGraphicFramePr>
          <p:cNvPr id="152728" name="Object 152"/>
          <p:cNvGraphicFramePr>
            <a:graphicFrameLocks noChangeAspect="1"/>
          </p:cNvGraphicFramePr>
          <p:nvPr/>
        </p:nvGraphicFramePr>
        <p:xfrm>
          <a:off x="4610100" y="4953000"/>
          <a:ext cx="152400" cy="304800"/>
        </p:xfrm>
        <a:graphic>
          <a:graphicData uri="http://schemas.openxmlformats.org/presentationml/2006/ole">
            <p:oleObj spid="_x0000_s101562" name="Equation" r:id="rId12" imgW="104040" imgH="270360" progId="Equation.3">
              <p:embed/>
            </p:oleObj>
          </a:graphicData>
        </a:graphic>
      </p:graphicFrame>
      <p:graphicFrame>
        <p:nvGraphicFramePr>
          <p:cNvPr id="152729" name="Object 153"/>
          <p:cNvGraphicFramePr>
            <a:graphicFrameLocks noChangeAspect="1"/>
          </p:cNvGraphicFramePr>
          <p:nvPr/>
        </p:nvGraphicFramePr>
        <p:xfrm>
          <a:off x="4381500" y="5562600"/>
          <a:ext cx="419100" cy="304800"/>
        </p:xfrm>
        <a:graphic>
          <a:graphicData uri="http://schemas.openxmlformats.org/presentationml/2006/ole">
            <p:oleObj spid="_x0000_s101563" name="Equation" r:id="rId13" imgW="395280" imgH="270360" progId="Equation.3">
              <p:embed/>
            </p:oleObj>
          </a:graphicData>
        </a:graphic>
      </p:graphicFrame>
      <p:sp>
        <p:nvSpPr>
          <p:cNvPr id="152730" name="Text Box 154"/>
          <p:cNvSpPr txBox="1">
            <a:spLocks noChangeArrowheads="1"/>
          </p:cNvSpPr>
          <p:nvPr/>
        </p:nvSpPr>
        <p:spPr bwMode="auto">
          <a:xfrm>
            <a:off x="4972050" y="5424488"/>
            <a:ext cx="1962150" cy="519112"/>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双叶双曲面</a:t>
            </a:r>
          </a:p>
        </p:txBody>
      </p:sp>
      <p:sp>
        <p:nvSpPr>
          <p:cNvPr id="152731" name="AutoShape 155"/>
          <p:cNvSpPr>
            <a:spLocks/>
          </p:cNvSpPr>
          <p:nvPr/>
        </p:nvSpPr>
        <p:spPr bwMode="auto">
          <a:xfrm>
            <a:off x="4191000" y="4953000"/>
            <a:ext cx="152400" cy="914400"/>
          </a:xfrm>
          <a:prstGeom prst="leftBrace">
            <a:avLst>
              <a:gd name="adj1" fmla="val 50000"/>
              <a:gd name="adj2" fmla="val 50000"/>
            </a:avLst>
          </a:prstGeom>
          <a:noFill/>
          <a:ln w="9525">
            <a:solidFill>
              <a:schemeClr val="tx1"/>
            </a:solidFill>
            <a:round/>
            <a:headEnd/>
            <a:tailEnd/>
          </a:ln>
          <a:effectLst/>
        </p:spPr>
        <p:txBody>
          <a:bodyPr wrap="none" anchor="ctr"/>
          <a:lstStyle/>
          <a:p>
            <a:pPr eaLnBrk="1" hangingPunct="1"/>
            <a:endParaRPr lang="zh-CN" altLang="en-US"/>
          </a:p>
        </p:txBody>
      </p:sp>
      <p:sp>
        <p:nvSpPr>
          <p:cNvPr id="101397" name="WordArt 13"/>
          <p:cNvSpPr>
            <a:spLocks noChangeArrowheads="1" noChangeShapeType="1" noTextEdit="1"/>
          </p:cNvSpPr>
          <p:nvPr/>
        </p:nvSpPr>
        <p:spPr bwMode="auto">
          <a:xfrm>
            <a:off x="76200" y="1524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四、二次曲面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2592"/>
                                        </p:tgtEl>
                                        <p:attrNameLst>
                                          <p:attrName>style.visibility</p:attrName>
                                        </p:attrNameLst>
                                      </p:cBhvr>
                                      <p:to>
                                        <p:strVal val="visible"/>
                                      </p:to>
                                    </p:set>
                                    <p:animEffect transition="in" filter="wipe(left)">
                                      <p:cBhvr>
                                        <p:cTn id="7" dur="500"/>
                                        <p:tgtEl>
                                          <p:spTgt spid="1525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2722"/>
                                        </p:tgtEl>
                                        <p:attrNameLst>
                                          <p:attrName>style.visibility</p:attrName>
                                        </p:attrNameLst>
                                      </p:cBhvr>
                                      <p:to>
                                        <p:strVal val="visible"/>
                                      </p:to>
                                    </p:set>
                                    <p:animEffect transition="in" filter="wipe(left)">
                                      <p:cBhvr>
                                        <p:cTn id="12" dur="500"/>
                                        <p:tgtEl>
                                          <p:spTgt spid="1527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2662"/>
                                        </p:tgtEl>
                                        <p:attrNameLst>
                                          <p:attrName>style.visibility</p:attrName>
                                        </p:attrNameLst>
                                      </p:cBhvr>
                                      <p:to>
                                        <p:strVal val="visible"/>
                                      </p:to>
                                    </p:set>
                                    <p:animEffect transition="in" filter="wipe(left)">
                                      <p:cBhvr>
                                        <p:cTn id="17" dur="500"/>
                                        <p:tgtEl>
                                          <p:spTgt spid="1526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2663">
                                            <p:txEl>
                                              <p:pRg st="0" end="0"/>
                                            </p:txEl>
                                          </p:spTgt>
                                        </p:tgtEl>
                                        <p:attrNameLst>
                                          <p:attrName>style.visibility</p:attrName>
                                        </p:attrNameLst>
                                      </p:cBhvr>
                                      <p:to>
                                        <p:strVal val="visible"/>
                                      </p:to>
                                    </p:set>
                                    <p:animEffect transition="in" filter="wipe(left)">
                                      <p:cBhvr>
                                        <p:cTn id="22" dur="500"/>
                                        <p:tgtEl>
                                          <p:spTgt spid="15266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52724"/>
                                        </p:tgtEl>
                                        <p:attrNameLst>
                                          <p:attrName>style.visibility</p:attrName>
                                        </p:attrNameLst>
                                      </p:cBhvr>
                                      <p:to>
                                        <p:strVal val="visible"/>
                                      </p:to>
                                    </p:set>
                                    <p:animEffect transition="in" filter="wipe(up)">
                                      <p:cBhvr>
                                        <p:cTn id="27" dur="500"/>
                                        <p:tgtEl>
                                          <p:spTgt spid="1527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2664"/>
                                        </p:tgtEl>
                                        <p:attrNameLst>
                                          <p:attrName>style.visibility</p:attrName>
                                        </p:attrNameLst>
                                      </p:cBhvr>
                                      <p:to>
                                        <p:strVal val="visible"/>
                                      </p:to>
                                    </p:set>
                                    <p:animEffect transition="in" filter="wipe(left)">
                                      <p:cBhvr>
                                        <p:cTn id="32" dur="500"/>
                                        <p:tgtEl>
                                          <p:spTgt spid="152664"/>
                                        </p:tgtEl>
                                      </p:cBhvr>
                                    </p:animEffect>
                                  </p:childTnLst>
                                </p:cTn>
                              </p:par>
                            </p:childTnLst>
                          </p:cTn>
                        </p:par>
                        <p:par>
                          <p:cTn id="33" fill="hold" nodeType="after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52672">
                                            <p:txEl>
                                              <p:pRg st="0" end="0"/>
                                            </p:txEl>
                                          </p:spTgt>
                                        </p:tgtEl>
                                        <p:attrNameLst>
                                          <p:attrName>style.visibility</p:attrName>
                                        </p:attrNameLst>
                                      </p:cBhvr>
                                      <p:to>
                                        <p:strVal val="visible"/>
                                      </p:to>
                                    </p:set>
                                    <p:animEffect transition="in" filter="wipe(left)">
                                      <p:cBhvr>
                                        <p:cTn id="36" dur="500"/>
                                        <p:tgtEl>
                                          <p:spTgt spid="152672">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52668"/>
                                        </p:tgtEl>
                                        <p:attrNameLst>
                                          <p:attrName>style.visibility</p:attrName>
                                        </p:attrNameLst>
                                      </p:cBhvr>
                                      <p:to>
                                        <p:strVal val="visible"/>
                                      </p:to>
                                    </p:set>
                                    <p:animEffect transition="in" filter="wipe(left)">
                                      <p:cBhvr>
                                        <p:cTn id="41" dur="500"/>
                                        <p:tgtEl>
                                          <p:spTgt spid="15266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52670">
                                            <p:txEl>
                                              <p:pRg st="0" end="0"/>
                                            </p:txEl>
                                          </p:spTgt>
                                        </p:tgtEl>
                                        <p:attrNameLst>
                                          <p:attrName>style.visibility</p:attrName>
                                        </p:attrNameLst>
                                      </p:cBhvr>
                                      <p:to>
                                        <p:strVal val="visible"/>
                                      </p:to>
                                    </p:set>
                                    <p:animEffect transition="in" filter="wipe(left)">
                                      <p:cBhvr>
                                        <p:cTn id="46" dur="500"/>
                                        <p:tgtEl>
                                          <p:spTgt spid="152670">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52716"/>
                                        </p:tgtEl>
                                        <p:attrNameLst>
                                          <p:attrName>style.visibility</p:attrName>
                                        </p:attrNameLst>
                                      </p:cBhvr>
                                      <p:to>
                                        <p:strVal val="visible"/>
                                      </p:to>
                                    </p:set>
                                    <p:animEffect transition="in" filter="wipe(left)">
                                      <p:cBhvr>
                                        <p:cTn id="51" dur="500"/>
                                        <p:tgtEl>
                                          <p:spTgt spid="152716"/>
                                        </p:tgtEl>
                                      </p:cBhvr>
                                    </p:animEffect>
                                  </p:childTnLst>
                                </p:cTn>
                              </p:par>
                            </p:childTnLst>
                          </p:cTn>
                        </p:par>
                        <p:par>
                          <p:cTn id="52" fill="hold" nodeType="afterGroup">
                            <p:stCondLst>
                              <p:cond delay="500"/>
                            </p:stCondLst>
                            <p:childTnLst>
                              <p:par>
                                <p:cTn id="53" presetID="22" presetClass="entr" presetSubtype="8" fill="hold" nodeType="afterEffect">
                                  <p:stCondLst>
                                    <p:cond delay="0"/>
                                  </p:stCondLst>
                                  <p:childTnLst>
                                    <p:set>
                                      <p:cBhvr>
                                        <p:cTn id="54" dur="1" fill="hold">
                                          <p:stCondLst>
                                            <p:cond delay="0"/>
                                          </p:stCondLst>
                                        </p:cTn>
                                        <p:tgtEl>
                                          <p:spTgt spid="152697"/>
                                        </p:tgtEl>
                                        <p:attrNameLst>
                                          <p:attrName>style.visibility</p:attrName>
                                        </p:attrNameLst>
                                      </p:cBhvr>
                                      <p:to>
                                        <p:strVal val="visible"/>
                                      </p:to>
                                    </p:set>
                                    <p:animEffect transition="in" filter="wipe(left)">
                                      <p:cBhvr>
                                        <p:cTn id="55" dur="500"/>
                                        <p:tgtEl>
                                          <p:spTgt spid="15269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52671">
                                            <p:txEl>
                                              <p:pRg st="0" end="0"/>
                                            </p:txEl>
                                          </p:spTgt>
                                        </p:tgtEl>
                                        <p:attrNameLst>
                                          <p:attrName>style.visibility</p:attrName>
                                        </p:attrNameLst>
                                      </p:cBhvr>
                                      <p:to>
                                        <p:strVal val="visible"/>
                                      </p:to>
                                    </p:set>
                                    <p:animEffect transition="in" filter="wipe(left)">
                                      <p:cBhvr>
                                        <p:cTn id="60" dur="500"/>
                                        <p:tgtEl>
                                          <p:spTgt spid="152671">
                                            <p:txEl>
                                              <p:pRg st="0" end="0"/>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52726"/>
                                        </p:tgtEl>
                                        <p:attrNameLst>
                                          <p:attrName>style.visibility</p:attrName>
                                        </p:attrNameLst>
                                      </p:cBhvr>
                                      <p:to>
                                        <p:strVal val="visible"/>
                                      </p:to>
                                    </p:set>
                                    <p:animEffect transition="in" filter="wipe(left)">
                                      <p:cBhvr>
                                        <p:cTn id="65" dur="500"/>
                                        <p:tgtEl>
                                          <p:spTgt spid="152726"/>
                                        </p:tgtEl>
                                      </p:cBhvr>
                                    </p:animEffect>
                                  </p:childTnLst>
                                </p:cTn>
                              </p:par>
                            </p:childTnLst>
                          </p:cTn>
                        </p:par>
                        <p:par>
                          <p:cTn id="66" fill="hold" nodeType="afterGroup">
                            <p:stCondLst>
                              <p:cond delay="500"/>
                            </p:stCondLst>
                            <p:childTnLst>
                              <p:par>
                                <p:cTn id="67" presetID="22" presetClass="entr" presetSubtype="1" fill="hold" grpId="0" nodeType="afterEffect">
                                  <p:stCondLst>
                                    <p:cond delay="0"/>
                                  </p:stCondLst>
                                  <p:childTnLst>
                                    <p:set>
                                      <p:cBhvr>
                                        <p:cTn id="68" dur="1" fill="hold">
                                          <p:stCondLst>
                                            <p:cond delay="0"/>
                                          </p:stCondLst>
                                        </p:cTn>
                                        <p:tgtEl>
                                          <p:spTgt spid="152731"/>
                                        </p:tgtEl>
                                        <p:attrNameLst>
                                          <p:attrName>style.visibility</p:attrName>
                                        </p:attrNameLst>
                                      </p:cBhvr>
                                      <p:to>
                                        <p:strVal val="visible"/>
                                      </p:to>
                                    </p:set>
                                    <p:animEffect transition="in" filter="wipe(up)">
                                      <p:cBhvr>
                                        <p:cTn id="69" dur="500"/>
                                        <p:tgtEl>
                                          <p:spTgt spid="15273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52728"/>
                                        </p:tgtEl>
                                        <p:attrNameLst>
                                          <p:attrName>style.visibility</p:attrName>
                                        </p:attrNameLst>
                                      </p:cBhvr>
                                      <p:to>
                                        <p:strVal val="visible"/>
                                      </p:to>
                                    </p:set>
                                    <p:animEffect transition="in" filter="wipe(left)">
                                      <p:cBhvr>
                                        <p:cTn id="74" dur="500"/>
                                        <p:tgtEl>
                                          <p:spTgt spid="152728"/>
                                        </p:tgtEl>
                                      </p:cBhvr>
                                    </p:animEffect>
                                  </p:childTnLst>
                                </p:cTn>
                              </p:par>
                            </p:childTnLst>
                          </p:cTn>
                        </p:par>
                        <p:par>
                          <p:cTn id="75" fill="hold" nodeType="afterGroup">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152727">
                                            <p:txEl>
                                              <p:pRg st="0" end="0"/>
                                            </p:txEl>
                                          </p:spTgt>
                                        </p:tgtEl>
                                        <p:attrNameLst>
                                          <p:attrName>style.visibility</p:attrName>
                                        </p:attrNameLst>
                                      </p:cBhvr>
                                      <p:to>
                                        <p:strVal val="visible"/>
                                      </p:to>
                                    </p:set>
                                    <p:animEffect transition="in" filter="wipe(left)">
                                      <p:cBhvr>
                                        <p:cTn id="78" dur="500"/>
                                        <p:tgtEl>
                                          <p:spTgt spid="152727">
                                            <p:txEl>
                                              <p:pRg st="0" end="0"/>
                                            </p:txEl>
                                          </p:spTgt>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52729"/>
                                        </p:tgtEl>
                                        <p:attrNameLst>
                                          <p:attrName>style.visibility</p:attrName>
                                        </p:attrNameLst>
                                      </p:cBhvr>
                                      <p:to>
                                        <p:strVal val="visible"/>
                                      </p:to>
                                    </p:set>
                                    <p:animEffect transition="in" filter="wipe(left)">
                                      <p:cBhvr>
                                        <p:cTn id="83" dur="500"/>
                                        <p:tgtEl>
                                          <p:spTgt spid="152729"/>
                                        </p:tgtEl>
                                      </p:cBhvr>
                                    </p:animEffect>
                                  </p:childTnLst>
                                </p:cTn>
                              </p:par>
                            </p:childTnLst>
                          </p:cTn>
                        </p:par>
                        <p:par>
                          <p:cTn id="84" fill="hold" nodeType="afterGroup">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152730">
                                            <p:txEl>
                                              <p:pRg st="0" end="0"/>
                                            </p:txEl>
                                          </p:spTgt>
                                        </p:tgtEl>
                                        <p:attrNameLst>
                                          <p:attrName>style.visibility</p:attrName>
                                        </p:attrNameLst>
                                      </p:cBhvr>
                                      <p:to>
                                        <p:strVal val="visible"/>
                                      </p:to>
                                    </p:set>
                                    <p:animEffect transition="in" filter="wipe(left)">
                                      <p:cBhvr>
                                        <p:cTn id="87" dur="500"/>
                                        <p:tgtEl>
                                          <p:spTgt spid="1527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63" grpId="0" build="p" autoUpdateAnimBg="0"/>
      <p:bldP spid="152670" grpId="0" build="p" autoUpdateAnimBg="0"/>
      <p:bldP spid="152671" grpId="0" build="p" autoUpdateAnimBg="0"/>
      <p:bldP spid="152672" grpId="0" build="p" autoUpdateAnimBg="0" advAuto="0"/>
      <p:bldP spid="152727" grpId="0" build="p" autoUpdateAnimBg="0" advAuto="0"/>
      <p:bldP spid="152730" grpId="0" build="p" autoUpdateAnimBg="0" advAuto="0"/>
      <p:bldP spid="152731"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bwMode="auto">
          <a:xfrm>
            <a:off x="533400" y="685800"/>
            <a:ext cx="2667000" cy="533400"/>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smtClean="0">
                <a:ea typeface="楷体_GB2312" pitchFamily="49" charset="-122"/>
              </a:rPr>
              <a:t>4.  </a:t>
            </a:r>
            <a:r>
              <a:rPr lang="zh-CN" altLang="en-US" sz="2800" b="1" smtClean="0">
                <a:latin typeface="楷体_GB2312" pitchFamily="49" charset="-122"/>
                <a:ea typeface="楷体_GB2312" pitchFamily="49" charset="-122"/>
              </a:rPr>
              <a:t>椭圆锥面</a:t>
            </a:r>
          </a:p>
        </p:txBody>
      </p:sp>
      <p:graphicFrame>
        <p:nvGraphicFramePr>
          <p:cNvPr id="198659" name="Object 3"/>
          <p:cNvGraphicFramePr>
            <a:graphicFrameLocks noChangeAspect="1"/>
          </p:cNvGraphicFramePr>
          <p:nvPr/>
        </p:nvGraphicFramePr>
        <p:xfrm>
          <a:off x="1295400" y="1092200"/>
          <a:ext cx="4303713" cy="965200"/>
        </p:xfrm>
        <a:graphic>
          <a:graphicData uri="http://schemas.openxmlformats.org/presentationml/2006/ole">
            <p:oleObj spid="_x0000_s102578" name="Equation" r:id="rId3" imgW="4638240" imgH="987840" progId="Equation.3">
              <p:embed/>
            </p:oleObj>
          </a:graphicData>
        </a:graphic>
      </p:graphicFrame>
      <p:graphicFrame>
        <p:nvGraphicFramePr>
          <p:cNvPr id="198660" name="Object 4"/>
          <p:cNvGraphicFramePr>
            <a:graphicFrameLocks noChangeAspect="1"/>
          </p:cNvGraphicFramePr>
          <p:nvPr/>
        </p:nvGraphicFramePr>
        <p:xfrm>
          <a:off x="701675" y="2209800"/>
          <a:ext cx="3784600" cy="457200"/>
        </p:xfrm>
        <a:graphic>
          <a:graphicData uri="http://schemas.openxmlformats.org/presentationml/2006/ole">
            <p:oleObj spid="_x0000_s102579" name="Equation" r:id="rId4" imgW="4066560" imgH="436680" progId="Equation.3">
              <p:embed/>
            </p:oleObj>
          </a:graphicData>
        </a:graphic>
      </p:graphicFrame>
      <p:sp>
        <p:nvSpPr>
          <p:cNvPr id="198661" name="Text Box 5"/>
          <p:cNvSpPr txBox="1">
            <a:spLocks noChangeArrowheads="1"/>
          </p:cNvSpPr>
          <p:nvPr/>
        </p:nvSpPr>
        <p:spPr bwMode="auto">
          <a:xfrm>
            <a:off x="4378325" y="2147888"/>
            <a:ext cx="895350" cy="519112"/>
          </a:xfrm>
          <a:prstGeom prst="rect">
            <a:avLst/>
          </a:prstGeom>
          <a:noFill/>
          <a:ln w="9525">
            <a:noFill/>
            <a:miter lim="800000"/>
            <a:headEnd/>
            <a:tailEnd/>
          </a:ln>
          <a:effectLst/>
        </p:spPr>
        <p:txBody>
          <a:bodyPr wrap="none">
            <a:spAutoFit/>
          </a:bodyPr>
          <a:lstStyle/>
          <a:p>
            <a:r>
              <a:rPr kumimoji="1" lang="zh-CN" altLang="en-US" sz="2800">
                <a:solidFill>
                  <a:schemeClr val="tx2"/>
                </a:solidFill>
                <a:latin typeface="Times New Roman" pitchFamily="18" charset="0"/>
                <a:ea typeface="楷体_GB2312" pitchFamily="49" charset="-122"/>
              </a:rPr>
              <a:t>椭圆</a:t>
            </a:r>
          </a:p>
        </p:txBody>
      </p:sp>
      <p:sp>
        <p:nvSpPr>
          <p:cNvPr id="198696" name="Text Box 40"/>
          <p:cNvSpPr txBox="1">
            <a:spLocks noChangeArrowheads="1"/>
          </p:cNvSpPr>
          <p:nvPr/>
        </p:nvSpPr>
        <p:spPr bwMode="auto">
          <a:xfrm>
            <a:off x="533400" y="3810000"/>
            <a:ext cx="7788275" cy="519113"/>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在平面 </a:t>
            </a:r>
            <a:r>
              <a:rPr kumimoji="1" lang="en-US" altLang="zh-CN" sz="2800" i="1">
                <a:latin typeface="Times New Roman" pitchFamily="18" charset="0"/>
                <a:ea typeface="楷体_GB2312" pitchFamily="49" charset="-122"/>
              </a:rPr>
              <a:t>x</a:t>
            </a:r>
            <a:r>
              <a:rPr kumimoji="1" lang="zh-CN" altLang="en-US" sz="2800">
                <a:latin typeface="Times New Roman" pitchFamily="18" charset="0"/>
                <a:ea typeface="楷体_GB2312" pitchFamily="49" charset="-122"/>
              </a:rPr>
              <a:t>＝</a:t>
            </a:r>
            <a:r>
              <a:rPr kumimoji="1" lang="en-US" altLang="zh-CN" sz="2800">
                <a:latin typeface="Times New Roman" pitchFamily="18" charset="0"/>
                <a:ea typeface="楷体_GB2312" pitchFamily="49" charset="-122"/>
              </a:rPr>
              <a:t>0 </a:t>
            </a:r>
            <a:r>
              <a:rPr kumimoji="1" lang="zh-CN" altLang="en-US" sz="2800">
                <a:latin typeface="Times New Roman" pitchFamily="18" charset="0"/>
                <a:ea typeface="楷体_GB2312" pitchFamily="49" charset="-122"/>
              </a:rPr>
              <a:t>或 </a:t>
            </a:r>
            <a:r>
              <a:rPr kumimoji="1" lang="en-US" altLang="zh-CN" sz="2800" i="1">
                <a:latin typeface="Times New Roman" pitchFamily="18" charset="0"/>
                <a:ea typeface="楷体_GB2312" pitchFamily="49" charset="-122"/>
              </a:rPr>
              <a:t>y</a:t>
            </a:r>
            <a:r>
              <a:rPr kumimoji="1" lang="zh-CN" altLang="en-US" sz="2800">
                <a:latin typeface="Times New Roman" pitchFamily="18" charset="0"/>
                <a:ea typeface="楷体_GB2312" pitchFamily="49" charset="-122"/>
              </a:rPr>
              <a:t>＝</a:t>
            </a:r>
            <a:r>
              <a:rPr kumimoji="1" lang="en-US" altLang="zh-CN" sz="2800">
                <a:latin typeface="Times New Roman" pitchFamily="18" charset="0"/>
                <a:ea typeface="楷体_GB2312" pitchFamily="49" charset="-122"/>
              </a:rPr>
              <a:t>0 </a:t>
            </a:r>
            <a:r>
              <a:rPr kumimoji="1" lang="zh-CN" altLang="en-US" sz="2800">
                <a:latin typeface="Times New Roman" pitchFamily="18" charset="0"/>
                <a:ea typeface="楷体_GB2312" pitchFamily="49" charset="-122"/>
              </a:rPr>
              <a:t>上的截痕为过原点的两直线 </a:t>
            </a:r>
            <a:r>
              <a:rPr kumimoji="1" lang="en-US" altLang="zh-CN" sz="2800">
                <a:latin typeface="Times New Roman" pitchFamily="18" charset="0"/>
                <a:ea typeface="楷体_GB2312" pitchFamily="49" charset="-122"/>
              </a:rPr>
              <a:t>.</a:t>
            </a:r>
          </a:p>
        </p:txBody>
      </p:sp>
      <p:grpSp>
        <p:nvGrpSpPr>
          <p:cNvPr id="198667" name="Group 11"/>
          <p:cNvGrpSpPr>
            <a:grpSpLocks/>
          </p:cNvGrpSpPr>
          <p:nvPr/>
        </p:nvGrpSpPr>
        <p:grpSpPr bwMode="auto">
          <a:xfrm>
            <a:off x="6875463" y="2524125"/>
            <a:ext cx="617537" cy="147638"/>
            <a:chOff x="1440" y="2736"/>
            <a:chExt cx="1912" cy="454"/>
          </a:xfrm>
        </p:grpSpPr>
        <p:sp>
          <p:nvSpPr>
            <p:cNvPr id="102442" name="Arc 12"/>
            <p:cNvSpPr>
              <a:spLocks/>
            </p:cNvSpPr>
            <p:nvPr/>
          </p:nvSpPr>
          <p:spPr bwMode="auto">
            <a:xfrm>
              <a:off x="1440" y="2736"/>
              <a:ext cx="1912" cy="271"/>
            </a:xfrm>
            <a:custGeom>
              <a:avLst/>
              <a:gdLst>
                <a:gd name="T0" fmla="*/ 0 w 43138"/>
                <a:gd name="T1" fmla="*/ 0 h 24006"/>
                <a:gd name="T2" fmla="*/ 0 w 43138"/>
                <a:gd name="T3" fmla="*/ 0 h 24006"/>
                <a:gd name="T4" fmla="*/ 0 w 43138"/>
                <a:gd name="T5" fmla="*/ 0 h 24006"/>
                <a:gd name="T6" fmla="*/ 0 60000 65536"/>
                <a:gd name="T7" fmla="*/ 0 60000 65536"/>
                <a:gd name="T8" fmla="*/ 0 60000 65536"/>
              </a:gdLst>
              <a:ahLst/>
              <a:cxnLst>
                <a:cxn ang="T6">
                  <a:pos x="T0" y="T1"/>
                </a:cxn>
                <a:cxn ang="T7">
                  <a:pos x="T2" y="T3"/>
                </a:cxn>
                <a:cxn ang="T8">
                  <a:pos x="T4" y="T5"/>
                </a:cxn>
              </a:cxnLst>
              <a:rect l="0" t="0" r="r" b="b"/>
              <a:pathLst>
                <a:path w="43138" h="24006" fill="none" extrusionOk="0">
                  <a:moveTo>
                    <a:pt x="-1" y="19964"/>
                  </a:moveTo>
                  <a:cubicBezTo>
                    <a:pt x="854" y="8702"/>
                    <a:pt x="10242" y="-1"/>
                    <a:pt x="21538" y="0"/>
                  </a:cubicBezTo>
                  <a:cubicBezTo>
                    <a:pt x="33467" y="0"/>
                    <a:pt x="43138" y="9670"/>
                    <a:pt x="43138" y="21600"/>
                  </a:cubicBezTo>
                  <a:cubicBezTo>
                    <a:pt x="43138" y="22403"/>
                    <a:pt x="43093" y="23207"/>
                    <a:pt x="43003" y="24005"/>
                  </a:cubicBezTo>
                </a:path>
                <a:path w="43138" h="24006" stroke="0" extrusionOk="0">
                  <a:moveTo>
                    <a:pt x="-1" y="19964"/>
                  </a:moveTo>
                  <a:cubicBezTo>
                    <a:pt x="854" y="8702"/>
                    <a:pt x="10242" y="-1"/>
                    <a:pt x="21538" y="0"/>
                  </a:cubicBezTo>
                  <a:cubicBezTo>
                    <a:pt x="33467" y="0"/>
                    <a:pt x="43138" y="9670"/>
                    <a:pt x="43138" y="21600"/>
                  </a:cubicBezTo>
                  <a:cubicBezTo>
                    <a:pt x="43138" y="22403"/>
                    <a:pt x="43093" y="23207"/>
                    <a:pt x="43003" y="24005"/>
                  </a:cubicBezTo>
                  <a:lnTo>
                    <a:pt x="21538" y="21600"/>
                  </a:lnTo>
                  <a:lnTo>
                    <a:pt x="-1" y="19964"/>
                  </a:lnTo>
                  <a:close/>
                </a:path>
              </a:pathLst>
            </a:custGeom>
            <a:noFill/>
            <a:ln w="12700">
              <a:solidFill>
                <a:srgbClr val="00FF00"/>
              </a:solidFill>
              <a:prstDash val="dash"/>
              <a:round/>
              <a:headEnd/>
              <a:tailEnd/>
            </a:ln>
            <a:effectLst/>
          </p:spPr>
          <p:txBody>
            <a:bodyPr wrap="none" anchor="ctr"/>
            <a:lstStyle/>
            <a:p>
              <a:endParaRPr lang="zh-CN" altLang="en-US"/>
            </a:p>
          </p:txBody>
        </p:sp>
        <p:sp>
          <p:nvSpPr>
            <p:cNvPr id="102443" name="Arc 13"/>
            <p:cNvSpPr>
              <a:spLocks/>
            </p:cNvSpPr>
            <p:nvPr/>
          </p:nvSpPr>
          <p:spPr bwMode="auto">
            <a:xfrm>
              <a:off x="1446" y="2928"/>
              <a:ext cx="1904" cy="262"/>
            </a:xfrm>
            <a:custGeom>
              <a:avLst/>
              <a:gdLst>
                <a:gd name="T0" fmla="*/ 0 w 43018"/>
                <a:gd name="T1" fmla="*/ 0 h 23106"/>
                <a:gd name="T2" fmla="*/ 0 w 43018"/>
                <a:gd name="T3" fmla="*/ 0 h 23106"/>
                <a:gd name="T4" fmla="*/ 0 w 43018"/>
                <a:gd name="T5" fmla="*/ 0 h 23106"/>
                <a:gd name="T6" fmla="*/ 0 60000 65536"/>
                <a:gd name="T7" fmla="*/ 0 60000 65536"/>
                <a:gd name="T8" fmla="*/ 0 60000 65536"/>
              </a:gdLst>
              <a:ahLst/>
              <a:cxnLst>
                <a:cxn ang="T6">
                  <a:pos x="T0" y="T1"/>
                </a:cxn>
                <a:cxn ang="T7">
                  <a:pos x="T2" y="T3"/>
                </a:cxn>
                <a:cxn ang="T8">
                  <a:pos x="T4" y="T5"/>
                </a:cxn>
              </a:cxnLst>
              <a:rect l="0" t="0" r="r" b="b"/>
              <a:pathLst>
                <a:path w="43018" h="23106" fill="none" extrusionOk="0">
                  <a:moveTo>
                    <a:pt x="43017" y="4306"/>
                  </a:moveTo>
                  <a:cubicBezTo>
                    <a:pt x="41611" y="15061"/>
                    <a:pt x="32446" y="23105"/>
                    <a:pt x="21600" y="23106"/>
                  </a:cubicBezTo>
                  <a:cubicBezTo>
                    <a:pt x="9670" y="23106"/>
                    <a:pt x="0" y="13435"/>
                    <a:pt x="0" y="1506"/>
                  </a:cubicBezTo>
                  <a:cubicBezTo>
                    <a:pt x="-1" y="1003"/>
                    <a:pt x="17" y="501"/>
                    <a:pt x="52" y="-1"/>
                  </a:cubicBezTo>
                </a:path>
                <a:path w="43018" h="23106" stroke="0" extrusionOk="0">
                  <a:moveTo>
                    <a:pt x="43017" y="4306"/>
                  </a:moveTo>
                  <a:cubicBezTo>
                    <a:pt x="41611" y="15061"/>
                    <a:pt x="32446" y="23105"/>
                    <a:pt x="21600" y="23106"/>
                  </a:cubicBezTo>
                  <a:cubicBezTo>
                    <a:pt x="9670" y="23106"/>
                    <a:pt x="0" y="13435"/>
                    <a:pt x="0" y="1506"/>
                  </a:cubicBezTo>
                  <a:cubicBezTo>
                    <a:pt x="-1" y="1003"/>
                    <a:pt x="17" y="501"/>
                    <a:pt x="52" y="-1"/>
                  </a:cubicBezTo>
                  <a:lnTo>
                    <a:pt x="21600" y="1506"/>
                  </a:lnTo>
                  <a:lnTo>
                    <a:pt x="43017" y="4306"/>
                  </a:lnTo>
                  <a:close/>
                </a:path>
              </a:pathLst>
            </a:custGeom>
            <a:noFill/>
            <a:ln w="12700">
              <a:solidFill>
                <a:srgbClr val="00FF00"/>
              </a:solidFill>
              <a:round/>
              <a:headEnd/>
              <a:tailEnd/>
            </a:ln>
            <a:effectLst/>
          </p:spPr>
          <p:txBody>
            <a:bodyPr wrap="none" anchor="ctr"/>
            <a:lstStyle/>
            <a:p>
              <a:endParaRPr lang="zh-CN" altLang="en-US"/>
            </a:p>
          </p:txBody>
        </p:sp>
      </p:grpSp>
      <p:grpSp>
        <p:nvGrpSpPr>
          <p:cNvPr id="198693" name="Group 37"/>
          <p:cNvGrpSpPr>
            <a:grpSpLocks/>
          </p:cNvGrpSpPr>
          <p:nvPr/>
        </p:nvGrpSpPr>
        <p:grpSpPr bwMode="auto">
          <a:xfrm>
            <a:off x="6872288" y="1558925"/>
            <a:ext cx="617537" cy="147638"/>
            <a:chOff x="1440" y="2736"/>
            <a:chExt cx="1912" cy="454"/>
          </a:xfrm>
        </p:grpSpPr>
        <p:sp>
          <p:nvSpPr>
            <p:cNvPr id="102440" name="Arc 38"/>
            <p:cNvSpPr>
              <a:spLocks/>
            </p:cNvSpPr>
            <p:nvPr/>
          </p:nvSpPr>
          <p:spPr bwMode="auto">
            <a:xfrm>
              <a:off x="1440" y="2736"/>
              <a:ext cx="1912" cy="271"/>
            </a:xfrm>
            <a:custGeom>
              <a:avLst/>
              <a:gdLst>
                <a:gd name="T0" fmla="*/ 0 w 43138"/>
                <a:gd name="T1" fmla="*/ 0 h 24006"/>
                <a:gd name="T2" fmla="*/ 0 w 43138"/>
                <a:gd name="T3" fmla="*/ 0 h 24006"/>
                <a:gd name="T4" fmla="*/ 0 w 43138"/>
                <a:gd name="T5" fmla="*/ 0 h 24006"/>
                <a:gd name="T6" fmla="*/ 0 60000 65536"/>
                <a:gd name="T7" fmla="*/ 0 60000 65536"/>
                <a:gd name="T8" fmla="*/ 0 60000 65536"/>
              </a:gdLst>
              <a:ahLst/>
              <a:cxnLst>
                <a:cxn ang="T6">
                  <a:pos x="T0" y="T1"/>
                </a:cxn>
                <a:cxn ang="T7">
                  <a:pos x="T2" y="T3"/>
                </a:cxn>
                <a:cxn ang="T8">
                  <a:pos x="T4" y="T5"/>
                </a:cxn>
              </a:cxnLst>
              <a:rect l="0" t="0" r="r" b="b"/>
              <a:pathLst>
                <a:path w="43138" h="24006" fill="none" extrusionOk="0">
                  <a:moveTo>
                    <a:pt x="-1" y="19964"/>
                  </a:moveTo>
                  <a:cubicBezTo>
                    <a:pt x="854" y="8702"/>
                    <a:pt x="10242" y="-1"/>
                    <a:pt x="21538" y="0"/>
                  </a:cubicBezTo>
                  <a:cubicBezTo>
                    <a:pt x="33467" y="0"/>
                    <a:pt x="43138" y="9670"/>
                    <a:pt x="43138" y="21600"/>
                  </a:cubicBezTo>
                  <a:cubicBezTo>
                    <a:pt x="43138" y="22403"/>
                    <a:pt x="43093" y="23207"/>
                    <a:pt x="43003" y="24005"/>
                  </a:cubicBezTo>
                </a:path>
                <a:path w="43138" h="24006" stroke="0" extrusionOk="0">
                  <a:moveTo>
                    <a:pt x="-1" y="19964"/>
                  </a:moveTo>
                  <a:cubicBezTo>
                    <a:pt x="854" y="8702"/>
                    <a:pt x="10242" y="-1"/>
                    <a:pt x="21538" y="0"/>
                  </a:cubicBezTo>
                  <a:cubicBezTo>
                    <a:pt x="33467" y="0"/>
                    <a:pt x="43138" y="9670"/>
                    <a:pt x="43138" y="21600"/>
                  </a:cubicBezTo>
                  <a:cubicBezTo>
                    <a:pt x="43138" y="22403"/>
                    <a:pt x="43093" y="23207"/>
                    <a:pt x="43003" y="24005"/>
                  </a:cubicBezTo>
                  <a:lnTo>
                    <a:pt x="21538" y="21600"/>
                  </a:lnTo>
                  <a:lnTo>
                    <a:pt x="-1" y="19964"/>
                  </a:lnTo>
                  <a:close/>
                </a:path>
              </a:pathLst>
            </a:custGeom>
            <a:noFill/>
            <a:ln w="12700">
              <a:solidFill>
                <a:srgbClr val="00FF00"/>
              </a:solidFill>
              <a:prstDash val="dash"/>
              <a:round/>
              <a:headEnd/>
              <a:tailEnd/>
            </a:ln>
            <a:effectLst/>
          </p:spPr>
          <p:txBody>
            <a:bodyPr wrap="none" anchor="ctr"/>
            <a:lstStyle/>
            <a:p>
              <a:endParaRPr lang="zh-CN" altLang="en-US"/>
            </a:p>
          </p:txBody>
        </p:sp>
        <p:sp>
          <p:nvSpPr>
            <p:cNvPr id="102441" name="Arc 39"/>
            <p:cNvSpPr>
              <a:spLocks/>
            </p:cNvSpPr>
            <p:nvPr/>
          </p:nvSpPr>
          <p:spPr bwMode="auto">
            <a:xfrm>
              <a:off x="1446" y="2928"/>
              <a:ext cx="1904" cy="262"/>
            </a:xfrm>
            <a:custGeom>
              <a:avLst/>
              <a:gdLst>
                <a:gd name="T0" fmla="*/ 0 w 43018"/>
                <a:gd name="T1" fmla="*/ 0 h 23106"/>
                <a:gd name="T2" fmla="*/ 0 w 43018"/>
                <a:gd name="T3" fmla="*/ 0 h 23106"/>
                <a:gd name="T4" fmla="*/ 0 w 43018"/>
                <a:gd name="T5" fmla="*/ 0 h 23106"/>
                <a:gd name="T6" fmla="*/ 0 60000 65536"/>
                <a:gd name="T7" fmla="*/ 0 60000 65536"/>
                <a:gd name="T8" fmla="*/ 0 60000 65536"/>
              </a:gdLst>
              <a:ahLst/>
              <a:cxnLst>
                <a:cxn ang="T6">
                  <a:pos x="T0" y="T1"/>
                </a:cxn>
                <a:cxn ang="T7">
                  <a:pos x="T2" y="T3"/>
                </a:cxn>
                <a:cxn ang="T8">
                  <a:pos x="T4" y="T5"/>
                </a:cxn>
              </a:cxnLst>
              <a:rect l="0" t="0" r="r" b="b"/>
              <a:pathLst>
                <a:path w="43018" h="23106" fill="none" extrusionOk="0">
                  <a:moveTo>
                    <a:pt x="43017" y="4306"/>
                  </a:moveTo>
                  <a:cubicBezTo>
                    <a:pt x="41611" y="15061"/>
                    <a:pt x="32446" y="23105"/>
                    <a:pt x="21600" y="23106"/>
                  </a:cubicBezTo>
                  <a:cubicBezTo>
                    <a:pt x="9670" y="23106"/>
                    <a:pt x="0" y="13435"/>
                    <a:pt x="0" y="1506"/>
                  </a:cubicBezTo>
                  <a:cubicBezTo>
                    <a:pt x="-1" y="1003"/>
                    <a:pt x="17" y="501"/>
                    <a:pt x="52" y="-1"/>
                  </a:cubicBezTo>
                </a:path>
                <a:path w="43018" h="23106" stroke="0" extrusionOk="0">
                  <a:moveTo>
                    <a:pt x="43017" y="4306"/>
                  </a:moveTo>
                  <a:cubicBezTo>
                    <a:pt x="41611" y="15061"/>
                    <a:pt x="32446" y="23105"/>
                    <a:pt x="21600" y="23106"/>
                  </a:cubicBezTo>
                  <a:cubicBezTo>
                    <a:pt x="9670" y="23106"/>
                    <a:pt x="0" y="13435"/>
                    <a:pt x="0" y="1506"/>
                  </a:cubicBezTo>
                  <a:cubicBezTo>
                    <a:pt x="-1" y="1003"/>
                    <a:pt x="17" y="501"/>
                    <a:pt x="52" y="-1"/>
                  </a:cubicBezTo>
                  <a:lnTo>
                    <a:pt x="21600" y="1506"/>
                  </a:lnTo>
                  <a:lnTo>
                    <a:pt x="43017" y="4306"/>
                  </a:lnTo>
                  <a:close/>
                </a:path>
              </a:pathLst>
            </a:custGeom>
            <a:noFill/>
            <a:ln w="12700">
              <a:solidFill>
                <a:srgbClr val="00FF00"/>
              </a:solidFill>
              <a:round/>
              <a:headEnd/>
              <a:tailEnd/>
            </a:ln>
            <a:effectLst/>
          </p:spPr>
          <p:txBody>
            <a:bodyPr wrap="none" anchor="ctr"/>
            <a:lstStyle/>
            <a:p>
              <a:endParaRPr lang="zh-CN" altLang="en-US"/>
            </a:p>
          </p:txBody>
        </p:sp>
      </p:grpSp>
      <p:grpSp>
        <p:nvGrpSpPr>
          <p:cNvPr id="198707" name="Group 51"/>
          <p:cNvGrpSpPr>
            <a:grpSpLocks/>
          </p:cNvGrpSpPr>
          <p:nvPr/>
        </p:nvGrpSpPr>
        <p:grpSpPr bwMode="auto">
          <a:xfrm>
            <a:off x="6440488" y="609600"/>
            <a:ext cx="1544637" cy="2900363"/>
            <a:chOff x="4057" y="288"/>
            <a:chExt cx="1079" cy="2024"/>
          </a:xfrm>
        </p:grpSpPr>
        <p:sp>
          <p:nvSpPr>
            <p:cNvPr id="102425" name="Line 22"/>
            <p:cNvSpPr>
              <a:spLocks noChangeShapeType="1"/>
            </p:cNvSpPr>
            <p:nvPr/>
          </p:nvSpPr>
          <p:spPr bwMode="auto">
            <a:xfrm flipV="1">
              <a:off x="4574" y="324"/>
              <a:ext cx="0" cy="444"/>
            </a:xfrm>
            <a:prstGeom prst="line">
              <a:avLst/>
            </a:prstGeom>
            <a:noFill/>
            <a:ln w="19050">
              <a:solidFill>
                <a:schemeClr val="tx1"/>
              </a:solidFill>
              <a:round/>
              <a:headEnd/>
              <a:tailEnd type="stealth" w="med" len="med"/>
            </a:ln>
            <a:effectLst/>
          </p:spPr>
          <p:txBody>
            <a:bodyPr wrap="none" anchor="ctr"/>
            <a:lstStyle/>
            <a:p>
              <a:endParaRPr lang="zh-CN" altLang="en-US"/>
            </a:p>
          </p:txBody>
        </p:sp>
        <p:graphicFrame>
          <p:nvGraphicFramePr>
            <p:cNvPr id="102426" name="Object 23"/>
            <p:cNvGraphicFramePr>
              <a:graphicFrameLocks noChangeAspect="1"/>
            </p:cNvGraphicFramePr>
            <p:nvPr/>
          </p:nvGraphicFramePr>
          <p:xfrm>
            <a:off x="4618" y="288"/>
            <a:ext cx="122" cy="122"/>
          </p:xfrm>
          <a:graphic>
            <a:graphicData uri="http://schemas.openxmlformats.org/presentationml/2006/ole">
              <p:oleObj spid="_x0000_s102580" name="Equation" r:id="rId5" imgW="176760" imgH="176760" progId="Equation.3">
                <p:embed/>
              </p:oleObj>
            </a:graphicData>
          </a:graphic>
        </p:graphicFrame>
        <p:sp>
          <p:nvSpPr>
            <p:cNvPr id="102427" name="Line 16"/>
            <p:cNvSpPr>
              <a:spLocks noChangeShapeType="1"/>
            </p:cNvSpPr>
            <p:nvPr/>
          </p:nvSpPr>
          <p:spPr bwMode="auto">
            <a:xfrm>
              <a:off x="4100" y="1370"/>
              <a:ext cx="1015" cy="0"/>
            </a:xfrm>
            <a:prstGeom prst="line">
              <a:avLst/>
            </a:prstGeom>
            <a:noFill/>
            <a:ln w="19050">
              <a:solidFill>
                <a:schemeClr val="tx1"/>
              </a:solidFill>
              <a:round/>
              <a:headEnd/>
              <a:tailEnd type="stealth" w="med" len="med"/>
            </a:ln>
            <a:effectLst/>
          </p:spPr>
          <p:txBody>
            <a:bodyPr wrap="none" anchor="ctr"/>
            <a:lstStyle/>
            <a:p>
              <a:endParaRPr lang="zh-CN" altLang="en-US"/>
            </a:p>
          </p:txBody>
        </p:sp>
        <p:sp>
          <p:nvSpPr>
            <p:cNvPr id="102428" name="Line 17"/>
            <p:cNvSpPr>
              <a:spLocks noChangeShapeType="1"/>
            </p:cNvSpPr>
            <p:nvPr/>
          </p:nvSpPr>
          <p:spPr bwMode="auto">
            <a:xfrm flipH="1">
              <a:off x="4186" y="1052"/>
              <a:ext cx="697" cy="698"/>
            </a:xfrm>
            <a:prstGeom prst="line">
              <a:avLst/>
            </a:prstGeom>
            <a:noFill/>
            <a:ln w="19050">
              <a:solidFill>
                <a:schemeClr val="tx1"/>
              </a:solidFill>
              <a:round/>
              <a:headEnd/>
              <a:tailEnd type="stealth" w="med" len="med"/>
            </a:ln>
            <a:effectLst/>
          </p:spPr>
          <p:txBody>
            <a:bodyPr wrap="none" anchor="ctr"/>
            <a:lstStyle/>
            <a:p>
              <a:endParaRPr lang="zh-CN" altLang="en-US"/>
            </a:p>
          </p:txBody>
        </p:sp>
        <p:sp>
          <p:nvSpPr>
            <p:cNvPr id="102429" name="Line 19"/>
            <p:cNvSpPr>
              <a:spLocks noChangeShapeType="1"/>
            </p:cNvSpPr>
            <p:nvPr/>
          </p:nvSpPr>
          <p:spPr bwMode="auto">
            <a:xfrm>
              <a:off x="4574" y="2208"/>
              <a:ext cx="0" cy="104"/>
            </a:xfrm>
            <a:prstGeom prst="line">
              <a:avLst/>
            </a:prstGeom>
            <a:noFill/>
            <a:ln w="19050">
              <a:solidFill>
                <a:schemeClr val="tx1"/>
              </a:solidFill>
              <a:round/>
              <a:headEnd/>
              <a:tailEnd/>
            </a:ln>
            <a:effectLst/>
          </p:spPr>
          <p:txBody>
            <a:bodyPr wrap="none" anchor="ctr"/>
            <a:lstStyle/>
            <a:p>
              <a:endParaRPr lang="zh-CN" altLang="en-US"/>
            </a:p>
          </p:txBody>
        </p:sp>
        <p:sp>
          <p:nvSpPr>
            <p:cNvPr id="102430" name="Line 20"/>
            <p:cNvSpPr>
              <a:spLocks noChangeShapeType="1"/>
            </p:cNvSpPr>
            <p:nvPr/>
          </p:nvSpPr>
          <p:spPr bwMode="auto">
            <a:xfrm>
              <a:off x="4574" y="768"/>
              <a:ext cx="0" cy="1392"/>
            </a:xfrm>
            <a:prstGeom prst="line">
              <a:avLst/>
            </a:prstGeom>
            <a:noFill/>
            <a:ln w="19050">
              <a:solidFill>
                <a:schemeClr val="tx1"/>
              </a:solidFill>
              <a:prstDash val="dash"/>
              <a:round/>
              <a:headEnd/>
              <a:tailEnd/>
            </a:ln>
            <a:effectLst/>
          </p:spPr>
          <p:txBody>
            <a:bodyPr wrap="none" anchor="ctr"/>
            <a:lstStyle/>
            <a:p>
              <a:endParaRPr lang="zh-CN" altLang="en-US"/>
            </a:p>
          </p:txBody>
        </p:sp>
        <p:graphicFrame>
          <p:nvGraphicFramePr>
            <p:cNvPr id="102431" name="Object 24"/>
            <p:cNvGraphicFramePr>
              <a:graphicFrameLocks noChangeAspect="1"/>
            </p:cNvGraphicFramePr>
            <p:nvPr/>
          </p:nvGraphicFramePr>
          <p:xfrm>
            <a:off x="4057" y="1707"/>
            <a:ext cx="129" cy="137"/>
          </p:xfrm>
          <a:graphic>
            <a:graphicData uri="http://schemas.openxmlformats.org/presentationml/2006/ole">
              <p:oleObj spid="_x0000_s102581" name="Equation" r:id="rId6" imgW="187200" imgH="197640" progId="Equation.3">
                <p:embed/>
              </p:oleObj>
            </a:graphicData>
          </a:graphic>
        </p:graphicFrame>
        <p:graphicFrame>
          <p:nvGraphicFramePr>
            <p:cNvPr id="102432" name="Object 25"/>
            <p:cNvGraphicFramePr>
              <a:graphicFrameLocks noChangeAspect="1"/>
            </p:cNvGraphicFramePr>
            <p:nvPr/>
          </p:nvGraphicFramePr>
          <p:xfrm>
            <a:off x="4999" y="1440"/>
            <a:ext cx="137" cy="181"/>
          </p:xfrm>
          <a:graphic>
            <a:graphicData uri="http://schemas.openxmlformats.org/presentationml/2006/ole">
              <p:oleObj spid="_x0000_s102582" name="Equation" r:id="rId7" imgW="197640" imgH="280800" progId="Equation.3">
                <p:embed/>
              </p:oleObj>
            </a:graphicData>
          </a:graphic>
        </p:graphicFrame>
        <p:graphicFrame>
          <p:nvGraphicFramePr>
            <p:cNvPr id="102433" name="Object 26"/>
            <p:cNvGraphicFramePr>
              <a:graphicFrameLocks noChangeAspect="1"/>
            </p:cNvGraphicFramePr>
            <p:nvPr/>
          </p:nvGraphicFramePr>
          <p:xfrm>
            <a:off x="4618" y="1383"/>
            <a:ext cx="122" cy="137"/>
          </p:xfrm>
          <a:graphic>
            <a:graphicData uri="http://schemas.openxmlformats.org/presentationml/2006/ole">
              <p:oleObj spid="_x0000_s102583" name="Equation" r:id="rId8" imgW="176760" imgH="197640" progId="Equation.3">
                <p:embed/>
              </p:oleObj>
            </a:graphicData>
          </a:graphic>
        </p:graphicFrame>
        <p:sp>
          <p:nvSpPr>
            <p:cNvPr id="102434" name="Oval 28"/>
            <p:cNvSpPr>
              <a:spLocks noChangeArrowheads="1"/>
            </p:cNvSpPr>
            <p:nvPr/>
          </p:nvSpPr>
          <p:spPr bwMode="auto">
            <a:xfrm>
              <a:off x="4143" y="551"/>
              <a:ext cx="863" cy="204"/>
            </a:xfrm>
            <a:prstGeom prst="ellipse">
              <a:avLst/>
            </a:prstGeom>
            <a:noFill/>
            <a:ln w="12700">
              <a:solidFill>
                <a:schemeClr val="accent2"/>
              </a:solidFill>
              <a:round/>
              <a:headEnd/>
              <a:tailEnd/>
            </a:ln>
            <a:effectLst/>
          </p:spPr>
          <p:txBody>
            <a:bodyPr wrap="none" anchor="ctr"/>
            <a:lstStyle/>
            <a:p>
              <a:pPr eaLnBrk="1" hangingPunct="1"/>
              <a:endParaRPr lang="zh-CN" altLang="en-US"/>
            </a:p>
          </p:txBody>
        </p:sp>
        <p:grpSp>
          <p:nvGrpSpPr>
            <p:cNvPr id="102435" name="Group 29"/>
            <p:cNvGrpSpPr>
              <a:grpSpLocks/>
            </p:cNvGrpSpPr>
            <p:nvPr/>
          </p:nvGrpSpPr>
          <p:grpSpPr bwMode="auto">
            <a:xfrm>
              <a:off x="4143" y="1966"/>
              <a:ext cx="864" cy="205"/>
              <a:chOff x="4391" y="2231"/>
              <a:chExt cx="904" cy="325"/>
            </a:xfrm>
          </p:grpSpPr>
          <p:sp>
            <p:nvSpPr>
              <p:cNvPr id="102438" name="Arc 30"/>
              <p:cNvSpPr>
                <a:spLocks/>
              </p:cNvSpPr>
              <p:nvPr/>
            </p:nvSpPr>
            <p:spPr bwMode="auto">
              <a:xfrm>
                <a:off x="4391" y="2231"/>
                <a:ext cx="901" cy="194"/>
              </a:xfrm>
              <a:custGeom>
                <a:avLst/>
                <a:gdLst>
                  <a:gd name="T0" fmla="*/ 0 w 43138"/>
                  <a:gd name="T1" fmla="*/ 0 h 24006"/>
                  <a:gd name="T2" fmla="*/ 0 w 43138"/>
                  <a:gd name="T3" fmla="*/ 0 h 24006"/>
                  <a:gd name="T4" fmla="*/ 0 w 43138"/>
                  <a:gd name="T5" fmla="*/ 0 h 24006"/>
                  <a:gd name="T6" fmla="*/ 0 60000 65536"/>
                  <a:gd name="T7" fmla="*/ 0 60000 65536"/>
                  <a:gd name="T8" fmla="*/ 0 60000 65536"/>
                </a:gdLst>
                <a:ahLst/>
                <a:cxnLst>
                  <a:cxn ang="T6">
                    <a:pos x="T0" y="T1"/>
                  </a:cxn>
                  <a:cxn ang="T7">
                    <a:pos x="T2" y="T3"/>
                  </a:cxn>
                  <a:cxn ang="T8">
                    <a:pos x="T4" y="T5"/>
                  </a:cxn>
                </a:cxnLst>
                <a:rect l="0" t="0" r="r" b="b"/>
                <a:pathLst>
                  <a:path w="43138" h="24006" fill="none" extrusionOk="0">
                    <a:moveTo>
                      <a:pt x="-1" y="19964"/>
                    </a:moveTo>
                    <a:cubicBezTo>
                      <a:pt x="854" y="8702"/>
                      <a:pt x="10242" y="-1"/>
                      <a:pt x="21538" y="0"/>
                    </a:cubicBezTo>
                    <a:cubicBezTo>
                      <a:pt x="33467" y="0"/>
                      <a:pt x="43138" y="9670"/>
                      <a:pt x="43138" y="21600"/>
                    </a:cubicBezTo>
                    <a:cubicBezTo>
                      <a:pt x="43138" y="22403"/>
                      <a:pt x="43093" y="23207"/>
                      <a:pt x="43003" y="24005"/>
                    </a:cubicBezTo>
                  </a:path>
                  <a:path w="43138" h="24006" stroke="0" extrusionOk="0">
                    <a:moveTo>
                      <a:pt x="-1" y="19964"/>
                    </a:moveTo>
                    <a:cubicBezTo>
                      <a:pt x="854" y="8702"/>
                      <a:pt x="10242" y="-1"/>
                      <a:pt x="21538" y="0"/>
                    </a:cubicBezTo>
                    <a:cubicBezTo>
                      <a:pt x="33467" y="0"/>
                      <a:pt x="43138" y="9670"/>
                      <a:pt x="43138" y="21600"/>
                    </a:cubicBezTo>
                    <a:cubicBezTo>
                      <a:pt x="43138" y="22403"/>
                      <a:pt x="43093" y="23207"/>
                      <a:pt x="43003" y="24005"/>
                    </a:cubicBezTo>
                    <a:lnTo>
                      <a:pt x="21538" y="21600"/>
                    </a:lnTo>
                    <a:lnTo>
                      <a:pt x="-1" y="19964"/>
                    </a:lnTo>
                    <a:close/>
                  </a:path>
                </a:pathLst>
              </a:custGeom>
              <a:noFill/>
              <a:ln w="12700">
                <a:solidFill>
                  <a:schemeClr val="accent2"/>
                </a:solidFill>
                <a:prstDash val="dash"/>
                <a:round/>
                <a:headEnd/>
                <a:tailEnd/>
              </a:ln>
              <a:effectLst/>
            </p:spPr>
            <p:txBody>
              <a:bodyPr wrap="none" anchor="ctr"/>
              <a:lstStyle/>
              <a:p>
                <a:endParaRPr lang="zh-CN" altLang="en-US"/>
              </a:p>
            </p:txBody>
          </p:sp>
          <p:sp>
            <p:nvSpPr>
              <p:cNvPr id="102439" name="Arc 31"/>
              <p:cNvSpPr>
                <a:spLocks/>
              </p:cNvSpPr>
              <p:nvPr/>
            </p:nvSpPr>
            <p:spPr bwMode="auto">
              <a:xfrm>
                <a:off x="4394" y="2352"/>
                <a:ext cx="901" cy="204"/>
              </a:xfrm>
              <a:custGeom>
                <a:avLst/>
                <a:gdLst>
                  <a:gd name="T0" fmla="*/ 0 w 43200"/>
                  <a:gd name="T1" fmla="*/ 0 h 25177"/>
                  <a:gd name="T2" fmla="*/ 0 w 43200"/>
                  <a:gd name="T3" fmla="*/ 0 h 25177"/>
                  <a:gd name="T4" fmla="*/ 0 w 43200"/>
                  <a:gd name="T5" fmla="*/ 0 h 25177"/>
                  <a:gd name="T6" fmla="*/ 0 60000 65536"/>
                  <a:gd name="T7" fmla="*/ 0 60000 65536"/>
                  <a:gd name="T8" fmla="*/ 0 60000 65536"/>
                </a:gdLst>
                <a:ahLst/>
                <a:cxnLst>
                  <a:cxn ang="T6">
                    <a:pos x="T0" y="T1"/>
                  </a:cxn>
                  <a:cxn ang="T7">
                    <a:pos x="T2" y="T3"/>
                  </a:cxn>
                  <a:cxn ang="T8">
                    <a:pos x="T4" y="T5"/>
                  </a:cxn>
                </a:cxnLst>
                <a:rect l="0" t="0" r="r" b="b"/>
                <a:pathLst>
                  <a:path w="43200" h="25177" fill="none" extrusionOk="0">
                    <a:moveTo>
                      <a:pt x="42901" y="0"/>
                    </a:moveTo>
                    <a:cubicBezTo>
                      <a:pt x="43100" y="1182"/>
                      <a:pt x="43200" y="2378"/>
                      <a:pt x="43200" y="3577"/>
                    </a:cubicBezTo>
                    <a:cubicBezTo>
                      <a:pt x="43200" y="15506"/>
                      <a:pt x="33529" y="25177"/>
                      <a:pt x="21600" y="25177"/>
                    </a:cubicBezTo>
                    <a:cubicBezTo>
                      <a:pt x="9670" y="25177"/>
                      <a:pt x="0" y="15506"/>
                      <a:pt x="0" y="3577"/>
                    </a:cubicBezTo>
                    <a:cubicBezTo>
                      <a:pt x="-1" y="3074"/>
                      <a:pt x="17" y="2572"/>
                      <a:pt x="52" y="2070"/>
                    </a:cubicBezTo>
                  </a:path>
                  <a:path w="43200" h="25177" stroke="0" extrusionOk="0">
                    <a:moveTo>
                      <a:pt x="42901" y="0"/>
                    </a:moveTo>
                    <a:cubicBezTo>
                      <a:pt x="43100" y="1182"/>
                      <a:pt x="43200" y="2378"/>
                      <a:pt x="43200" y="3577"/>
                    </a:cubicBezTo>
                    <a:cubicBezTo>
                      <a:pt x="43200" y="15506"/>
                      <a:pt x="33529" y="25177"/>
                      <a:pt x="21600" y="25177"/>
                    </a:cubicBezTo>
                    <a:cubicBezTo>
                      <a:pt x="9670" y="25177"/>
                      <a:pt x="0" y="15506"/>
                      <a:pt x="0" y="3577"/>
                    </a:cubicBezTo>
                    <a:cubicBezTo>
                      <a:pt x="-1" y="3074"/>
                      <a:pt x="17" y="2572"/>
                      <a:pt x="52" y="2070"/>
                    </a:cubicBezTo>
                    <a:lnTo>
                      <a:pt x="21600" y="3577"/>
                    </a:lnTo>
                    <a:lnTo>
                      <a:pt x="42901" y="0"/>
                    </a:lnTo>
                    <a:close/>
                  </a:path>
                </a:pathLst>
              </a:custGeom>
              <a:noFill/>
              <a:ln w="12700">
                <a:solidFill>
                  <a:schemeClr val="accent2"/>
                </a:solidFill>
                <a:round/>
                <a:headEnd/>
                <a:tailEnd/>
              </a:ln>
              <a:effectLst/>
            </p:spPr>
            <p:txBody>
              <a:bodyPr wrap="none" anchor="ctr"/>
              <a:lstStyle/>
              <a:p>
                <a:endParaRPr lang="zh-CN" altLang="en-US"/>
              </a:p>
            </p:txBody>
          </p:sp>
        </p:grpSp>
        <p:sp>
          <p:nvSpPr>
            <p:cNvPr id="102436" name="Line 42"/>
            <p:cNvSpPr>
              <a:spLocks noChangeShapeType="1"/>
            </p:cNvSpPr>
            <p:nvPr/>
          </p:nvSpPr>
          <p:spPr bwMode="auto">
            <a:xfrm flipH="1">
              <a:off x="4143" y="670"/>
              <a:ext cx="864" cy="1383"/>
            </a:xfrm>
            <a:prstGeom prst="line">
              <a:avLst/>
            </a:prstGeom>
            <a:noFill/>
            <a:ln w="9525">
              <a:solidFill>
                <a:schemeClr val="accent2"/>
              </a:solidFill>
              <a:round/>
              <a:headEnd/>
              <a:tailEnd/>
            </a:ln>
            <a:effectLst/>
          </p:spPr>
          <p:txBody>
            <a:bodyPr/>
            <a:lstStyle/>
            <a:p>
              <a:endParaRPr lang="zh-CN" altLang="en-US"/>
            </a:p>
          </p:txBody>
        </p:sp>
        <p:sp>
          <p:nvSpPr>
            <p:cNvPr id="102437" name="Line 43"/>
            <p:cNvSpPr>
              <a:spLocks noChangeShapeType="1"/>
            </p:cNvSpPr>
            <p:nvPr/>
          </p:nvSpPr>
          <p:spPr bwMode="auto">
            <a:xfrm>
              <a:off x="4143" y="670"/>
              <a:ext cx="864" cy="1383"/>
            </a:xfrm>
            <a:prstGeom prst="line">
              <a:avLst/>
            </a:prstGeom>
            <a:noFill/>
            <a:ln w="9525">
              <a:solidFill>
                <a:schemeClr val="accent2"/>
              </a:solidFill>
              <a:round/>
              <a:headEnd/>
              <a:tailEnd/>
            </a:ln>
            <a:effectLst/>
          </p:spPr>
          <p:txBody>
            <a:bodyPr/>
            <a:lstStyle/>
            <a:p>
              <a:endParaRPr lang="zh-CN" altLang="en-US"/>
            </a:p>
          </p:txBody>
        </p:sp>
      </p:grpSp>
      <p:graphicFrame>
        <p:nvGraphicFramePr>
          <p:cNvPr id="198701" name="Object 45"/>
          <p:cNvGraphicFramePr>
            <a:graphicFrameLocks noChangeAspect="1"/>
          </p:cNvGraphicFramePr>
          <p:nvPr/>
        </p:nvGraphicFramePr>
        <p:xfrm>
          <a:off x="1539875" y="2667000"/>
          <a:ext cx="2411413" cy="1054100"/>
        </p:xfrm>
        <a:graphic>
          <a:graphicData uri="http://schemas.openxmlformats.org/presentationml/2006/ole">
            <p:oleObj spid="_x0000_s102584" name="Equation" r:id="rId9" imgW="2568960" imgH="1091880" progId="Equation.3">
              <p:embed/>
            </p:oleObj>
          </a:graphicData>
        </a:graphic>
      </p:graphicFrame>
      <p:graphicFrame>
        <p:nvGraphicFramePr>
          <p:cNvPr id="198702" name="Object 46"/>
          <p:cNvGraphicFramePr>
            <a:graphicFrameLocks noChangeAspect="1"/>
          </p:cNvGraphicFramePr>
          <p:nvPr/>
        </p:nvGraphicFramePr>
        <p:xfrm>
          <a:off x="3978275" y="3016250"/>
          <a:ext cx="963613" cy="355600"/>
        </p:xfrm>
        <a:graphic>
          <a:graphicData uri="http://schemas.openxmlformats.org/presentationml/2006/ole">
            <p:oleObj spid="_x0000_s102585" name="Equation" r:id="rId10" imgW="987840" imgH="322560" progId="Equation.3">
              <p:embed/>
            </p:oleObj>
          </a:graphicData>
        </a:graphic>
      </p:graphicFrame>
      <p:sp>
        <p:nvSpPr>
          <p:cNvPr id="198703" name="Text Box 47"/>
          <p:cNvSpPr txBox="1">
            <a:spLocks noChangeArrowheads="1"/>
          </p:cNvSpPr>
          <p:nvPr/>
        </p:nvSpPr>
        <p:spPr bwMode="auto">
          <a:xfrm>
            <a:off x="533400" y="4419600"/>
            <a:ext cx="8382000" cy="519113"/>
          </a:xfrm>
          <a:prstGeom prst="rect">
            <a:avLst/>
          </a:prstGeom>
          <a:noFill/>
          <a:ln w="9525">
            <a:noFill/>
            <a:miter lim="800000"/>
            <a:headEnd/>
            <a:tailEnd/>
          </a:ln>
          <a:effectLst/>
        </p:spPr>
        <p:txBody>
          <a:bodyPr>
            <a:spAutoFit/>
          </a:bodyPr>
          <a:lstStyle/>
          <a:p>
            <a:r>
              <a:rPr kumimoji="1" lang="zh-CN" altLang="en-US" sz="2800">
                <a:latin typeface="Times New Roman" pitchFamily="18" charset="0"/>
                <a:ea typeface="楷体_GB2312" pitchFamily="49" charset="-122"/>
              </a:rPr>
              <a:t>可以证明</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椭圆①上任一点与原点的连线均在曲面上</a:t>
            </a:r>
            <a:r>
              <a:rPr kumimoji="1" lang="en-US" altLang="zh-CN" sz="2800">
                <a:latin typeface="Times New Roman" pitchFamily="18" charset="0"/>
                <a:ea typeface="楷体_GB2312" pitchFamily="49" charset="-122"/>
              </a:rPr>
              <a:t>.</a:t>
            </a:r>
          </a:p>
        </p:txBody>
      </p:sp>
      <p:sp>
        <p:nvSpPr>
          <p:cNvPr id="198705" name="Text Box 49"/>
          <p:cNvSpPr txBox="1">
            <a:spLocks noChangeArrowheads="1"/>
          </p:cNvSpPr>
          <p:nvPr/>
        </p:nvSpPr>
        <p:spPr bwMode="auto">
          <a:xfrm>
            <a:off x="5241925" y="2863850"/>
            <a:ext cx="539750" cy="519113"/>
          </a:xfrm>
          <a:prstGeom prst="rect">
            <a:avLst/>
          </a:prstGeom>
          <a:noFill/>
          <a:ln w="9525">
            <a:noFill/>
            <a:miter lim="800000"/>
            <a:headEnd/>
            <a:tailEnd/>
          </a:ln>
          <a:effectLst/>
        </p:spPr>
        <p:txBody>
          <a:bodyPr wrap="none">
            <a:spAutoFit/>
          </a:bodyPr>
          <a:lstStyle/>
          <a:p>
            <a:r>
              <a:rPr kumimoji="1" lang="en-US" altLang="zh-CN" sz="2800">
                <a:latin typeface="Times New Roman" pitchFamily="18" charset="0"/>
                <a:ea typeface="楷体_GB2312" pitchFamily="49" charset="-122"/>
              </a:rPr>
              <a:t>①</a:t>
            </a:r>
          </a:p>
        </p:txBody>
      </p:sp>
      <p:grpSp>
        <p:nvGrpSpPr>
          <p:cNvPr id="198724" name="Group 68"/>
          <p:cNvGrpSpPr>
            <a:grpSpLocks/>
          </p:cNvGrpSpPr>
          <p:nvPr/>
        </p:nvGrpSpPr>
        <p:grpSpPr bwMode="auto">
          <a:xfrm>
            <a:off x="6324600" y="304800"/>
            <a:ext cx="1738313" cy="3478213"/>
            <a:chOff x="4032" y="240"/>
            <a:chExt cx="1095" cy="2191"/>
          </a:xfrm>
        </p:grpSpPr>
        <p:grpSp>
          <p:nvGrpSpPr>
            <p:cNvPr id="102416" name="Group 67"/>
            <p:cNvGrpSpPr>
              <a:grpSpLocks/>
            </p:cNvGrpSpPr>
            <p:nvPr/>
          </p:nvGrpSpPr>
          <p:grpSpPr bwMode="auto">
            <a:xfrm>
              <a:off x="4032" y="289"/>
              <a:ext cx="1095" cy="2142"/>
              <a:chOff x="4032" y="289"/>
              <a:chExt cx="1095" cy="2142"/>
            </a:xfrm>
          </p:grpSpPr>
          <p:graphicFrame>
            <p:nvGraphicFramePr>
              <p:cNvPr id="102418" name="Object 56"/>
              <p:cNvGraphicFramePr>
                <a:graphicFrameLocks noChangeAspect="1"/>
              </p:cNvGraphicFramePr>
              <p:nvPr/>
            </p:nvGraphicFramePr>
            <p:xfrm>
              <a:off x="4055" y="336"/>
              <a:ext cx="1072" cy="2095"/>
            </p:xfrm>
            <a:graphic>
              <a:graphicData uri="http://schemas.openxmlformats.org/presentationml/2006/ole">
                <p:oleObj spid="_x0000_s102586" name="BMP 图象" r:id="rId11" imgW="1219370" imgH="2381582" progId="PBrush">
                  <p:embed/>
                </p:oleObj>
              </a:graphicData>
            </a:graphic>
          </p:graphicFrame>
          <p:sp>
            <p:nvSpPr>
              <p:cNvPr id="102419" name="Line 57"/>
              <p:cNvSpPr>
                <a:spLocks noChangeShapeType="1"/>
              </p:cNvSpPr>
              <p:nvPr/>
            </p:nvSpPr>
            <p:spPr bwMode="auto">
              <a:xfrm flipH="1">
                <a:off x="4128" y="1392"/>
                <a:ext cx="461" cy="460"/>
              </a:xfrm>
              <a:prstGeom prst="line">
                <a:avLst/>
              </a:prstGeom>
              <a:noFill/>
              <a:ln w="9525">
                <a:solidFill>
                  <a:schemeClr val="tx1"/>
                </a:solidFill>
                <a:round/>
                <a:headEnd/>
                <a:tailEnd type="stealth" w="med" len="med"/>
              </a:ln>
              <a:effectLst/>
            </p:spPr>
            <p:txBody>
              <a:bodyPr wrap="none" anchor="ctr"/>
              <a:lstStyle/>
              <a:p>
                <a:endParaRPr lang="zh-CN" altLang="en-US"/>
              </a:p>
            </p:txBody>
          </p:sp>
          <p:sp>
            <p:nvSpPr>
              <p:cNvPr id="102420" name="Line 58"/>
              <p:cNvSpPr>
                <a:spLocks noChangeShapeType="1"/>
              </p:cNvSpPr>
              <p:nvPr/>
            </p:nvSpPr>
            <p:spPr bwMode="auto">
              <a:xfrm flipV="1">
                <a:off x="4580" y="869"/>
                <a:ext cx="0" cy="537"/>
              </a:xfrm>
              <a:prstGeom prst="line">
                <a:avLst/>
              </a:prstGeom>
              <a:noFill/>
              <a:ln w="9525">
                <a:solidFill>
                  <a:schemeClr val="tx1"/>
                </a:solidFill>
                <a:prstDash val="dash"/>
                <a:round/>
                <a:headEnd/>
                <a:tailEnd/>
              </a:ln>
              <a:effectLst/>
            </p:spPr>
            <p:txBody>
              <a:bodyPr wrap="none" anchor="ctr"/>
              <a:lstStyle/>
              <a:p>
                <a:endParaRPr lang="zh-CN" altLang="en-US"/>
              </a:p>
            </p:txBody>
          </p:sp>
          <p:sp>
            <p:nvSpPr>
              <p:cNvPr id="102421" name="Line 59"/>
              <p:cNvSpPr>
                <a:spLocks noChangeShapeType="1"/>
              </p:cNvSpPr>
              <p:nvPr/>
            </p:nvSpPr>
            <p:spPr bwMode="auto">
              <a:xfrm>
                <a:off x="4583" y="1405"/>
                <a:ext cx="460" cy="0"/>
              </a:xfrm>
              <a:prstGeom prst="line">
                <a:avLst/>
              </a:prstGeom>
              <a:noFill/>
              <a:ln w="9525">
                <a:solidFill>
                  <a:schemeClr val="tx1"/>
                </a:solidFill>
                <a:round/>
                <a:headEnd/>
                <a:tailEnd type="stealth" w="med" len="med"/>
              </a:ln>
              <a:effectLst/>
            </p:spPr>
            <p:txBody>
              <a:bodyPr wrap="none" anchor="ctr"/>
              <a:lstStyle/>
              <a:p>
                <a:endParaRPr lang="zh-CN" altLang="en-US"/>
              </a:p>
            </p:txBody>
          </p:sp>
          <p:sp>
            <p:nvSpPr>
              <p:cNvPr id="102422" name="Line 60"/>
              <p:cNvSpPr>
                <a:spLocks noChangeShapeType="1"/>
              </p:cNvSpPr>
              <p:nvPr/>
            </p:nvSpPr>
            <p:spPr bwMode="auto">
              <a:xfrm flipV="1">
                <a:off x="4580" y="289"/>
                <a:ext cx="0" cy="580"/>
              </a:xfrm>
              <a:prstGeom prst="line">
                <a:avLst/>
              </a:prstGeom>
              <a:noFill/>
              <a:ln w="9525">
                <a:solidFill>
                  <a:schemeClr val="tx1"/>
                </a:solidFill>
                <a:round/>
                <a:headEnd/>
                <a:tailEnd type="stealth" w="med" len="med"/>
              </a:ln>
              <a:effectLst/>
            </p:spPr>
            <p:txBody>
              <a:bodyPr wrap="none" anchor="ctr"/>
              <a:lstStyle/>
              <a:p>
                <a:endParaRPr lang="zh-CN" altLang="en-US"/>
              </a:p>
            </p:txBody>
          </p:sp>
          <p:graphicFrame>
            <p:nvGraphicFramePr>
              <p:cNvPr id="102423" name="Object 61"/>
              <p:cNvGraphicFramePr>
                <a:graphicFrameLocks noChangeAspect="1"/>
              </p:cNvGraphicFramePr>
              <p:nvPr/>
            </p:nvGraphicFramePr>
            <p:xfrm>
              <a:off x="4032" y="1638"/>
              <a:ext cx="144" cy="152"/>
            </p:xfrm>
            <a:graphic>
              <a:graphicData uri="http://schemas.openxmlformats.org/presentationml/2006/ole">
                <p:oleObj spid="_x0000_s102587" name="Equation" r:id="rId12" imgW="187200" imgH="197640" progId="Equation.3">
                  <p:embed/>
                </p:oleObj>
              </a:graphicData>
            </a:graphic>
          </p:graphicFrame>
          <p:graphicFrame>
            <p:nvGraphicFramePr>
              <p:cNvPr id="102424" name="Object 63"/>
              <p:cNvGraphicFramePr>
                <a:graphicFrameLocks noChangeAspect="1"/>
              </p:cNvGraphicFramePr>
              <p:nvPr/>
            </p:nvGraphicFramePr>
            <p:xfrm>
              <a:off x="4896" y="1446"/>
              <a:ext cx="152" cy="200"/>
            </p:xfrm>
            <a:graphic>
              <a:graphicData uri="http://schemas.openxmlformats.org/presentationml/2006/ole">
                <p:oleObj spid="_x0000_s102588" name="Equation" r:id="rId13" imgW="197640" imgH="280800" progId="Equation.3">
                  <p:embed/>
                </p:oleObj>
              </a:graphicData>
            </a:graphic>
          </p:graphicFrame>
        </p:grpSp>
        <p:graphicFrame>
          <p:nvGraphicFramePr>
            <p:cNvPr id="102417" name="Object 62"/>
            <p:cNvGraphicFramePr>
              <a:graphicFrameLocks noChangeAspect="1"/>
            </p:cNvGraphicFramePr>
            <p:nvPr/>
          </p:nvGraphicFramePr>
          <p:xfrm>
            <a:off x="4656" y="240"/>
            <a:ext cx="136" cy="136"/>
          </p:xfrm>
          <a:graphic>
            <a:graphicData uri="http://schemas.openxmlformats.org/presentationml/2006/ole">
              <p:oleObj spid="_x0000_s102589" name="Equation" r:id="rId14" imgW="176760" imgH="176760" progId="Equation.3">
                <p:embed/>
              </p:oleObj>
            </a:graphicData>
          </a:graphic>
        </p:graphicFrame>
      </p:grpSp>
      <p:sp>
        <p:nvSpPr>
          <p:cNvPr id="102415" name="WordArt 13"/>
          <p:cNvSpPr>
            <a:spLocks noChangeArrowheads="1" noChangeShapeType="1" noTextEdit="1"/>
          </p:cNvSpPr>
          <p:nvPr/>
        </p:nvSpPr>
        <p:spPr bwMode="auto">
          <a:xfrm>
            <a:off x="76200" y="1524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四、二次曲面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8659"/>
                                        </p:tgtEl>
                                        <p:attrNameLst>
                                          <p:attrName>style.visibility</p:attrName>
                                        </p:attrNameLst>
                                      </p:cBhvr>
                                      <p:to>
                                        <p:strVal val="visible"/>
                                      </p:to>
                                    </p:set>
                                    <p:animEffect transition="in" filter="wipe(left)">
                                      <p:cBhvr>
                                        <p:cTn id="7" dur="500"/>
                                        <p:tgtEl>
                                          <p:spTgt spid="1986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8660"/>
                                        </p:tgtEl>
                                        <p:attrNameLst>
                                          <p:attrName>style.visibility</p:attrName>
                                        </p:attrNameLst>
                                      </p:cBhvr>
                                      <p:to>
                                        <p:strVal val="visible"/>
                                      </p:to>
                                    </p:set>
                                    <p:animEffect transition="in" filter="wipe(left)">
                                      <p:cBhvr>
                                        <p:cTn id="12" dur="500"/>
                                        <p:tgtEl>
                                          <p:spTgt spid="1986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8701"/>
                                        </p:tgtEl>
                                        <p:attrNameLst>
                                          <p:attrName>style.visibility</p:attrName>
                                        </p:attrNameLst>
                                      </p:cBhvr>
                                      <p:to>
                                        <p:strVal val="visible"/>
                                      </p:to>
                                    </p:set>
                                    <p:animEffect transition="in" filter="wipe(left)">
                                      <p:cBhvr>
                                        <p:cTn id="17" dur="500"/>
                                        <p:tgtEl>
                                          <p:spTgt spid="198701"/>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98702"/>
                                        </p:tgtEl>
                                        <p:attrNameLst>
                                          <p:attrName>style.visibility</p:attrName>
                                        </p:attrNameLst>
                                      </p:cBhvr>
                                      <p:to>
                                        <p:strVal val="visible"/>
                                      </p:to>
                                    </p:set>
                                    <p:animEffect transition="in" filter="wipe(left)">
                                      <p:cBhvr>
                                        <p:cTn id="21" dur="500"/>
                                        <p:tgtEl>
                                          <p:spTgt spid="19870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98661">
                                            <p:txEl>
                                              <p:pRg st="0" end="0"/>
                                            </p:txEl>
                                          </p:spTgt>
                                        </p:tgtEl>
                                        <p:attrNameLst>
                                          <p:attrName>style.visibility</p:attrName>
                                        </p:attrNameLst>
                                      </p:cBhvr>
                                      <p:to>
                                        <p:strVal val="visible"/>
                                      </p:to>
                                    </p:set>
                                    <p:animEffect transition="in" filter="wipe(left)">
                                      <p:cBhvr>
                                        <p:cTn id="26" dur="500"/>
                                        <p:tgtEl>
                                          <p:spTgt spid="198661">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8696">
                                            <p:txEl>
                                              <p:pRg st="0" end="0"/>
                                            </p:txEl>
                                          </p:spTgt>
                                        </p:tgtEl>
                                        <p:attrNameLst>
                                          <p:attrName>style.visibility</p:attrName>
                                        </p:attrNameLst>
                                      </p:cBhvr>
                                      <p:to>
                                        <p:strVal val="visible"/>
                                      </p:to>
                                    </p:set>
                                    <p:animEffect transition="in" filter="wipe(left)">
                                      <p:cBhvr>
                                        <p:cTn id="31" dur="500"/>
                                        <p:tgtEl>
                                          <p:spTgt spid="198696">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98707"/>
                                        </p:tgtEl>
                                        <p:attrNameLst>
                                          <p:attrName>style.visibility</p:attrName>
                                        </p:attrNameLst>
                                      </p:cBhvr>
                                      <p:to>
                                        <p:strVal val="visible"/>
                                      </p:to>
                                    </p:set>
                                    <p:animEffect transition="in" filter="wipe(left)">
                                      <p:cBhvr>
                                        <p:cTn id="36" dur="500"/>
                                        <p:tgtEl>
                                          <p:spTgt spid="19870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98693"/>
                                        </p:tgtEl>
                                        <p:attrNameLst>
                                          <p:attrName>style.visibility</p:attrName>
                                        </p:attrNameLst>
                                      </p:cBhvr>
                                      <p:to>
                                        <p:strVal val="visible"/>
                                      </p:to>
                                    </p:set>
                                    <p:animEffect transition="in" filter="wipe(left)">
                                      <p:cBhvr>
                                        <p:cTn id="41" dur="500"/>
                                        <p:tgtEl>
                                          <p:spTgt spid="198693"/>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198667"/>
                                        </p:tgtEl>
                                        <p:attrNameLst>
                                          <p:attrName>style.visibility</p:attrName>
                                        </p:attrNameLst>
                                      </p:cBhvr>
                                      <p:to>
                                        <p:strVal val="visible"/>
                                      </p:to>
                                    </p:set>
                                    <p:animEffect transition="in" filter="wipe(left)">
                                      <p:cBhvr>
                                        <p:cTn id="45" dur="500"/>
                                        <p:tgtEl>
                                          <p:spTgt spid="19866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705">
                                            <p:txEl>
                                              <p:pRg st="0" end="0"/>
                                            </p:txEl>
                                          </p:spTgt>
                                        </p:tgtEl>
                                        <p:attrNameLst>
                                          <p:attrName>style.visibility</p:attrName>
                                        </p:attrNameLst>
                                      </p:cBhvr>
                                      <p:to>
                                        <p:strVal val="visible"/>
                                      </p:to>
                                    </p:set>
                                    <p:animEffect transition="in" filter="wipe(left)">
                                      <p:cBhvr>
                                        <p:cTn id="50" dur="500"/>
                                        <p:tgtEl>
                                          <p:spTgt spid="198705">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98703">
                                            <p:txEl>
                                              <p:pRg st="0" end="0"/>
                                            </p:txEl>
                                          </p:spTgt>
                                        </p:tgtEl>
                                        <p:attrNameLst>
                                          <p:attrName>style.visibility</p:attrName>
                                        </p:attrNameLst>
                                      </p:cBhvr>
                                      <p:to>
                                        <p:strVal val="visible"/>
                                      </p:to>
                                    </p:set>
                                    <p:animEffect transition="in" filter="wipe(left)">
                                      <p:cBhvr>
                                        <p:cTn id="55" dur="500"/>
                                        <p:tgtEl>
                                          <p:spTgt spid="198703">
                                            <p:txEl>
                                              <p:pRg st="0" end="0"/>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98724"/>
                                        </p:tgtEl>
                                        <p:attrNameLst>
                                          <p:attrName>style.visibility</p:attrName>
                                        </p:attrNameLst>
                                      </p:cBhvr>
                                      <p:to>
                                        <p:strVal val="visible"/>
                                      </p:to>
                                    </p:set>
                                    <p:animEffect transition="in" filter="wipe(left)">
                                      <p:cBhvr>
                                        <p:cTn id="60" dur="500"/>
                                        <p:tgtEl>
                                          <p:spTgt spid="198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1" grpId="0" build="p" autoUpdateAnimBg="0"/>
      <p:bldP spid="198696" grpId="0" build="p" autoUpdateAnimBg="0"/>
      <p:bldP spid="198703" grpId="0" build="p" autoUpdateAnimBg="0"/>
      <p:bldP spid="198705"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Text Box 3"/>
          <p:cNvSpPr txBox="1">
            <a:spLocks noChangeArrowheads="1"/>
          </p:cNvSpPr>
          <p:nvPr/>
        </p:nvSpPr>
        <p:spPr bwMode="auto">
          <a:xfrm>
            <a:off x="685800" y="1331913"/>
            <a:ext cx="2133600" cy="519112"/>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800" b="1">
                <a:latin typeface="Times New Roman" pitchFamily="18" charset="0"/>
                <a:ea typeface="楷体_GB2312" pitchFamily="49" charset="-122"/>
              </a:rPr>
              <a:t>1.</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空间曲面</a:t>
            </a:r>
          </a:p>
        </p:txBody>
      </p:sp>
      <p:sp>
        <p:nvSpPr>
          <p:cNvPr id="199684" name="Line 4"/>
          <p:cNvSpPr>
            <a:spLocks noChangeShapeType="1"/>
          </p:cNvSpPr>
          <p:nvPr/>
        </p:nvSpPr>
        <p:spPr bwMode="auto">
          <a:xfrm flipV="1">
            <a:off x="2590800" y="1611313"/>
            <a:ext cx="990600" cy="0"/>
          </a:xfrm>
          <a:prstGeom prst="line">
            <a:avLst/>
          </a:prstGeom>
          <a:noFill/>
          <a:ln w="28575">
            <a:solidFill>
              <a:schemeClr val="tx1"/>
            </a:solidFill>
            <a:round/>
            <a:headEnd type="triangle" w="med" len="med"/>
            <a:tailEnd type="triangle" w="med" len="med"/>
          </a:ln>
          <a:effectLst/>
        </p:spPr>
        <p:txBody>
          <a:bodyPr wrap="none" anchor="ctr"/>
          <a:lstStyle/>
          <a:p>
            <a:endParaRPr lang="zh-CN" altLang="en-US"/>
          </a:p>
        </p:txBody>
      </p:sp>
      <p:sp>
        <p:nvSpPr>
          <p:cNvPr id="199685" name="Text Box 5"/>
          <p:cNvSpPr txBox="1">
            <a:spLocks noChangeArrowheads="1"/>
          </p:cNvSpPr>
          <p:nvPr/>
        </p:nvSpPr>
        <p:spPr bwMode="auto">
          <a:xfrm>
            <a:off x="3581400" y="1295400"/>
            <a:ext cx="18288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三元方程</a:t>
            </a:r>
          </a:p>
        </p:txBody>
      </p:sp>
      <p:graphicFrame>
        <p:nvGraphicFramePr>
          <p:cNvPr id="199686" name="Object 6"/>
          <p:cNvGraphicFramePr>
            <a:graphicFrameLocks noChangeAspect="1"/>
          </p:cNvGraphicFramePr>
          <p:nvPr/>
        </p:nvGraphicFramePr>
        <p:xfrm>
          <a:off x="5105400" y="1433513"/>
          <a:ext cx="2144713" cy="406400"/>
        </p:xfrm>
        <a:graphic>
          <a:graphicData uri="http://schemas.openxmlformats.org/presentationml/2006/ole">
            <p:oleObj spid="_x0000_s103505" name="Equation" r:id="rId3" imgW="2277720" imgH="384840" progId="Equation.3">
              <p:embed/>
            </p:oleObj>
          </a:graphicData>
        </a:graphic>
      </p:graphicFrame>
      <p:sp>
        <p:nvSpPr>
          <p:cNvPr id="199687" name="Text Box 7"/>
          <p:cNvSpPr txBox="1">
            <a:spLocks noChangeArrowheads="1"/>
          </p:cNvSpPr>
          <p:nvPr/>
        </p:nvSpPr>
        <p:spPr bwMode="auto">
          <a:xfrm>
            <a:off x="990600" y="1889125"/>
            <a:ext cx="1752600" cy="519113"/>
          </a:xfrm>
          <a:prstGeom prst="rect">
            <a:avLst/>
          </a:prstGeom>
          <a:noFill/>
          <a:ln w="9525">
            <a:noFill/>
            <a:miter lim="800000"/>
            <a:headEnd/>
            <a:tailEnd/>
          </a:ln>
          <a:effectLst/>
        </p:spPr>
        <p:txBody>
          <a:bodyPr>
            <a:spAutoFit/>
          </a:bodyPr>
          <a:lstStyle/>
          <a:p>
            <a:pPr eaLnBrk="1" hangingPunct="1">
              <a:spcBef>
                <a:spcPct val="50000"/>
              </a:spcBef>
              <a:buFontTx/>
              <a:buChar char="•"/>
            </a:pPr>
            <a:r>
              <a:rPr kumimoji="1" lang="en-US" altLang="zh-CN" sz="2800" dirty="0">
                <a:solidFill>
                  <a:srgbClr val="0000FF"/>
                </a:solidFill>
                <a:latin typeface="Times New Roman" pitchFamily="18" charset="0"/>
                <a:ea typeface="楷体_GB2312" pitchFamily="49" charset="-122"/>
              </a:rPr>
              <a:t> </a:t>
            </a:r>
            <a:r>
              <a:rPr kumimoji="1" lang="zh-CN" altLang="en-US" sz="2800" dirty="0">
                <a:solidFill>
                  <a:srgbClr val="0000FF"/>
                </a:solidFill>
                <a:latin typeface="Times New Roman" pitchFamily="18" charset="0"/>
                <a:ea typeface="楷体_GB2312" pitchFamily="49" charset="-122"/>
              </a:rPr>
              <a:t>球面</a:t>
            </a:r>
          </a:p>
        </p:txBody>
      </p:sp>
      <p:graphicFrame>
        <p:nvGraphicFramePr>
          <p:cNvPr id="199688" name="Object 8"/>
          <p:cNvGraphicFramePr>
            <a:graphicFrameLocks noChangeAspect="1"/>
          </p:cNvGraphicFramePr>
          <p:nvPr/>
        </p:nvGraphicFramePr>
        <p:xfrm>
          <a:off x="2209800" y="1839913"/>
          <a:ext cx="5484813" cy="533400"/>
        </p:xfrm>
        <a:graphic>
          <a:graphicData uri="http://schemas.openxmlformats.org/presentationml/2006/ole">
            <p:oleObj spid="_x0000_s103506" name="Equation" r:id="rId4" imgW="5928120" imgH="519840" progId="Equation.3">
              <p:embed/>
            </p:oleObj>
          </a:graphicData>
        </a:graphic>
      </p:graphicFrame>
      <p:sp>
        <p:nvSpPr>
          <p:cNvPr id="199689" name="Text Box 9"/>
          <p:cNvSpPr txBox="1">
            <a:spLocks noChangeArrowheads="1"/>
          </p:cNvSpPr>
          <p:nvPr/>
        </p:nvSpPr>
        <p:spPr bwMode="auto">
          <a:xfrm>
            <a:off x="990600" y="2478088"/>
            <a:ext cx="2362200" cy="519112"/>
          </a:xfrm>
          <a:prstGeom prst="rect">
            <a:avLst/>
          </a:prstGeom>
          <a:noFill/>
          <a:ln w="9525">
            <a:noFill/>
            <a:miter lim="800000"/>
            <a:headEnd/>
            <a:tailEnd/>
          </a:ln>
          <a:effectLst/>
        </p:spPr>
        <p:txBody>
          <a:bodyPr>
            <a:spAutoFit/>
          </a:bodyPr>
          <a:lstStyle/>
          <a:p>
            <a:pPr eaLnBrk="1" hangingPunct="1">
              <a:spcBef>
                <a:spcPct val="50000"/>
              </a:spcBef>
              <a:buFontTx/>
              <a:buChar char="•"/>
            </a:pPr>
            <a:r>
              <a:rPr kumimoji="1" lang="en-US" altLang="zh-CN" sz="2800" dirty="0">
                <a:solidFill>
                  <a:srgbClr val="0000FF"/>
                </a:solidFill>
                <a:latin typeface="Times New Roman" pitchFamily="18" charset="0"/>
                <a:ea typeface="楷体_GB2312" pitchFamily="49" charset="-122"/>
              </a:rPr>
              <a:t> </a:t>
            </a:r>
            <a:r>
              <a:rPr kumimoji="1" lang="zh-CN" altLang="en-US" sz="2800" dirty="0">
                <a:solidFill>
                  <a:srgbClr val="0000FF"/>
                </a:solidFill>
                <a:latin typeface="Times New Roman" pitchFamily="18" charset="0"/>
                <a:ea typeface="楷体_GB2312" pitchFamily="49" charset="-122"/>
              </a:rPr>
              <a:t>旋转曲面</a:t>
            </a:r>
          </a:p>
        </p:txBody>
      </p:sp>
      <p:sp>
        <p:nvSpPr>
          <p:cNvPr id="199690" name="Text Box 10"/>
          <p:cNvSpPr txBox="1">
            <a:spLocks noChangeArrowheads="1"/>
          </p:cNvSpPr>
          <p:nvPr/>
        </p:nvSpPr>
        <p:spPr bwMode="auto">
          <a:xfrm>
            <a:off x="1524000" y="3079750"/>
            <a:ext cx="1524000" cy="5191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如</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曲线</a:t>
            </a:r>
          </a:p>
        </p:txBody>
      </p:sp>
      <p:graphicFrame>
        <p:nvGraphicFramePr>
          <p:cNvPr id="199691" name="Object 11"/>
          <p:cNvGraphicFramePr>
            <a:graphicFrameLocks noChangeAspect="1"/>
          </p:cNvGraphicFramePr>
          <p:nvPr/>
        </p:nvGraphicFramePr>
        <p:xfrm>
          <a:off x="2895600" y="2908300"/>
          <a:ext cx="1803400" cy="901700"/>
        </p:xfrm>
        <a:graphic>
          <a:graphicData uri="http://schemas.openxmlformats.org/presentationml/2006/ole">
            <p:oleObj spid="_x0000_s103507" name="Equation" r:id="rId5" imgW="1903320" imgH="925560" progId="Equation.3">
              <p:embed/>
            </p:oleObj>
          </a:graphicData>
        </a:graphic>
      </p:graphicFrame>
      <p:sp>
        <p:nvSpPr>
          <p:cNvPr id="199692" name="Text Box 12"/>
          <p:cNvSpPr txBox="1">
            <a:spLocks noChangeArrowheads="1"/>
          </p:cNvSpPr>
          <p:nvPr/>
        </p:nvSpPr>
        <p:spPr bwMode="auto">
          <a:xfrm>
            <a:off x="4648200" y="3074988"/>
            <a:ext cx="32766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绕 </a:t>
            </a:r>
            <a:r>
              <a:rPr kumimoji="1" lang="en-US" altLang="zh-CN" sz="2800" i="1">
                <a:solidFill>
                  <a:schemeClr val="tx2"/>
                </a:solidFill>
                <a:latin typeface="Times New Roman" pitchFamily="18" charset="0"/>
                <a:ea typeface="楷体_GB2312" pitchFamily="49" charset="-122"/>
              </a:rPr>
              <a:t>z</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轴的旋转曲面</a:t>
            </a:r>
            <a:r>
              <a:rPr kumimoji="1" lang="en-US" altLang="zh-CN" sz="2800">
                <a:latin typeface="Times New Roman" pitchFamily="18" charset="0"/>
                <a:ea typeface="楷体_GB2312" pitchFamily="49" charset="-122"/>
              </a:rPr>
              <a:t>:</a:t>
            </a:r>
          </a:p>
        </p:txBody>
      </p:sp>
      <p:graphicFrame>
        <p:nvGraphicFramePr>
          <p:cNvPr id="199693" name="Object 13"/>
          <p:cNvGraphicFramePr>
            <a:graphicFrameLocks noChangeAspect="1"/>
          </p:cNvGraphicFramePr>
          <p:nvPr/>
        </p:nvGraphicFramePr>
        <p:xfrm>
          <a:off x="2935288" y="3886200"/>
          <a:ext cx="3160712" cy="558800"/>
        </p:xfrm>
        <a:graphic>
          <a:graphicData uri="http://schemas.openxmlformats.org/presentationml/2006/ole">
            <p:oleObj spid="_x0000_s103508" name="Equation" r:id="rId6" imgW="3390480" imgH="551160" progId="Equation.3">
              <p:embed/>
            </p:oleObj>
          </a:graphicData>
        </a:graphic>
      </p:graphicFrame>
      <p:sp>
        <p:nvSpPr>
          <p:cNvPr id="199694" name="Text Box 14"/>
          <p:cNvSpPr txBox="1">
            <a:spLocks noChangeArrowheads="1"/>
          </p:cNvSpPr>
          <p:nvPr/>
        </p:nvSpPr>
        <p:spPr bwMode="auto">
          <a:xfrm>
            <a:off x="990600" y="4357688"/>
            <a:ext cx="1752600" cy="519112"/>
          </a:xfrm>
          <a:prstGeom prst="rect">
            <a:avLst/>
          </a:prstGeom>
          <a:noFill/>
          <a:ln w="9525">
            <a:noFill/>
            <a:miter lim="800000"/>
            <a:headEnd/>
            <a:tailEnd/>
          </a:ln>
          <a:effectLst/>
        </p:spPr>
        <p:txBody>
          <a:bodyPr>
            <a:spAutoFit/>
          </a:bodyPr>
          <a:lstStyle/>
          <a:p>
            <a:pPr eaLnBrk="1" hangingPunct="1">
              <a:spcBef>
                <a:spcPct val="50000"/>
              </a:spcBef>
              <a:buFontTx/>
              <a:buChar char="•"/>
            </a:pPr>
            <a:r>
              <a:rPr kumimoji="1" lang="en-US" altLang="zh-CN" sz="2800" dirty="0">
                <a:solidFill>
                  <a:srgbClr val="0000FF"/>
                </a:solidFill>
                <a:latin typeface="Times New Roman" pitchFamily="18" charset="0"/>
                <a:ea typeface="楷体_GB2312" pitchFamily="49" charset="-122"/>
              </a:rPr>
              <a:t>  </a:t>
            </a:r>
            <a:r>
              <a:rPr kumimoji="1" lang="zh-CN" altLang="en-US" sz="2800" dirty="0">
                <a:solidFill>
                  <a:srgbClr val="0000FF"/>
                </a:solidFill>
                <a:latin typeface="Times New Roman" pitchFamily="18" charset="0"/>
                <a:ea typeface="楷体_GB2312" pitchFamily="49" charset="-122"/>
              </a:rPr>
              <a:t>柱面</a:t>
            </a:r>
          </a:p>
        </p:txBody>
      </p:sp>
      <p:sp>
        <p:nvSpPr>
          <p:cNvPr id="199695" name="Text Box 15"/>
          <p:cNvSpPr txBox="1">
            <a:spLocks noChangeArrowheads="1"/>
          </p:cNvSpPr>
          <p:nvPr/>
        </p:nvSpPr>
        <p:spPr bwMode="auto">
          <a:xfrm>
            <a:off x="1676400" y="4891088"/>
            <a:ext cx="16002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如</a:t>
            </a:r>
            <a:r>
              <a:rPr kumimoji="1" lang="en-US" altLang="zh-CN" sz="2800">
                <a:latin typeface="Times New Roman" pitchFamily="18" charset="0"/>
                <a:ea typeface="楷体_GB2312" pitchFamily="49" charset="-122"/>
              </a:rPr>
              <a:t>,</a:t>
            </a:r>
            <a:r>
              <a:rPr kumimoji="1" lang="zh-CN" altLang="en-US" sz="2800">
                <a:latin typeface="Times New Roman" pitchFamily="18" charset="0"/>
                <a:ea typeface="楷体_GB2312" pitchFamily="49" charset="-122"/>
              </a:rPr>
              <a:t>曲面</a:t>
            </a:r>
          </a:p>
        </p:txBody>
      </p:sp>
      <p:graphicFrame>
        <p:nvGraphicFramePr>
          <p:cNvPr id="199696" name="Object 16"/>
          <p:cNvGraphicFramePr>
            <a:graphicFrameLocks noChangeAspect="1"/>
          </p:cNvGraphicFramePr>
          <p:nvPr/>
        </p:nvGraphicFramePr>
        <p:xfrm>
          <a:off x="2895600" y="5003800"/>
          <a:ext cx="1752600" cy="406400"/>
        </p:xfrm>
        <a:graphic>
          <a:graphicData uri="http://schemas.openxmlformats.org/presentationml/2006/ole">
            <p:oleObj spid="_x0000_s103509" name="Equation" r:id="rId7" imgW="1851120" imgH="384840" progId="Equation.3">
              <p:embed/>
            </p:oleObj>
          </a:graphicData>
        </a:graphic>
      </p:graphicFrame>
      <p:sp>
        <p:nvSpPr>
          <p:cNvPr id="199697" name="Text Box 17"/>
          <p:cNvSpPr txBox="1">
            <a:spLocks noChangeArrowheads="1"/>
          </p:cNvSpPr>
          <p:nvPr/>
        </p:nvSpPr>
        <p:spPr bwMode="auto">
          <a:xfrm>
            <a:off x="4572000" y="4891088"/>
            <a:ext cx="4114800" cy="5191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800">
                <a:latin typeface="Times New Roman" pitchFamily="18" charset="0"/>
                <a:ea typeface="楷体_GB2312" pitchFamily="49" charset="-122"/>
              </a:rPr>
              <a:t>表示母线平行 </a:t>
            </a:r>
            <a:r>
              <a:rPr kumimoji="1" lang="en-US" altLang="zh-CN" sz="2800" i="1">
                <a:solidFill>
                  <a:schemeClr val="tx2"/>
                </a:solidFill>
                <a:latin typeface="Times New Roman" pitchFamily="18" charset="0"/>
                <a:ea typeface="楷体_GB2312" pitchFamily="49" charset="-122"/>
              </a:rPr>
              <a:t>z</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轴的柱面</a:t>
            </a:r>
            <a:r>
              <a:rPr kumimoji="1" lang="en-US" altLang="zh-CN" sz="2800">
                <a:latin typeface="Times New Roman" pitchFamily="18" charset="0"/>
                <a:ea typeface="楷体_GB2312" pitchFamily="49" charset="-122"/>
              </a:rPr>
              <a:t>.</a:t>
            </a:r>
          </a:p>
        </p:txBody>
      </p:sp>
      <p:sp>
        <p:nvSpPr>
          <p:cNvPr id="199706" name="Text Box 26"/>
          <p:cNvSpPr txBox="1">
            <a:spLocks noChangeArrowheads="1"/>
          </p:cNvSpPr>
          <p:nvPr/>
        </p:nvSpPr>
        <p:spPr bwMode="auto">
          <a:xfrm>
            <a:off x="1676400" y="5476875"/>
            <a:ext cx="6140450" cy="519113"/>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又如</a:t>
            </a:r>
            <a:r>
              <a:rPr kumimoji="1" lang="en-US" altLang="zh-CN" sz="2800">
                <a:latin typeface="Times New Roman" pitchFamily="18" charset="0"/>
                <a:ea typeface="楷体_GB2312" pitchFamily="49" charset="-122"/>
              </a:rPr>
              <a:t>,</a:t>
            </a:r>
            <a:r>
              <a:rPr kumimoji="1" lang="zh-CN" altLang="en-US" sz="2800">
                <a:latin typeface="Times New Roman" pitchFamily="18" charset="0"/>
                <a:ea typeface="楷体_GB2312" pitchFamily="49" charset="-122"/>
              </a:rPr>
              <a:t>椭圆柱面</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双曲柱面</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抛物柱面等 </a:t>
            </a:r>
            <a:r>
              <a:rPr kumimoji="1" lang="en-US" altLang="zh-CN" sz="2800">
                <a:latin typeface="Times New Roman" pitchFamily="18" charset="0"/>
                <a:ea typeface="楷体_GB2312" pitchFamily="49" charset="-122"/>
              </a:rPr>
              <a:t>.</a:t>
            </a:r>
          </a:p>
        </p:txBody>
      </p:sp>
      <p:sp>
        <p:nvSpPr>
          <p:cNvPr id="103442" name="WordArt 13"/>
          <p:cNvSpPr>
            <a:spLocks noChangeArrowheads="1" noChangeShapeType="1" noTextEdit="1"/>
          </p:cNvSpPr>
          <p:nvPr/>
        </p:nvSpPr>
        <p:spPr bwMode="auto">
          <a:xfrm>
            <a:off x="76200" y="1524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五、内容小结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9683"/>
                                        </p:tgtEl>
                                        <p:attrNameLst>
                                          <p:attrName>style.visibility</p:attrName>
                                        </p:attrNameLst>
                                      </p:cBhvr>
                                      <p:to>
                                        <p:strVal val="visible"/>
                                      </p:to>
                                    </p:set>
                                    <p:animEffect transition="in" filter="wipe(left)">
                                      <p:cBhvr>
                                        <p:cTn id="7" dur="500"/>
                                        <p:tgtEl>
                                          <p:spTgt spid="1996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684"/>
                                        </p:tgtEl>
                                        <p:attrNameLst>
                                          <p:attrName>style.visibility</p:attrName>
                                        </p:attrNameLst>
                                      </p:cBhvr>
                                      <p:to>
                                        <p:strVal val="visible"/>
                                      </p:to>
                                    </p:set>
                                    <p:animEffect transition="in" filter="wipe(left)">
                                      <p:cBhvr>
                                        <p:cTn id="12" dur="500"/>
                                        <p:tgtEl>
                                          <p:spTgt spid="1996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9685"/>
                                        </p:tgtEl>
                                        <p:attrNameLst>
                                          <p:attrName>style.visibility</p:attrName>
                                        </p:attrNameLst>
                                      </p:cBhvr>
                                      <p:to>
                                        <p:strVal val="visible"/>
                                      </p:to>
                                    </p:set>
                                    <p:animEffect transition="in" filter="wipe(left)">
                                      <p:cBhvr>
                                        <p:cTn id="17" dur="500"/>
                                        <p:tgtEl>
                                          <p:spTgt spid="1996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9686"/>
                                        </p:tgtEl>
                                        <p:attrNameLst>
                                          <p:attrName>style.visibility</p:attrName>
                                        </p:attrNameLst>
                                      </p:cBhvr>
                                      <p:to>
                                        <p:strVal val="visible"/>
                                      </p:to>
                                    </p:set>
                                    <p:animEffect transition="in" filter="wipe(left)">
                                      <p:cBhvr>
                                        <p:cTn id="22" dur="500"/>
                                        <p:tgtEl>
                                          <p:spTgt spid="1996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9687"/>
                                        </p:tgtEl>
                                        <p:attrNameLst>
                                          <p:attrName>style.visibility</p:attrName>
                                        </p:attrNameLst>
                                      </p:cBhvr>
                                      <p:to>
                                        <p:strVal val="visible"/>
                                      </p:to>
                                    </p:set>
                                    <p:animEffect transition="in" filter="wipe(left)">
                                      <p:cBhvr>
                                        <p:cTn id="27" dur="500"/>
                                        <p:tgtEl>
                                          <p:spTgt spid="1996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9688"/>
                                        </p:tgtEl>
                                        <p:attrNameLst>
                                          <p:attrName>style.visibility</p:attrName>
                                        </p:attrNameLst>
                                      </p:cBhvr>
                                      <p:to>
                                        <p:strVal val="visible"/>
                                      </p:to>
                                    </p:set>
                                    <p:animEffect transition="in" filter="wipe(left)">
                                      <p:cBhvr>
                                        <p:cTn id="32" dur="500"/>
                                        <p:tgtEl>
                                          <p:spTgt spid="1996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9689"/>
                                        </p:tgtEl>
                                        <p:attrNameLst>
                                          <p:attrName>style.visibility</p:attrName>
                                        </p:attrNameLst>
                                      </p:cBhvr>
                                      <p:to>
                                        <p:strVal val="visible"/>
                                      </p:to>
                                    </p:set>
                                    <p:animEffect transition="in" filter="wipe(left)">
                                      <p:cBhvr>
                                        <p:cTn id="37" dur="500"/>
                                        <p:tgtEl>
                                          <p:spTgt spid="19968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9690"/>
                                        </p:tgtEl>
                                        <p:attrNameLst>
                                          <p:attrName>style.visibility</p:attrName>
                                        </p:attrNameLst>
                                      </p:cBhvr>
                                      <p:to>
                                        <p:strVal val="visible"/>
                                      </p:to>
                                    </p:set>
                                    <p:animEffect transition="in" filter="wipe(left)">
                                      <p:cBhvr>
                                        <p:cTn id="42" dur="500"/>
                                        <p:tgtEl>
                                          <p:spTgt spid="19969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99691"/>
                                        </p:tgtEl>
                                        <p:attrNameLst>
                                          <p:attrName>style.visibility</p:attrName>
                                        </p:attrNameLst>
                                      </p:cBhvr>
                                      <p:to>
                                        <p:strVal val="visible"/>
                                      </p:to>
                                    </p:set>
                                    <p:animEffect transition="in" filter="wipe(left)">
                                      <p:cBhvr>
                                        <p:cTn id="47" dur="500"/>
                                        <p:tgtEl>
                                          <p:spTgt spid="19969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9692"/>
                                        </p:tgtEl>
                                        <p:attrNameLst>
                                          <p:attrName>style.visibility</p:attrName>
                                        </p:attrNameLst>
                                      </p:cBhvr>
                                      <p:to>
                                        <p:strVal val="visible"/>
                                      </p:to>
                                    </p:set>
                                    <p:animEffect transition="in" filter="wipe(left)">
                                      <p:cBhvr>
                                        <p:cTn id="52" dur="500"/>
                                        <p:tgtEl>
                                          <p:spTgt spid="19969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99693"/>
                                        </p:tgtEl>
                                        <p:attrNameLst>
                                          <p:attrName>style.visibility</p:attrName>
                                        </p:attrNameLst>
                                      </p:cBhvr>
                                      <p:to>
                                        <p:strVal val="visible"/>
                                      </p:to>
                                    </p:set>
                                    <p:animEffect transition="in" filter="wipe(left)">
                                      <p:cBhvr>
                                        <p:cTn id="57" dur="500"/>
                                        <p:tgtEl>
                                          <p:spTgt spid="1996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9694"/>
                                        </p:tgtEl>
                                        <p:attrNameLst>
                                          <p:attrName>style.visibility</p:attrName>
                                        </p:attrNameLst>
                                      </p:cBhvr>
                                      <p:to>
                                        <p:strVal val="visible"/>
                                      </p:to>
                                    </p:set>
                                    <p:animEffect transition="in" filter="wipe(left)">
                                      <p:cBhvr>
                                        <p:cTn id="62" dur="500"/>
                                        <p:tgtEl>
                                          <p:spTgt spid="19969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99695"/>
                                        </p:tgtEl>
                                        <p:attrNameLst>
                                          <p:attrName>style.visibility</p:attrName>
                                        </p:attrNameLst>
                                      </p:cBhvr>
                                      <p:to>
                                        <p:strVal val="visible"/>
                                      </p:to>
                                    </p:set>
                                    <p:animEffect transition="in" filter="wipe(left)">
                                      <p:cBhvr>
                                        <p:cTn id="67" dur="500"/>
                                        <p:tgtEl>
                                          <p:spTgt spid="19969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99696"/>
                                        </p:tgtEl>
                                        <p:attrNameLst>
                                          <p:attrName>style.visibility</p:attrName>
                                        </p:attrNameLst>
                                      </p:cBhvr>
                                      <p:to>
                                        <p:strVal val="visible"/>
                                      </p:to>
                                    </p:set>
                                    <p:animEffect transition="in" filter="wipe(left)">
                                      <p:cBhvr>
                                        <p:cTn id="72" dur="500"/>
                                        <p:tgtEl>
                                          <p:spTgt spid="19969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9697"/>
                                        </p:tgtEl>
                                        <p:attrNameLst>
                                          <p:attrName>style.visibility</p:attrName>
                                        </p:attrNameLst>
                                      </p:cBhvr>
                                      <p:to>
                                        <p:strVal val="visible"/>
                                      </p:to>
                                    </p:set>
                                    <p:animEffect transition="in" filter="wipe(left)">
                                      <p:cBhvr>
                                        <p:cTn id="77" dur="500"/>
                                        <p:tgtEl>
                                          <p:spTgt spid="19969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99706">
                                            <p:txEl>
                                              <p:pRg st="0" end="0"/>
                                            </p:txEl>
                                          </p:spTgt>
                                        </p:tgtEl>
                                        <p:attrNameLst>
                                          <p:attrName>style.visibility</p:attrName>
                                        </p:attrNameLst>
                                      </p:cBhvr>
                                      <p:to>
                                        <p:strVal val="visible"/>
                                      </p:to>
                                    </p:set>
                                    <p:animEffect transition="in" filter="wipe(left)">
                                      <p:cBhvr>
                                        <p:cTn id="82" dur="500"/>
                                        <p:tgtEl>
                                          <p:spTgt spid="1997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autoUpdateAnimBg="0"/>
      <p:bldP spid="199684" grpId="0" animBg="1"/>
      <p:bldP spid="199685" grpId="0" autoUpdateAnimBg="0"/>
      <p:bldP spid="199687" grpId="0" autoUpdateAnimBg="0"/>
      <p:bldP spid="199689" grpId="0" autoUpdateAnimBg="0"/>
      <p:bldP spid="199690" grpId="0" autoUpdateAnimBg="0"/>
      <p:bldP spid="199692" grpId="0" autoUpdateAnimBg="0"/>
      <p:bldP spid="199694" grpId="0" autoUpdateAnimBg="0"/>
      <p:bldP spid="199695" grpId="0" autoUpdateAnimBg="0"/>
      <p:bldP spid="199697" grpId="0" autoUpdateAnimBg="0"/>
      <p:bldP spid="199706"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5"/>
          <p:cNvSpPr>
            <a:spLocks noGrp="1" noChangeArrowheads="1"/>
          </p:cNvSpPr>
          <p:nvPr>
            <p:ph type="title"/>
          </p:nvPr>
        </p:nvSpPr>
        <p:spPr bwMode="auto">
          <a:xfrm>
            <a:off x="685800" y="685800"/>
            <a:ext cx="2286000" cy="533400"/>
          </a:xfrm>
          <a:noFill/>
          <a:ln w="19050">
            <a:miter lim="800000"/>
            <a:headEnd/>
            <a:tailEnd/>
          </a:ln>
        </p:spPr>
        <p:txBody>
          <a:bodyPr vert="horz" wrap="square" lIns="91440" tIns="45720" rIns="91440" bIns="45720" numCol="1" anchor="t" anchorCtr="0" compatLnSpc="1">
            <a:prstTxWarp prst="textNoShape">
              <a:avLst/>
            </a:prstTxWarp>
          </a:bodyPr>
          <a:lstStyle/>
          <a:p>
            <a:pPr algn="l"/>
            <a:r>
              <a:rPr lang="en-US" altLang="zh-CN" sz="2800" smtClean="0">
                <a:solidFill>
                  <a:schemeClr val="tx1"/>
                </a:solidFill>
                <a:ea typeface="楷体_GB2312" pitchFamily="49" charset="-122"/>
              </a:rPr>
              <a:t>2. </a:t>
            </a:r>
            <a:r>
              <a:rPr lang="zh-CN" altLang="en-US" sz="2800" smtClean="0">
                <a:solidFill>
                  <a:schemeClr val="tx1"/>
                </a:solidFill>
                <a:ea typeface="楷体_GB2312" pitchFamily="49" charset="-122"/>
              </a:rPr>
              <a:t>二次曲面</a:t>
            </a:r>
          </a:p>
        </p:txBody>
      </p:sp>
      <p:sp>
        <p:nvSpPr>
          <p:cNvPr id="192519" name="Line 7"/>
          <p:cNvSpPr>
            <a:spLocks noChangeShapeType="1"/>
          </p:cNvSpPr>
          <p:nvPr/>
        </p:nvSpPr>
        <p:spPr bwMode="auto">
          <a:xfrm>
            <a:off x="2619375" y="990600"/>
            <a:ext cx="990600" cy="0"/>
          </a:xfrm>
          <a:prstGeom prst="line">
            <a:avLst/>
          </a:prstGeom>
          <a:noFill/>
          <a:ln w="19050">
            <a:solidFill>
              <a:schemeClr val="tx1"/>
            </a:solidFill>
            <a:round/>
            <a:headEnd type="triangle" w="med" len="med"/>
            <a:tailEnd type="triangle" w="med" len="med"/>
          </a:ln>
        </p:spPr>
        <p:txBody>
          <a:bodyPr wrap="none" anchor="ctr"/>
          <a:lstStyle/>
          <a:p>
            <a:endParaRPr lang="zh-CN" altLang="en-US"/>
          </a:p>
        </p:txBody>
      </p:sp>
      <p:sp>
        <p:nvSpPr>
          <p:cNvPr id="192520" name="Text Box 8"/>
          <p:cNvSpPr txBox="1">
            <a:spLocks noChangeArrowheads="1"/>
          </p:cNvSpPr>
          <p:nvPr/>
        </p:nvSpPr>
        <p:spPr bwMode="auto">
          <a:xfrm>
            <a:off x="3609975" y="700088"/>
            <a:ext cx="2486025"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三元二次方程</a:t>
            </a:r>
          </a:p>
        </p:txBody>
      </p:sp>
      <p:graphicFrame>
        <p:nvGraphicFramePr>
          <p:cNvPr id="192521" name="Object 9"/>
          <p:cNvGraphicFramePr>
            <a:graphicFrameLocks noChangeAspect="1"/>
          </p:cNvGraphicFramePr>
          <p:nvPr/>
        </p:nvGraphicFramePr>
        <p:xfrm>
          <a:off x="1276350" y="2601913"/>
          <a:ext cx="1695450" cy="446087"/>
        </p:xfrm>
        <a:graphic>
          <a:graphicData uri="http://schemas.openxmlformats.org/presentationml/2006/ole">
            <p:oleObj spid="_x0000_s104615" name="Equation" r:id="rId4" imgW="1767960" imgH="426240" progId="Equation.3">
              <p:embed/>
            </p:oleObj>
          </a:graphicData>
        </a:graphic>
      </p:graphicFrame>
      <p:sp>
        <p:nvSpPr>
          <p:cNvPr id="192523" name="Text Box 11">
            <a:hlinkClick r:id="rId5" action="ppaction://hlinksldjump"/>
          </p:cNvPr>
          <p:cNvSpPr txBox="1">
            <a:spLocks noChangeArrowheads="1"/>
          </p:cNvSpPr>
          <p:nvPr/>
        </p:nvSpPr>
        <p:spPr bwMode="auto">
          <a:xfrm>
            <a:off x="989013" y="1330325"/>
            <a:ext cx="1752600" cy="519113"/>
          </a:xfrm>
          <a:prstGeom prst="rect">
            <a:avLst/>
          </a:prstGeom>
          <a:noFill/>
          <a:ln w="9525">
            <a:noFill/>
            <a:miter lim="800000"/>
            <a:headEnd/>
            <a:tailEnd/>
          </a:ln>
        </p:spPr>
        <p:txBody>
          <a:bodyPr>
            <a:spAutoFit/>
          </a:bodyPr>
          <a:lstStyle/>
          <a:p>
            <a:pPr eaLnBrk="1" hangingPunct="1">
              <a:spcBef>
                <a:spcPct val="50000"/>
              </a:spcBef>
              <a:buFontTx/>
              <a:buChar char="•"/>
            </a:pPr>
            <a:r>
              <a:rPr kumimoji="1" lang="en-US" altLang="zh-CN" sz="2800" dirty="0">
                <a:solidFill>
                  <a:srgbClr val="0000FF"/>
                </a:solidFill>
                <a:latin typeface="Times New Roman" pitchFamily="18" charset="0"/>
                <a:ea typeface="楷体_GB2312" pitchFamily="49" charset="-122"/>
              </a:rPr>
              <a:t> </a:t>
            </a:r>
            <a:r>
              <a:rPr kumimoji="1" lang="zh-CN" altLang="en-US" sz="2800" dirty="0">
                <a:solidFill>
                  <a:srgbClr val="0000FF"/>
                </a:solidFill>
                <a:latin typeface="Times New Roman" pitchFamily="18" charset="0"/>
                <a:ea typeface="楷体_GB2312" pitchFamily="49" charset="-122"/>
              </a:rPr>
              <a:t>椭球面</a:t>
            </a:r>
          </a:p>
        </p:txBody>
      </p:sp>
      <p:graphicFrame>
        <p:nvGraphicFramePr>
          <p:cNvPr id="192524" name="Object 12"/>
          <p:cNvGraphicFramePr>
            <a:graphicFrameLocks noChangeAspect="1"/>
          </p:cNvGraphicFramePr>
          <p:nvPr/>
        </p:nvGraphicFramePr>
        <p:xfrm>
          <a:off x="2667000" y="1143000"/>
          <a:ext cx="2425700" cy="965200"/>
        </p:xfrm>
        <a:graphic>
          <a:graphicData uri="http://schemas.openxmlformats.org/presentationml/2006/ole">
            <p:oleObj spid="_x0000_s104616" name="Equation" r:id="rId6" imgW="2589480" imgH="987840" progId="Equation.3">
              <p:embed/>
            </p:oleObj>
          </a:graphicData>
        </a:graphic>
      </p:graphicFrame>
      <p:sp>
        <p:nvSpPr>
          <p:cNvPr id="192525" name="Text Box 13">
            <a:hlinkClick r:id="rId7" action="ppaction://hlinksldjump"/>
          </p:cNvPr>
          <p:cNvSpPr txBox="1">
            <a:spLocks noChangeArrowheads="1"/>
          </p:cNvSpPr>
          <p:nvPr/>
        </p:nvSpPr>
        <p:spPr bwMode="auto">
          <a:xfrm>
            <a:off x="990600" y="2133600"/>
            <a:ext cx="1600200" cy="519113"/>
          </a:xfrm>
          <a:prstGeom prst="rect">
            <a:avLst/>
          </a:prstGeom>
          <a:noFill/>
          <a:ln w="9525">
            <a:noFill/>
            <a:miter lim="800000"/>
            <a:headEnd/>
            <a:tailEnd/>
          </a:ln>
        </p:spPr>
        <p:txBody>
          <a:bodyPr>
            <a:spAutoFit/>
          </a:bodyPr>
          <a:lstStyle/>
          <a:p>
            <a:pPr eaLnBrk="1" hangingPunct="1">
              <a:spcBef>
                <a:spcPct val="50000"/>
              </a:spcBef>
              <a:buFontTx/>
              <a:buChar char="•"/>
            </a:pPr>
            <a:r>
              <a:rPr kumimoji="1" lang="en-US" altLang="zh-CN" sz="2800" dirty="0">
                <a:solidFill>
                  <a:srgbClr val="0000FF"/>
                </a:solidFill>
                <a:latin typeface="Times New Roman" pitchFamily="18" charset="0"/>
                <a:ea typeface="楷体_GB2312" pitchFamily="49" charset="-122"/>
              </a:rPr>
              <a:t> </a:t>
            </a:r>
            <a:r>
              <a:rPr kumimoji="1" lang="zh-CN" altLang="en-US" sz="2800" dirty="0">
                <a:solidFill>
                  <a:srgbClr val="0000FF"/>
                </a:solidFill>
                <a:latin typeface="Times New Roman" pitchFamily="18" charset="0"/>
                <a:ea typeface="楷体_GB2312" pitchFamily="49" charset="-122"/>
              </a:rPr>
              <a:t>抛物面</a:t>
            </a:r>
            <a:r>
              <a:rPr kumimoji="1" lang="en-US" altLang="zh-CN" sz="2800" dirty="0">
                <a:solidFill>
                  <a:srgbClr val="0000FF"/>
                </a:solidFill>
                <a:latin typeface="Times New Roman" pitchFamily="18" charset="0"/>
                <a:ea typeface="楷体_GB2312" pitchFamily="49" charset="-122"/>
              </a:rPr>
              <a:t>:</a:t>
            </a:r>
          </a:p>
        </p:txBody>
      </p:sp>
      <p:sp>
        <p:nvSpPr>
          <p:cNvPr id="192527" name="Text Box 15"/>
          <p:cNvSpPr txBox="1">
            <a:spLocks noChangeArrowheads="1"/>
          </p:cNvSpPr>
          <p:nvPr/>
        </p:nvSpPr>
        <p:spPr bwMode="auto">
          <a:xfrm>
            <a:off x="3505200" y="2133600"/>
            <a:ext cx="2286000"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椭圆抛物面</a:t>
            </a:r>
          </a:p>
        </p:txBody>
      </p:sp>
      <p:sp>
        <p:nvSpPr>
          <p:cNvPr id="192528" name="Text Box 16"/>
          <p:cNvSpPr txBox="1">
            <a:spLocks noChangeArrowheads="1"/>
          </p:cNvSpPr>
          <p:nvPr/>
        </p:nvSpPr>
        <p:spPr bwMode="auto">
          <a:xfrm>
            <a:off x="6019800" y="2133600"/>
            <a:ext cx="2119313"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双曲抛物面</a:t>
            </a:r>
          </a:p>
        </p:txBody>
      </p:sp>
      <p:graphicFrame>
        <p:nvGraphicFramePr>
          <p:cNvPr id="192529" name="Object 17"/>
          <p:cNvGraphicFramePr>
            <a:graphicFrameLocks noChangeAspect="1"/>
          </p:cNvGraphicFramePr>
          <p:nvPr/>
        </p:nvGraphicFramePr>
        <p:xfrm>
          <a:off x="3651250" y="2654300"/>
          <a:ext cx="1816100" cy="1041400"/>
        </p:xfrm>
        <a:graphic>
          <a:graphicData uri="http://schemas.openxmlformats.org/presentationml/2006/ole">
            <p:oleObj spid="_x0000_s104617" name="Equation" r:id="rId8" imgW="1923840" imgH="1071360" progId="Equation.3">
              <p:embed/>
            </p:oleObj>
          </a:graphicData>
        </a:graphic>
      </p:graphicFrame>
      <p:graphicFrame>
        <p:nvGraphicFramePr>
          <p:cNvPr id="192530" name="Object 18"/>
          <p:cNvGraphicFramePr>
            <a:graphicFrameLocks noChangeAspect="1"/>
          </p:cNvGraphicFramePr>
          <p:nvPr/>
        </p:nvGraphicFramePr>
        <p:xfrm>
          <a:off x="6159500" y="2667000"/>
          <a:ext cx="2070100" cy="1016000"/>
        </p:xfrm>
        <a:graphic>
          <a:graphicData uri="http://schemas.openxmlformats.org/presentationml/2006/ole">
            <p:oleObj spid="_x0000_s104618" name="Equation" r:id="rId9" imgW="2194560" imgH="1050480" progId="Equation.3">
              <p:embed/>
            </p:oleObj>
          </a:graphicData>
        </a:graphic>
      </p:graphicFrame>
      <p:sp>
        <p:nvSpPr>
          <p:cNvPr id="192531" name="Text Box 19">
            <a:hlinkClick r:id="rId10" action="ppaction://hlinksldjump"/>
          </p:cNvPr>
          <p:cNvSpPr txBox="1">
            <a:spLocks noChangeArrowheads="1"/>
          </p:cNvSpPr>
          <p:nvPr/>
        </p:nvSpPr>
        <p:spPr bwMode="auto">
          <a:xfrm>
            <a:off x="990600" y="3733800"/>
            <a:ext cx="2057400" cy="519113"/>
          </a:xfrm>
          <a:prstGeom prst="rect">
            <a:avLst/>
          </a:prstGeom>
          <a:noFill/>
          <a:ln w="9525">
            <a:noFill/>
            <a:miter lim="800000"/>
            <a:headEnd/>
            <a:tailEnd/>
          </a:ln>
        </p:spPr>
        <p:txBody>
          <a:bodyPr>
            <a:spAutoFit/>
          </a:bodyPr>
          <a:lstStyle/>
          <a:p>
            <a:pPr eaLnBrk="1" hangingPunct="1">
              <a:spcBef>
                <a:spcPct val="50000"/>
              </a:spcBef>
              <a:buFontTx/>
              <a:buChar char="•"/>
            </a:pPr>
            <a:r>
              <a:rPr kumimoji="1" lang="en-US" altLang="zh-CN" sz="2800" dirty="0">
                <a:solidFill>
                  <a:srgbClr val="0000FF"/>
                </a:solidFill>
                <a:latin typeface="Times New Roman" pitchFamily="18" charset="0"/>
                <a:ea typeface="楷体_GB2312" pitchFamily="49" charset="-122"/>
              </a:rPr>
              <a:t> </a:t>
            </a:r>
            <a:r>
              <a:rPr kumimoji="1" lang="zh-CN" altLang="en-US" sz="2800" dirty="0">
                <a:solidFill>
                  <a:srgbClr val="0000FF"/>
                </a:solidFill>
                <a:latin typeface="Times New Roman" pitchFamily="18" charset="0"/>
                <a:ea typeface="楷体_GB2312" pitchFamily="49" charset="-122"/>
              </a:rPr>
              <a:t>双曲面</a:t>
            </a:r>
            <a:r>
              <a:rPr kumimoji="1" lang="en-US" altLang="zh-CN" sz="2800" dirty="0">
                <a:solidFill>
                  <a:srgbClr val="0000FF"/>
                </a:solidFill>
                <a:latin typeface="Times New Roman" pitchFamily="18" charset="0"/>
                <a:ea typeface="楷体_GB2312" pitchFamily="49" charset="-122"/>
              </a:rPr>
              <a:t>:</a:t>
            </a:r>
          </a:p>
        </p:txBody>
      </p:sp>
      <p:sp>
        <p:nvSpPr>
          <p:cNvPr id="192533" name="Text Box 21"/>
          <p:cNvSpPr txBox="1">
            <a:spLocks noChangeArrowheads="1"/>
          </p:cNvSpPr>
          <p:nvPr/>
        </p:nvSpPr>
        <p:spPr bwMode="auto">
          <a:xfrm>
            <a:off x="2590800" y="3733800"/>
            <a:ext cx="2362200"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单叶双曲面</a:t>
            </a:r>
          </a:p>
        </p:txBody>
      </p:sp>
      <p:graphicFrame>
        <p:nvGraphicFramePr>
          <p:cNvPr id="192534" name="Object 22"/>
          <p:cNvGraphicFramePr>
            <a:graphicFrameLocks noChangeAspect="1"/>
          </p:cNvGraphicFramePr>
          <p:nvPr/>
        </p:nvGraphicFramePr>
        <p:xfrm>
          <a:off x="2743200" y="4252913"/>
          <a:ext cx="1206500" cy="965200"/>
        </p:xfrm>
        <a:graphic>
          <a:graphicData uri="http://schemas.openxmlformats.org/presentationml/2006/ole">
            <p:oleObj spid="_x0000_s104619" name="Equation" r:id="rId11" imgW="1258560" imgH="987840" progId="Equation.3">
              <p:embed/>
            </p:oleObj>
          </a:graphicData>
        </a:graphic>
      </p:graphicFrame>
      <p:graphicFrame>
        <p:nvGraphicFramePr>
          <p:cNvPr id="192535" name="Object 23"/>
          <p:cNvGraphicFramePr>
            <a:graphicFrameLocks noChangeAspect="1"/>
          </p:cNvGraphicFramePr>
          <p:nvPr/>
        </p:nvGraphicFramePr>
        <p:xfrm>
          <a:off x="3962400" y="4252913"/>
          <a:ext cx="698500" cy="965200"/>
        </p:xfrm>
        <a:graphic>
          <a:graphicData uri="http://schemas.openxmlformats.org/presentationml/2006/ole">
            <p:oleObj spid="_x0000_s104620" name="Equation" r:id="rId12" imgW="696960" imgH="987840" progId="Equation.3">
              <p:embed/>
            </p:oleObj>
          </a:graphicData>
        </a:graphic>
      </p:graphicFrame>
      <p:graphicFrame>
        <p:nvGraphicFramePr>
          <p:cNvPr id="192536" name="Object 24"/>
          <p:cNvGraphicFramePr>
            <a:graphicFrameLocks noChangeAspect="1"/>
          </p:cNvGraphicFramePr>
          <p:nvPr/>
        </p:nvGraphicFramePr>
        <p:xfrm>
          <a:off x="4724400" y="4633913"/>
          <a:ext cx="431800" cy="304800"/>
        </p:xfrm>
        <a:graphic>
          <a:graphicData uri="http://schemas.openxmlformats.org/presentationml/2006/ole">
            <p:oleObj spid="_x0000_s104621" name="Equation" r:id="rId13" imgW="405720" imgH="270360" progId="Equation.3">
              <p:embed/>
            </p:oleObj>
          </a:graphicData>
        </a:graphic>
      </p:graphicFrame>
      <p:sp>
        <p:nvSpPr>
          <p:cNvPr id="192537" name="Text Box 25"/>
          <p:cNvSpPr txBox="1">
            <a:spLocks noChangeArrowheads="1"/>
          </p:cNvSpPr>
          <p:nvPr/>
        </p:nvSpPr>
        <p:spPr bwMode="auto">
          <a:xfrm>
            <a:off x="5638800" y="3733800"/>
            <a:ext cx="2057400" cy="519113"/>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双叶双曲面</a:t>
            </a:r>
          </a:p>
        </p:txBody>
      </p:sp>
      <p:graphicFrame>
        <p:nvGraphicFramePr>
          <p:cNvPr id="192538" name="Object 26"/>
          <p:cNvGraphicFramePr>
            <a:graphicFrameLocks noChangeAspect="1"/>
          </p:cNvGraphicFramePr>
          <p:nvPr/>
        </p:nvGraphicFramePr>
        <p:xfrm>
          <a:off x="5715000" y="4278313"/>
          <a:ext cx="1206500" cy="965200"/>
        </p:xfrm>
        <a:graphic>
          <a:graphicData uri="http://schemas.openxmlformats.org/presentationml/2006/ole">
            <p:oleObj spid="_x0000_s104622" name="Equation" r:id="rId14" imgW="1258560" imgH="987840" progId="Equation.3">
              <p:embed/>
            </p:oleObj>
          </a:graphicData>
        </a:graphic>
      </p:graphicFrame>
      <p:graphicFrame>
        <p:nvGraphicFramePr>
          <p:cNvPr id="192539" name="Object 27"/>
          <p:cNvGraphicFramePr>
            <a:graphicFrameLocks noChangeAspect="1"/>
          </p:cNvGraphicFramePr>
          <p:nvPr/>
        </p:nvGraphicFramePr>
        <p:xfrm>
          <a:off x="6934200" y="4278313"/>
          <a:ext cx="698500" cy="965200"/>
        </p:xfrm>
        <a:graphic>
          <a:graphicData uri="http://schemas.openxmlformats.org/presentationml/2006/ole">
            <p:oleObj spid="_x0000_s104623" name="Equation" r:id="rId15" imgW="696960" imgH="987840" progId="Equation.3">
              <p:embed/>
            </p:oleObj>
          </a:graphicData>
        </a:graphic>
      </p:graphicFrame>
      <p:graphicFrame>
        <p:nvGraphicFramePr>
          <p:cNvPr id="192540" name="Object 28"/>
          <p:cNvGraphicFramePr>
            <a:graphicFrameLocks noChangeAspect="1"/>
          </p:cNvGraphicFramePr>
          <p:nvPr/>
        </p:nvGraphicFramePr>
        <p:xfrm>
          <a:off x="7696200" y="4633913"/>
          <a:ext cx="685800" cy="304800"/>
        </p:xfrm>
        <a:graphic>
          <a:graphicData uri="http://schemas.openxmlformats.org/presentationml/2006/ole">
            <p:oleObj spid="_x0000_s104624" name="Equation" r:id="rId16" imgW="686520" imgH="270360" progId="Equation.3">
              <p:embed/>
            </p:oleObj>
          </a:graphicData>
        </a:graphic>
      </p:graphicFrame>
      <p:sp>
        <p:nvSpPr>
          <p:cNvPr id="192543" name="Text Box 31">
            <a:hlinkClick r:id="rId17" action="ppaction://hlinksldjump"/>
          </p:cNvPr>
          <p:cNvSpPr txBox="1">
            <a:spLocks noChangeArrowheads="1"/>
          </p:cNvSpPr>
          <p:nvPr/>
        </p:nvSpPr>
        <p:spPr bwMode="auto">
          <a:xfrm>
            <a:off x="990600" y="5576888"/>
            <a:ext cx="2006600" cy="519112"/>
          </a:xfrm>
          <a:prstGeom prst="rect">
            <a:avLst/>
          </a:prstGeom>
          <a:noFill/>
          <a:ln w="9525">
            <a:noFill/>
            <a:miter lim="800000"/>
            <a:headEnd/>
            <a:tailEnd/>
          </a:ln>
          <a:effectLst/>
        </p:spPr>
        <p:txBody>
          <a:bodyPr wrap="none">
            <a:spAutoFit/>
          </a:bodyPr>
          <a:lstStyle/>
          <a:p>
            <a:pPr>
              <a:buFontTx/>
              <a:buChar char="•"/>
            </a:pPr>
            <a:r>
              <a:rPr kumimoji="1" lang="en-US" altLang="zh-CN" sz="2800" dirty="0">
                <a:solidFill>
                  <a:srgbClr val="0000FF"/>
                </a:solidFill>
                <a:latin typeface="Times New Roman" pitchFamily="18" charset="0"/>
                <a:ea typeface="楷体_GB2312" pitchFamily="49" charset="-122"/>
              </a:rPr>
              <a:t> </a:t>
            </a:r>
            <a:r>
              <a:rPr kumimoji="1" lang="zh-CN" altLang="en-US" sz="2800" dirty="0">
                <a:solidFill>
                  <a:srgbClr val="0000FF"/>
                </a:solidFill>
                <a:latin typeface="Times New Roman" pitchFamily="18" charset="0"/>
                <a:ea typeface="楷体_GB2312" pitchFamily="49" charset="-122"/>
              </a:rPr>
              <a:t>椭圆锥面</a:t>
            </a:r>
            <a:r>
              <a:rPr kumimoji="1" lang="en-US" altLang="zh-CN" sz="2800" dirty="0">
                <a:solidFill>
                  <a:srgbClr val="0000FF"/>
                </a:solidFill>
                <a:latin typeface="Times New Roman" pitchFamily="18" charset="0"/>
                <a:ea typeface="楷体_GB2312" pitchFamily="49" charset="-122"/>
              </a:rPr>
              <a:t>: </a:t>
            </a:r>
          </a:p>
        </p:txBody>
      </p:sp>
      <p:graphicFrame>
        <p:nvGraphicFramePr>
          <p:cNvPr id="192544" name="Object 32"/>
          <p:cNvGraphicFramePr>
            <a:graphicFrameLocks noChangeAspect="1"/>
          </p:cNvGraphicFramePr>
          <p:nvPr/>
        </p:nvGraphicFramePr>
        <p:xfrm>
          <a:off x="3048000" y="5334000"/>
          <a:ext cx="1955800" cy="1028700"/>
        </p:xfrm>
        <a:graphic>
          <a:graphicData uri="http://schemas.openxmlformats.org/presentationml/2006/ole">
            <p:oleObj spid="_x0000_s104625" name="Equation" r:id="rId18" imgW="2069640" imgH="1060920" progId="Equation.3">
              <p:embed/>
            </p:oleObj>
          </a:graphicData>
        </a:graphic>
      </p:graphicFrame>
      <p:sp>
        <p:nvSpPr>
          <p:cNvPr id="104472" name="WordArt 13"/>
          <p:cNvSpPr>
            <a:spLocks noChangeArrowheads="1" noChangeShapeType="1" noTextEdit="1"/>
          </p:cNvSpPr>
          <p:nvPr/>
        </p:nvSpPr>
        <p:spPr bwMode="auto">
          <a:xfrm>
            <a:off x="76200" y="152400"/>
            <a:ext cx="27051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五、内容小结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519"/>
                                        </p:tgtEl>
                                        <p:attrNameLst>
                                          <p:attrName>style.visibility</p:attrName>
                                        </p:attrNameLst>
                                      </p:cBhvr>
                                      <p:to>
                                        <p:strVal val="visible"/>
                                      </p:to>
                                    </p:set>
                                    <p:animEffect transition="in" filter="wipe(left)">
                                      <p:cBhvr>
                                        <p:cTn id="7" dur="500"/>
                                        <p:tgtEl>
                                          <p:spTgt spid="1925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2520"/>
                                        </p:tgtEl>
                                        <p:attrNameLst>
                                          <p:attrName>style.visibility</p:attrName>
                                        </p:attrNameLst>
                                      </p:cBhvr>
                                      <p:to>
                                        <p:strVal val="visible"/>
                                      </p:to>
                                    </p:set>
                                    <p:animEffect transition="in" filter="wipe(left)">
                                      <p:cBhvr>
                                        <p:cTn id="12" dur="500"/>
                                        <p:tgtEl>
                                          <p:spTgt spid="1925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2523"/>
                                        </p:tgtEl>
                                        <p:attrNameLst>
                                          <p:attrName>style.visibility</p:attrName>
                                        </p:attrNameLst>
                                      </p:cBhvr>
                                      <p:to>
                                        <p:strVal val="visible"/>
                                      </p:to>
                                    </p:set>
                                    <p:animEffect transition="in" filter="wipe(left)">
                                      <p:cBhvr>
                                        <p:cTn id="17" dur="500"/>
                                        <p:tgtEl>
                                          <p:spTgt spid="1925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2524"/>
                                        </p:tgtEl>
                                        <p:attrNameLst>
                                          <p:attrName>style.visibility</p:attrName>
                                        </p:attrNameLst>
                                      </p:cBhvr>
                                      <p:to>
                                        <p:strVal val="visible"/>
                                      </p:to>
                                    </p:set>
                                    <p:animEffect transition="in" filter="wipe(left)">
                                      <p:cBhvr>
                                        <p:cTn id="22" dur="500"/>
                                        <p:tgtEl>
                                          <p:spTgt spid="1925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2525"/>
                                        </p:tgtEl>
                                        <p:attrNameLst>
                                          <p:attrName>style.visibility</p:attrName>
                                        </p:attrNameLst>
                                      </p:cBhvr>
                                      <p:to>
                                        <p:strVal val="visible"/>
                                      </p:to>
                                    </p:set>
                                    <p:animEffect transition="in" filter="wipe(left)">
                                      <p:cBhvr>
                                        <p:cTn id="27" dur="500"/>
                                        <p:tgtEl>
                                          <p:spTgt spid="1925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2521"/>
                                        </p:tgtEl>
                                        <p:attrNameLst>
                                          <p:attrName>style.visibility</p:attrName>
                                        </p:attrNameLst>
                                      </p:cBhvr>
                                      <p:to>
                                        <p:strVal val="visible"/>
                                      </p:to>
                                    </p:set>
                                    <p:animEffect transition="in" filter="wipe(left)">
                                      <p:cBhvr>
                                        <p:cTn id="32" dur="500"/>
                                        <p:tgtEl>
                                          <p:spTgt spid="1925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2527"/>
                                        </p:tgtEl>
                                        <p:attrNameLst>
                                          <p:attrName>style.visibility</p:attrName>
                                        </p:attrNameLst>
                                      </p:cBhvr>
                                      <p:to>
                                        <p:strVal val="visible"/>
                                      </p:to>
                                    </p:set>
                                    <p:animEffect transition="in" filter="wipe(left)">
                                      <p:cBhvr>
                                        <p:cTn id="37" dur="500"/>
                                        <p:tgtEl>
                                          <p:spTgt spid="19252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92529"/>
                                        </p:tgtEl>
                                        <p:attrNameLst>
                                          <p:attrName>style.visibility</p:attrName>
                                        </p:attrNameLst>
                                      </p:cBhvr>
                                      <p:to>
                                        <p:strVal val="visible"/>
                                      </p:to>
                                    </p:set>
                                    <p:animEffect transition="in" filter="wipe(left)">
                                      <p:cBhvr>
                                        <p:cTn id="42" dur="500"/>
                                        <p:tgtEl>
                                          <p:spTgt spid="1925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2528"/>
                                        </p:tgtEl>
                                        <p:attrNameLst>
                                          <p:attrName>style.visibility</p:attrName>
                                        </p:attrNameLst>
                                      </p:cBhvr>
                                      <p:to>
                                        <p:strVal val="visible"/>
                                      </p:to>
                                    </p:set>
                                    <p:animEffect transition="in" filter="wipe(left)">
                                      <p:cBhvr>
                                        <p:cTn id="47" dur="500"/>
                                        <p:tgtEl>
                                          <p:spTgt spid="19252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92530"/>
                                        </p:tgtEl>
                                        <p:attrNameLst>
                                          <p:attrName>style.visibility</p:attrName>
                                        </p:attrNameLst>
                                      </p:cBhvr>
                                      <p:to>
                                        <p:strVal val="visible"/>
                                      </p:to>
                                    </p:set>
                                    <p:animEffect transition="in" filter="wipe(left)">
                                      <p:cBhvr>
                                        <p:cTn id="52" dur="500"/>
                                        <p:tgtEl>
                                          <p:spTgt spid="19253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2531"/>
                                        </p:tgtEl>
                                        <p:attrNameLst>
                                          <p:attrName>style.visibility</p:attrName>
                                        </p:attrNameLst>
                                      </p:cBhvr>
                                      <p:to>
                                        <p:strVal val="visible"/>
                                      </p:to>
                                    </p:set>
                                    <p:animEffect transition="in" filter="wipe(left)">
                                      <p:cBhvr>
                                        <p:cTn id="57" dur="500"/>
                                        <p:tgtEl>
                                          <p:spTgt spid="19253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2533"/>
                                        </p:tgtEl>
                                        <p:attrNameLst>
                                          <p:attrName>style.visibility</p:attrName>
                                        </p:attrNameLst>
                                      </p:cBhvr>
                                      <p:to>
                                        <p:strVal val="visible"/>
                                      </p:to>
                                    </p:set>
                                    <p:animEffect transition="in" filter="wipe(left)">
                                      <p:cBhvr>
                                        <p:cTn id="62" dur="500"/>
                                        <p:tgtEl>
                                          <p:spTgt spid="192533"/>
                                        </p:tgtEl>
                                      </p:cBhvr>
                                    </p:animEffect>
                                  </p:childTnLst>
                                </p:cTn>
                              </p:par>
                            </p:childTnLst>
                          </p:cTn>
                        </p:par>
                        <p:par>
                          <p:cTn id="63" fill="hold" nodeType="afterGroup">
                            <p:stCondLst>
                              <p:cond delay="500"/>
                            </p:stCondLst>
                            <p:childTnLst>
                              <p:par>
                                <p:cTn id="64" presetID="22" presetClass="entr" presetSubtype="8" fill="hold" nodeType="afterEffect">
                                  <p:stCondLst>
                                    <p:cond delay="0"/>
                                  </p:stCondLst>
                                  <p:childTnLst>
                                    <p:set>
                                      <p:cBhvr>
                                        <p:cTn id="65" dur="1" fill="hold">
                                          <p:stCondLst>
                                            <p:cond delay="0"/>
                                          </p:stCondLst>
                                        </p:cTn>
                                        <p:tgtEl>
                                          <p:spTgt spid="192534"/>
                                        </p:tgtEl>
                                        <p:attrNameLst>
                                          <p:attrName>style.visibility</p:attrName>
                                        </p:attrNameLst>
                                      </p:cBhvr>
                                      <p:to>
                                        <p:strVal val="visible"/>
                                      </p:to>
                                    </p:set>
                                    <p:animEffect transition="in" filter="wipe(left)">
                                      <p:cBhvr>
                                        <p:cTn id="66" dur="500"/>
                                        <p:tgtEl>
                                          <p:spTgt spid="192534"/>
                                        </p:tgtEl>
                                      </p:cBhvr>
                                    </p:animEffect>
                                  </p:childTnLst>
                                </p:cTn>
                              </p:par>
                            </p:childTnLst>
                          </p:cTn>
                        </p:par>
                        <p:par>
                          <p:cTn id="67" fill="hold" nodeType="afterGroup">
                            <p:stCondLst>
                              <p:cond delay="1000"/>
                            </p:stCondLst>
                            <p:childTnLst>
                              <p:par>
                                <p:cTn id="68" presetID="22" presetClass="entr" presetSubtype="8" fill="hold" nodeType="afterEffect">
                                  <p:stCondLst>
                                    <p:cond delay="0"/>
                                  </p:stCondLst>
                                  <p:childTnLst>
                                    <p:set>
                                      <p:cBhvr>
                                        <p:cTn id="69" dur="1" fill="hold">
                                          <p:stCondLst>
                                            <p:cond delay="0"/>
                                          </p:stCondLst>
                                        </p:cTn>
                                        <p:tgtEl>
                                          <p:spTgt spid="192535"/>
                                        </p:tgtEl>
                                        <p:attrNameLst>
                                          <p:attrName>style.visibility</p:attrName>
                                        </p:attrNameLst>
                                      </p:cBhvr>
                                      <p:to>
                                        <p:strVal val="visible"/>
                                      </p:to>
                                    </p:set>
                                    <p:animEffect transition="in" filter="wipe(left)">
                                      <p:cBhvr>
                                        <p:cTn id="70" dur="500"/>
                                        <p:tgtEl>
                                          <p:spTgt spid="192535"/>
                                        </p:tgtEl>
                                      </p:cBhvr>
                                    </p:animEffect>
                                  </p:childTnLst>
                                </p:cTn>
                              </p:par>
                            </p:childTnLst>
                          </p:cTn>
                        </p:par>
                        <p:par>
                          <p:cTn id="71" fill="hold" nodeType="afterGroup">
                            <p:stCondLst>
                              <p:cond delay="1500"/>
                            </p:stCondLst>
                            <p:childTnLst>
                              <p:par>
                                <p:cTn id="72" presetID="22" presetClass="entr" presetSubtype="8" fill="hold" nodeType="afterEffect">
                                  <p:stCondLst>
                                    <p:cond delay="0"/>
                                  </p:stCondLst>
                                  <p:childTnLst>
                                    <p:set>
                                      <p:cBhvr>
                                        <p:cTn id="73" dur="1" fill="hold">
                                          <p:stCondLst>
                                            <p:cond delay="0"/>
                                          </p:stCondLst>
                                        </p:cTn>
                                        <p:tgtEl>
                                          <p:spTgt spid="192536"/>
                                        </p:tgtEl>
                                        <p:attrNameLst>
                                          <p:attrName>style.visibility</p:attrName>
                                        </p:attrNameLst>
                                      </p:cBhvr>
                                      <p:to>
                                        <p:strVal val="visible"/>
                                      </p:to>
                                    </p:set>
                                    <p:animEffect transition="in" filter="wipe(left)">
                                      <p:cBhvr>
                                        <p:cTn id="74" dur="500"/>
                                        <p:tgtEl>
                                          <p:spTgt spid="19253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92537"/>
                                        </p:tgtEl>
                                        <p:attrNameLst>
                                          <p:attrName>style.visibility</p:attrName>
                                        </p:attrNameLst>
                                      </p:cBhvr>
                                      <p:to>
                                        <p:strVal val="visible"/>
                                      </p:to>
                                    </p:set>
                                    <p:animEffect transition="in" filter="wipe(left)">
                                      <p:cBhvr>
                                        <p:cTn id="79" dur="500"/>
                                        <p:tgtEl>
                                          <p:spTgt spid="192537"/>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192538"/>
                                        </p:tgtEl>
                                        <p:attrNameLst>
                                          <p:attrName>style.visibility</p:attrName>
                                        </p:attrNameLst>
                                      </p:cBhvr>
                                      <p:to>
                                        <p:strVal val="visible"/>
                                      </p:to>
                                    </p:set>
                                    <p:animEffect transition="in" filter="wipe(left)">
                                      <p:cBhvr>
                                        <p:cTn id="83" dur="500"/>
                                        <p:tgtEl>
                                          <p:spTgt spid="192538"/>
                                        </p:tgtEl>
                                      </p:cBhvr>
                                    </p:animEffect>
                                  </p:childTnLst>
                                </p:cTn>
                              </p:par>
                            </p:childTnLst>
                          </p:cTn>
                        </p:par>
                        <p:par>
                          <p:cTn id="84" fill="hold" nodeType="afterGroup">
                            <p:stCondLst>
                              <p:cond delay="1000"/>
                            </p:stCondLst>
                            <p:childTnLst>
                              <p:par>
                                <p:cTn id="85" presetID="22" presetClass="entr" presetSubtype="8" fill="hold" nodeType="afterEffect">
                                  <p:stCondLst>
                                    <p:cond delay="0"/>
                                  </p:stCondLst>
                                  <p:childTnLst>
                                    <p:set>
                                      <p:cBhvr>
                                        <p:cTn id="86" dur="1" fill="hold">
                                          <p:stCondLst>
                                            <p:cond delay="0"/>
                                          </p:stCondLst>
                                        </p:cTn>
                                        <p:tgtEl>
                                          <p:spTgt spid="192539"/>
                                        </p:tgtEl>
                                        <p:attrNameLst>
                                          <p:attrName>style.visibility</p:attrName>
                                        </p:attrNameLst>
                                      </p:cBhvr>
                                      <p:to>
                                        <p:strVal val="visible"/>
                                      </p:to>
                                    </p:set>
                                    <p:animEffect transition="in" filter="wipe(left)">
                                      <p:cBhvr>
                                        <p:cTn id="87" dur="500"/>
                                        <p:tgtEl>
                                          <p:spTgt spid="192539"/>
                                        </p:tgtEl>
                                      </p:cBhvr>
                                    </p:animEffect>
                                  </p:childTnLst>
                                </p:cTn>
                              </p:par>
                            </p:childTnLst>
                          </p:cTn>
                        </p:par>
                        <p:par>
                          <p:cTn id="88" fill="hold" nodeType="afterGroup">
                            <p:stCondLst>
                              <p:cond delay="1500"/>
                            </p:stCondLst>
                            <p:childTnLst>
                              <p:par>
                                <p:cTn id="89" presetID="22" presetClass="entr" presetSubtype="8" fill="hold" nodeType="afterEffect">
                                  <p:stCondLst>
                                    <p:cond delay="0"/>
                                  </p:stCondLst>
                                  <p:childTnLst>
                                    <p:set>
                                      <p:cBhvr>
                                        <p:cTn id="90" dur="1" fill="hold">
                                          <p:stCondLst>
                                            <p:cond delay="0"/>
                                          </p:stCondLst>
                                        </p:cTn>
                                        <p:tgtEl>
                                          <p:spTgt spid="192540"/>
                                        </p:tgtEl>
                                        <p:attrNameLst>
                                          <p:attrName>style.visibility</p:attrName>
                                        </p:attrNameLst>
                                      </p:cBhvr>
                                      <p:to>
                                        <p:strVal val="visible"/>
                                      </p:to>
                                    </p:set>
                                    <p:animEffect transition="in" filter="wipe(left)">
                                      <p:cBhvr>
                                        <p:cTn id="91" dur="500"/>
                                        <p:tgtEl>
                                          <p:spTgt spid="192540"/>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2543">
                                            <p:txEl>
                                              <p:pRg st="0" end="0"/>
                                            </p:txEl>
                                          </p:spTgt>
                                        </p:tgtEl>
                                        <p:attrNameLst>
                                          <p:attrName>style.visibility</p:attrName>
                                        </p:attrNameLst>
                                      </p:cBhvr>
                                      <p:to>
                                        <p:strVal val="visible"/>
                                      </p:to>
                                    </p:set>
                                    <p:animEffect transition="in" filter="wipe(left)">
                                      <p:cBhvr>
                                        <p:cTn id="96" dur="500"/>
                                        <p:tgtEl>
                                          <p:spTgt spid="192543">
                                            <p:txEl>
                                              <p:pRg st="0" end="0"/>
                                            </p:txEl>
                                          </p:spTgt>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92544"/>
                                        </p:tgtEl>
                                        <p:attrNameLst>
                                          <p:attrName>style.visibility</p:attrName>
                                        </p:attrNameLst>
                                      </p:cBhvr>
                                      <p:to>
                                        <p:strVal val="visible"/>
                                      </p:to>
                                    </p:set>
                                    <p:animEffect transition="in" filter="wipe(left)">
                                      <p:cBhvr>
                                        <p:cTn id="101" dur="500"/>
                                        <p:tgtEl>
                                          <p:spTgt spid="192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9" grpId="0" animBg="1"/>
      <p:bldP spid="192520" grpId="0" autoUpdateAnimBg="0"/>
      <p:bldP spid="192523" grpId="0" autoUpdateAnimBg="0"/>
      <p:bldP spid="192525" grpId="0" autoUpdateAnimBg="0"/>
      <p:bldP spid="192527" grpId="0" autoUpdateAnimBg="0"/>
      <p:bldP spid="192528" grpId="0" autoUpdateAnimBg="0"/>
      <p:bldP spid="192531" grpId="0" autoUpdateAnimBg="0"/>
      <p:bldP spid="192533" grpId="0" autoUpdateAnimBg="0"/>
      <p:bldP spid="192537" grpId="0" autoUpdateAnimBg="0"/>
      <p:bldP spid="192543"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4"/>
          <p:cNvSpPr>
            <a:spLocks noChangeArrowheads="1"/>
          </p:cNvSpPr>
          <p:nvPr/>
        </p:nvSpPr>
        <p:spPr bwMode="auto">
          <a:xfrm>
            <a:off x="5257800" y="2068513"/>
            <a:ext cx="3352800" cy="630237"/>
          </a:xfrm>
          <a:prstGeom prst="rect">
            <a:avLst/>
          </a:prstGeom>
          <a:noFill/>
          <a:ln w="9525">
            <a:noFill/>
            <a:miter lim="800000"/>
            <a:headEnd/>
            <a:tailEnd/>
          </a:ln>
        </p:spPr>
        <p:txBody>
          <a:bodyPr wrap="none" anchor="ctr"/>
          <a:lstStyle/>
          <a:p>
            <a:pPr eaLnBrk="1" hangingPunct="1"/>
            <a:endParaRPr lang="zh-CN" altLang="en-US"/>
          </a:p>
        </p:txBody>
      </p:sp>
      <p:sp>
        <p:nvSpPr>
          <p:cNvPr id="106499" name="Rectangle 5"/>
          <p:cNvSpPr>
            <a:spLocks noChangeArrowheads="1"/>
          </p:cNvSpPr>
          <p:nvPr/>
        </p:nvSpPr>
        <p:spPr bwMode="auto">
          <a:xfrm>
            <a:off x="2555875" y="2063750"/>
            <a:ext cx="2681288" cy="623888"/>
          </a:xfrm>
          <a:prstGeom prst="rect">
            <a:avLst/>
          </a:prstGeom>
          <a:noFill/>
          <a:ln w="9525">
            <a:noFill/>
            <a:miter lim="800000"/>
            <a:headEnd/>
            <a:tailEnd/>
          </a:ln>
        </p:spPr>
        <p:txBody>
          <a:bodyPr wrap="none" anchor="ctr"/>
          <a:lstStyle/>
          <a:p>
            <a:pPr eaLnBrk="1" hangingPunct="1"/>
            <a:endParaRPr lang="zh-CN" altLang="en-US"/>
          </a:p>
        </p:txBody>
      </p:sp>
      <p:graphicFrame>
        <p:nvGraphicFramePr>
          <p:cNvPr id="106500" name="Object 8"/>
          <p:cNvGraphicFramePr>
            <a:graphicFrameLocks noChangeAspect="1"/>
          </p:cNvGraphicFramePr>
          <p:nvPr/>
        </p:nvGraphicFramePr>
        <p:xfrm>
          <a:off x="1135063" y="2905125"/>
          <a:ext cx="693737" cy="288925"/>
        </p:xfrm>
        <a:graphic>
          <a:graphicData uri="http://schemas.openxmlformats.org/presentationml/2006/ole">
            <p:oleObj spid="_x0000_s106539" name="Equation" r:id="rId3" imgW="769680" imgH="280800" progId="Equation.3">
              <p:embed/>
            </p:oleObj>
          </a:graphicData>
        </a:graphic>
      </p:graphicFrame>
      <p:graphicFrame>
        <p:nvGraphicFramePr>
          <p:cNvPr id="106501" name="Object 9"/>
          <p:cNvGraphicFramePr>
            <a:graphicFrameLocks noChangeAspect="1"/>
          </p:cNvGraphicFramePr>
          <p:nvPr/>
        </p:nvGraphicFramePr>
        <p:xfrm>
          <a:off x="762000" y="3962400"/>
          <a:ext cx="1543050" cy="463550"/>
        </p:xfrm>
        <a:graphic>
          <a:graphicData uri="http://schemas.openxmlformats.org/presentationml/2006/ole">
            <p:oleObj spid="_x0000_s106540" name="Equation" r:id="rId4" imgW="1778400" imgH="488880" progId="Equation.3">
              <p:embed/>
            </p:oleObj>
          </a:graphicData>
        </a:graphic>
      </p:graphicFrame>
      <p:graphicFrame>
        <p:nvGraphicFramePr>
          <p:cNvPr id="106502" name="Object 10"/>
          <p:cNvGraphicFramePr>
            <a:graphicFrameLocks noChangeAspect="1"/>
          </p:cNvGraphicFramePr>
          <p:nvPr/>
        </p:nvGraphicFramePr>
        <p:xfrm>
          <a:off x="990600" y="5291138"/>
          <a:ext cx="1096963" cy="341312"/>
        </p:xfrm>
        <a:graphic>
          <a:graphicData uri="http://schemas.openxmlformats.org/presentationml/2006/ole">
            <p:oleObj spid="_x0000_s106541" name="Equation" r:id="rId5" imgW="1310400" imgH="363960" progId="Equation.3">
              <p:embed/>
            </p:oleObj>
          </a:graphicData>
        </a:graphic>
      </p:graphicFrame>
      <p:sp>
        <p:nvSpPr>
          <p:cNvPr id="168976" name="Text Box 16"/>
          <p:cNvSpPr txBox="1">
            <a:spLocks noChangeArrowheads="1"/>
          </p:cNvSpPr>
          <p:nvPr/>
        </p:nvSpPr>
        <p:spPr bwMode="auto">
          <a:xfrm>
            <a:off x="2743200" y="5195888"/>
            <a:ext cx="25908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斜率为</a:t>
            </a:r>
            <a:r>
              <a:rPr kumimoji="1" lang="en-US" altLang="zh-CN" sz="2800">
                <a:latin typeface="Times New Roman" pitchFamily="18" charset="0"/>
                <a:ea typeface="楷体_GB2312" pitchFamily="49" charset="-122"/>
              </a:rPr>
              <a:t>1</a:t>
            </a:r>
            <a:r>
              <a:rPr kumimoji="1" lang="zh-CN" altLang="en-US" sz="2800">
                <a:latin typeface="Times New Roman" pitchFamily="18" charset="0"/>
                <a:ea typeface="楷体_GB2312" pitchFamily="49" charset="-122"/>
              </a:rPr>
              <a:t>的直线</a:t>
            </a:r>
          </a:p>
        </p:txBody>
      </p:sp>
      <p:sp>
        <p:nvSpPr>
          <p:cNvPr id="106504" name="Text Box 6"/>
          <p:cNvSpPr txBox="1">
            <a:spLocks noChangeArrowheads="1"/>
          </p:cNvSpPr>
          <p:nvPr/>
        </p:nvSpPr>
        <p:spPr bwMode="auto">
          <a:xfrm>
            <a:off x="2514600" y="2071688"/>
            <a:ext cx="28194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平面解析几何中</a:t>
            </a:r>
          </a:p>
        </p:txBody>
      </p:sp>
      <p:sp>
        <p:nvSpPr>
          <p:cNvPr id="106505" name="Text Box 7"/>
          <p:cNvSpPr txBox="1">
            <a:spLocks noChangeArrowheads="1"/>
          </p:cNvSpPr>
          <p:nvPr/>
        </p:nvSpPr>
        <p:spPr bwMode="auto">
          <a:xfrm>
            <a:off x="5638800" y="2071688"/>
            <a:ext cx="28194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空间解析几何中</a:t>
            </a:r>
          </a:p>
        </p:txBody>
      </p:sp>
      <p:grpSp>
        <p:nvGrpSpPr>
          <p:cNvPr id="106506" name="Group 46"/>
          <p:cNvGrpSpPr>
            <a:grpSpLocks/>
          </p:cNvGrpSpPr>
          <p:nvPr/>
        </p:nvGrpSpPr>
        <p:grpSpPr bwMode="auto">
          <a:xfrm>
            <a:off x="609600" y="1981200"/>
            <a:ext cx="8132763" cy="3962400"/>
            <a:chOff x="384" y="1248"/>
            <a:chExt cx="5123" cy="2496"/>
          </a:xfrm>
        </p:grpSpPr>
        <p:sp>
          <p:nvSpPr>
            <p:cNvPr id="106516" name="Rectangle 20"/>
            <p:cNvSpPr>
              <a:spLocks noChangeArrowheads="1"/>
            </p:cNvSpPr>
            <p:nvPr/>
          </p:nvSpPr>
          <p:spPr bwMode="auto">
            <a:xfrm>
              <a:off x="384" y="1248"/>
              <a:ext cx="5123" cy="2496"/>
            </a:xfrm>
            <a:prstGeom prst="rect">
              <a:avLst/>
            </a:prstGeom>
            <a:noFill/>
            <a:ln w="9525">
              <a:solidFill>
                <a:schemeClr val="accent2"/>
              </a:solidFill>
              <a:miter lim="800000"/>
              <a:headEnd/>
              <a:tailEnd/>
            </a:ln>
          </p:spPr>
          <p:txBody>
            <a:bodyPr wrap="none" anchor="ctr"/>
            <a:lstStyle/>
            <a:p>
              <a:pPr eaLnBrk="1" hangingPunct="1"/>
              <a:endParaRPr lang="zh-CN" altLang="en-US"/>
            </a:p>
          </p:txBody>
        </p:sp>
        <p:sp>
          <p:nvSpPr>
            <p:cNvPr id="106517" name="Line 21"/>
            <p:cNvSpPr>
              <a:spLocks noChangeShapeType="1"/>
            </p:cNvSpPr>
            <p:nvPr/>
          </p:nvSpPr>
          <p:spPr bwMode="auto">
            <a:xfrm>
              <a:off x="3404" y="1248"/>
              <a:ext cx="0" cy="2496"/>
            </a:xfrm>
            <a:prstGeom prst="line">
              <a:avLst/>
            </a:prstGeom>
            <a:noFill/>
            <a:ln w="9525">
              <a:solidFill>
                <a:schemeClr val="accent2"/>
              </a:solidFill>
              <a:round/>
              <a:headEnd/>
              <a:tailEnd/>
            </a:ln>
          </p:spPr>
          <p:txBody>
            <a:bodyPr wrap="none" anchor="ctr"/>
            <a:lstStyle/>
            <a:p>
              <a:endParaRPr lang="zh-CN" altLang="en-US"/>
            </a:p>
          </p:txBody>
        </p:sp>
        <p:sp>
          <p:nvSpPr>
            <p:cNvPr id="106518" name="Line 22"/>
            <p:cNvSpPr>
              <a:spLocks noChangeShapeType="1"/>
            </p:cNvSpPr>
            <p:nvPr/>
          </p:nvSpPr>
          <p:spPr bwMode="auto">
            <a:xfrm>
              <a:off x="1536" y="1248"/>
              <a:ext cx="0" cy="2496"/>
            </a:xfrm>
            <a:prstGeom prst="line">
              <a:avLst/>
            </a:prstGeom>
            <a:noFill/>
            <a:ln w="9525">
              <a:solidFill>
                <a:schemeClr val="accent2"/>
              </a:solidFill>
              <a:round/>
              <a:headEnd/>
              <a:tailEnd/>
            </a:ln>
          </p:spPr>
          <p:txBody>
            <a:bodyPr wrap="none" anchor="ctr"/>
            <a:lstStyle/>
            <a:p>
              <a:endParaRPr lang="zh-CN" altLang="en-US"/>
            </a:p>
          </p:txBody>
        </p:sp>
        <p:sp>
          <p:nvSpPr>
            <p:cNvPr id="106519" name="Line 23"/>
            <p:cNvSpPr>
              <a:spLocks noChangeShapeType="1"/>
            </p:cNvSpPr>
            <p:nvPr/>
          </p:nvSpPr>
          <p:spPr bwMode="auto">
            <a:xfrm>
              <a:off x="384" y="1688"/>
              <a:ext cx="5123" cy="4"/>
            </a:xfrm>
            <a:prstGeom prst="line">
              <a:avLst/>
            </a:prstGeom>
            <a:noFill/>
            <a:ln w="9525">
              <a:solidFill>
                <a:schemeClr val="accent2"/>
              </a:solidFill>
              <a:round/>
              <a:headEnd/>
              <a:tailEnd/>
            </a:ln>
          </p:spPr>
          <p:txBody>
            <a:bodyPr wrap="none" anchor="ctr"/>
            <a:lstStyle/>
            <a:p>
              <a:endParaRPr lang="zh-CN" altLang="en-US"/>
            </a:p>
          </p:txBody>
        </p:sp>
        <p:sp>
          <p:nvSpPr>
            <p:cNvPr id="106520" name="Line 24"/>
            <p:cNvSpPr>
              <a:spLocks noChangeShapeType="1"/>
            </p:cNvSpPr>
            <p:nvPr/>
          </p:nvSpPr>
          <p:spPr bwMode="auto">
            <a:xfrm>
              <a:off x="384" y="2191"/>
              <a:ext cx="5123" cy="0"/>
            </a:xfrm>
            <a:prstGeom prst="line">
              <a:avLst/>
            </a:prstGeom>
            <a:noFill/>
            <a:ln w="9525">
              <a:solidFill>
                <a:schemeClr val="accent2"/>
              </a:solidFill>
              <a:round/>
              <a:headEnd/>
              <a:tailEnd/>
            </a:ln>
          </p:spPr>
          <p:txBody>
            <a:bodyPr wrap="none" anchor="ctr"/>
            <a:lstStyle/>
            <a:p>
              <a:endParaRPr lang="zh-CN" altLang="en-US"/>
            </a:p>
          </p:txBody>
        </p:sp>
        <p:sp>
          <p:nvSpPr>
            <p:cNvPr id="106521" name="Line 25"/>
            <p:cNvSpPr>
              <a:spLocks noChangeShapeType="1"/>
            </p:cNvSpPr>
            <p:nvPr/>
          </p:nvSpPr>
          <p:spPr bwMode="auto">
            <a:xfrm>
              <a:off x="384" y="3133"/>
              <a:ext cx="5123" cy="4"/>
            </a:xfrm>
            <a:prstGeom prst="line">
              <a:avLst/>
            </a:prstGeom>
            <a:noFill/>
            <a:ln w="9525">
              <a:solidFill>
                <a:schemeClr val="accent2"/>
              </a:solidFill>
              <a:round/>
              <a:headEnd/>
              <a:tailEnd/>
            </a:ln>
          </p:spPr>
          <p:txBody>
            <a:bodyPr wrap="none" anchor="ctr"/>
            <a:lstStyle/>
            <a:p>
              <a:endParaRPr lang="zh-CN" altLang="en-US"/>
            </a:p>
          </p:txBody>
        </p:sp>
      </p:grpSp>
      <p:sp>
        <p:nvSpPr>
          <p:cNvPr id="106507" name="Text Box 26"/>
          <p:cNvSpPr txBox="1">
            <a:spLocks noChangeArrowheads="1"/>
          </p:cNvSpPr>
          <p:nvPr/>
        </p:nvSpPr>
        <p:spPr bwMode="auto">
          <a:xfrm>
            <a:off x="914400" y="2071688"/>
            <a:ext cx="1447800" cy="519112"/>
          </a:xfrm>
          <a:prstGeom prst="rect">
            <a:avLst/>
          </a:prstGeom>
          <a:noFill/>
          <a:ln w="9525">
            <a:noFill/>
            <a:miter lim="800000"/>
            <a:headEnd/>
            <a:tailEnd/>
          </a:ln>
        </p:spPr>
        <p:txBody>
          <a:bodyPr>
            <a:spAutoFit/>
          </a:bodyPr>
          <a:lstStyle/>
          <a:p>
            <a:pPr eaLnBrk="1" hangingPunct="1">
              <a:spcBef>
                <a:spcPct val="50000"/>
              </a:spcBef>
            </a:pPr>
            <a:r>
              <a:rPr kumimoji="1" lang="zh-CN" altLang="en-US" sz="2800">
                <a:latin typeface="Times New Roman" pitchFamily="18" charset="0"/>
                <a:ea typeface="楷体_GB2312" pitchFamily="49" charset="-122"/>
              </a:rPr>
              <a:t>方   程</a:t>
            </a:r>
          </a:p>
        </p:txBody>
      </p:sp>
      <p:sp>
        <p:nvSpPr>
          <p:cNvPr id="168988" name="Rectangle 28"/>
          <p:cNvSpPr>
            <a:spLocks noChangeArrowheads="1"/>
          </p:cNvSpPr>
          <p:nvPr/>
        </p:nvSpPr>
        <p:spPr bwMode="auto">
          <a:xfrm>
            <a:off x="2438400" y="2819400"/>
            <a:ext cx="3124200" cy="519113"/>
          </a:xfrm>
          <a:prstGeom prst="rect">
            <a:avLst/>
          </a:prstGeom>
          <a:noFill/>
          <a:ln w="9525">
            <a:noFill/>
            <a:miter lim="800000"/>
            <a:headEnd/>
            <a:tailEnd/>
          </a:ln>
          <a:effectLst/>
        </p:spPr>
        <p:txBody>
          <a:bodyPr>
            <a:spAutoFit/>
          </a:bodyPr>
          <a:lstStyle/>
          <a:p>
            <a:r>
              <a:rPr kumimoji="1" lang="zh-CN" altLang="en-US" sz="2800">
                <a:latin typeface="Times New Roman" pitchFamily="18" charset="0"/>
                <a:ea typeface="楷体_GB2312" pitchFamily="49" charset="-122"/>
              </a:rPr>
              <a:t>平行于 </a:t>
            </a:r>
            <a:r>
              <a:rPr kumimoji="1" lang="en-US" altLang="zh-CN" sz="2800" i="1">
                <a:latin typeface="Times New Roman" pitchFamily="18" charset="0"/>
                <a:ea typeface="楷体_GB2312" pitchFamily="49" charset="-122"/>
              </a:rPr>
              <a:t>y</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轴的直线 </a:t>
            </a:r>
          </a:p>
        </p:txBody>
      </p:sp>
      <p:sp>
        <p:nvSpPr>
          <p:cNvPr id="168989" name="Text Box 29"/>
          <p:cNvSpPr txBox="1">
            <a:spLocks noChangeArrowheads="1"/>
          </p:cNvSpPr>
          <p:nvPr/>
        </p:nvSpPr>
        <p:spPr bwMode="auto">
          <a:xfrm>
            <a:off x="5410200" y="2757488"/>
            <a:ext cx="3413125" cy="519112"/>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平行于 </a:t>
            </a:r>
            <a:r>
              <a:rPr kumimoji="1" lang="en-US" altLang="zh-CN" sz="2800" i="1">
                <a:latin typeface="Times New Roman" pitchFamily="18" charset="0"/>
                <a:ea typeface="楷体_GB2312" pitchFamily="49" charset="-122"/>
              </a:rPr>
              <a:t>yoz </a:t>
            </a:r>
            <a:r>
              <a:rPr kumimoji="1" lang="zh-CN" altLang="en-US" sz="2800">
                <a:latin typeface="Times New Roman" pitchFamily="18" charset="0"/>
                <a:ea typeface="楷体_GB2312" pitchFamily="49" charset="-122"/>
              </a:rPr>
              <a:t>面的平面 </a:t>
            </a:r>
          </a:p>
        </p:txBody>
      </p:sp>
      <p:sp>
        <p:nvSpPr>
          <p:cNvPr id="168990" name="Text Box 30"/>
          <p:cNvSpPr txBox="1">
            <a:spLocks noChangeArrowheads="1"/>
          </p:cNvSpPr>
          <p:nvPr/>
        </p:nvSpPr>
        <p:spPr bwMode="auto">
          <a:xfrm>
            <a:off x="2727325" y="3648075"/>
            <a:ext cx="1933575" cy="519113"/>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圆心在</a:t>
            </a:r>
            <a:r>
              <a:rPr kumimoji="1" lang="en-US" altLang="zh-CN" sz="2800">
                <a:latin typeface="Times New Roman" pitchFamily="18" charset="0"/>
                <a:ea typeface="楷体_GB2312" pitchFamily="49" charset="-122"/>
              </a:rPr>
              <a:t>(0,0)</a:t>
            </a:r>
          </a:p>
        </p:txBody>
      </p:sp>
      <p:sp>
        <p:nvSpPr>
          <p:cNvPr id="168991" name="Text Box 31"/>
          <p:cNvSpPr txBox="1">
            <a:spLocks noChangeArrowheads="1"/>
          </p:cNvSpPr>
          <p:nvPr/>
        </p:nvSpPr>
        <p:spPr bwMode="auto">
          <a:xfrm>
            <a:off x="2667000" y="4257675"/>
            <a:ext cx="2317750" cy="519113"/>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半径为 </a:t>
            </a:r>
            <a:r>
              <a:rPr kumimoji="1" lang="en-US" altLang="zh-CN" sz="2800">
                <a:latin typeface="Times New Roman" pitchFamily="18" charset="0"/>
                <a:ea typeface="楷体_GB2312" pitchFamily="49" charset="-122"/>
              </a:rPr>
              <a:t>3 </a:t>
            </a:r>
            <a:r>
              <a:rPr kumimoji="1" lang="zh-CN" altLang="en-US" sz="2800">
                <a:latin typeface="Times New Roman" pitchFamily="18" charset="0"/>
                <a:ea typeface="楷体_GB2312" pitchFamily="49" charset="-122"/>
              </a:rPr>
              <a:t>的圆</a:t>
            </a:r>
          </a:p>
        </p:txBody>
      </p:sp>
      <p:sp>
        <p:nvSpPr>
          <p:cNvPr id="168992" name="Text Box 32"/>
          <p:cNvSpPr txBox="1">
            <a:spLocks noChangeArrowheads="1"/>
          </p:cNvSpPr>
          <p:nvPr/>
        </p:nvSpPr>
        <p:spPr bwMode="auto">
          <a:xfrm>
            <a:off x="5486400" y="3657600"/>
            <a:ext cx="3008313" cy="946150"/>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以 </a:t>
            </a:r>
            <a:r>
              <a:rPr kumimoji="1" lang="en-US" altLang="zh-CN" sz="2800">
                <a:latin typeface="Times New Roman" pitchFamily="18" charset="0"/>
                <a:ea typeface="楷体_GB2312" pitchFamily="49" charset="-122"/>
              </a:rPr>
              <a:t>z </a:t>
            </a:r>
            <a:r>
              <a:rPr kumimoji="1" lang="zh-CN" altLang="en-US" sz="2800">
                <a:latin typeface="Times New Roman" pitchFamily="18" charset="0"/>
                <a:ea typeface="楷体_GB2312" pitchFamily="49" charset="-122"/>
              </a:rPr>
              <a:t>轴为中心轴的</a:t>
            </a:r>
          </a:p>
          <a:p>
            <a:r>
              <a:rPr kumimoji="1" lang="zh-CN" altLang="en-US" sz="2800">
                <a:latin typeface="Times New Roman" pitchFamily="18" charset="0"/>
                <a:ea typeface="楷体_GB2312" pitchFamily="49" charset="-122"/>
              </a:rPr>
              <a:t>圆柱面</a:t>
            </a:r>
          </a:p>
        </p:txBody>
      </p:sp>
      <p:sp>
        <p:nvSpPr>
          <p:cNvPr id="168993" name="Text Box 33"/>
          <p:cNvSpPr txBox="1">
            <a:spLocks noChangeArrowheads="1"/>
          </p:cNvSpPr>
          <p:nvPr/>
        </p:nvSpPr>
        <p:spPr bwMode="auto">
          <a:xfrm>
            <a:off x="5526088" y="5172075"/>
            <a:ext cx="3008312" cy="519113"/>
          </a:xfrm>
          <a:prstGeom prst="rect">
            <a:avLst/>
          </a:prstGeom>
          <a:noFill/>
          <a:ln w="9525">
            <a:noFill/>
            <a:miter lim="800000"/>
            <a:headEnd/>
            <a:tailEnd/>
          </a:ln>
          <a:effectLst/>
        </p:spPr>
        <p:txBody>
          <a:bodyPr wrap="none">
            <a:spAutoFit/>
          </a:bodyPr>
          <a:lstStyle/>
          <a:p>
            <a:r>
              <a:rPr kumimoji="1" lang="zh-CN" altLang="en-US" sz="2800">
                <a:latin typeface="Times New Roman" pitchFamily="18" charset="0"/>
                <a:ea typeface="楷体_GB2312" pitchFamily="49" charset="-122"/>
              </a:rPr>
              <a:t>平行于 </a:t>
            </a:r>
            <a:r>
              <a:rPr kumimoji="1" lang="en-US" altLang="zh-CN" sz="2800">
                <a:latin typeface="Times New Roman" pitchFamily="18" charset="0"/>
                <a:ea typeface="楷体_GB2312" pitchFamily="49" charset="-122"/>
              </a:rPr>
              <a:t>z </a:t>
            </a:r>
            <a:r>
              <a:rPr kumimoji="1" lang="zh-CN" altLang="en-US" sz="2800">
                <a:latin typeface="Times New Roman" pitchFamily="18" charset="0"/>
                <a:ea typeface="楷体_GB2312" pitchFamily="49" charset="-122"/>
              </a:rPr>
              <a:t>轴的平面</a:t>
            </a:r>
          </a:p>
        </p:txBody>
      </p:sp>
      <p:sp>
        <p:nvSpPr>
          <p:cNvPr id="106514" name="Rectangle 37"/>
          <p:cNvSpPr>
            <a:spLocks noChangeArrowheads="1"/>
          </p:cNvSpPr>
          <p:nvPr/>
        </p:nvSpPr>
        <p:spPr bwMode="auto">
          <a:xfrm>
            <a:off x="685800" y="1295400"/>
            <a:ext cx="4114800" cy="519113"/>
          </a:xfrm>
          <a:prstGeom prst="rect">
            <a:avLst/>
          </a:prstGeom>
          <a:noFill/>
          <a:ln w="9525">
            <a:noFill/>
            <a:miter lim="800000"/>
            <a:headEnd/>
            <a:tailEnd/>
          </a:ln>
          <a:effectLst/>
        </p:spPr>
        <p:txBody>
          <a:bodyPr>
            <a:spAutoFit/>
          </a:bodyPr>
          <a:lstStyle/>
          <a:p>
            <a:r>
              <a:rPr kumimoji="1" lang="en-US" altLang="zh-CN" sz="2800" b="1">
                <a:solidFill>
                  <a:schemeClr val="tx2"/>
                </a:solidFill>
                <a:latin typeface="Times New Roman" pitchFamily="18" charset="0"/>
                <a:ea typeface="楷体_GB2312" pitchFamily="49" charset="-122"/>
              </a:rPr>
              <a:t>1. </a:t>
            </a:r>
            <a:r>
              <a:rPr kumimoji="1" lang="zh-CN" altLang="en-US" sz="2800">
                <a:latin typeface="Times New Roman" pitchFamily="18" charset="0"/>
                <a:ea typeface="楷体_GB2312" pitchFamily="49" charset="-122"/>
              </a:rPr>
              <a:t>指出下列方程的图形</a:t>
            </a:r>
            <a:r>
              <a:rPr kumimoji="1" lang="en-US" altLang="zh-CN" sz="2800">
                <a:latin typeface="Times New Roman" pitchFamily="18" charset="0"/>
                <a:ea typeface="楷体_GB2312" pitchFamily="49" charset="-122"/>
              </a:rPr>
              <a:t>:</a:t>
            </a:r>
          </a:p>
        </p:txBody>
      </p:sp>
      <p:sp>
        <p:nvSpPr>
          <p:cNvPr id="106515" name="WordArt 13"/>
          <p:cNvSpPr>
            <a:spLocks noChangeArrowheads="1" noChangeShapeType="1" noTextEdit="1"/>
          </p:cNvSpPr>
          <p:nvPr/>
        </p:nvSpPr>
        <p:spPr bwMode="auto">
          <a:xfrm>
            <a:off x="76200" y="152400"/>
            <a:ext cx="23622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六、思考</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8988">
                                            <p:txEl>
                                              <p:pRg st="0" end="0"/>
                                            </p:txEl>
                                          </p:spTgt>
                                        </p:tgtEl>
                                        <p:attrNameLst>
                                          <p:attrName>style.visibility</p:attrName>
                                        </p:attrNameLst>
                                      </p:cBhvr>
                                      <p:to>
                                        <p:strVal val="visible"/>
                                      </p:to>
                                    </p:set>
                                    <p:animEffect transition="in" filter="wipe(left)">
                                      <p:cBhvr>
                                        <p:cTn id="7" dur="500"/>
                                        <p:tgtEl>
                                          <p:spTgt spid="1689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8989">
                                            <p:txEl>
                                              <p:pRg st="0" end="0"/>
                                            </p:txEl>
                                          </p:spTgt>
                                        </p:tgtEl>
                                        <p:attrNameLst>
                                          <p:attrName>style.visibility</p:attrName>
                                        </p:attrNameLst>
                                      </p:cBhvr>
                                      <p:to>
                                        <p:strVal val="visible"/>
                                      </p:to>
                                    </p:set>
                                    <p:animEffect transition="in" filter="wipe(left)">
                                      <p:cBhvr>
                                        <p:cTn id="12" dur="500"/>
                                        <p:tgtEl>
                                          <p:spTgt spid="16898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8990">
                                            <p:txEl>
                                              <p:pRg st="0" end="0"/>
                                            </p:txEl>
                                          </p:spTgt>
                                        </p:tgtEl>
                                        <p:attrNameLst>
                                          <p:attrName>style.visibility</p:attrName>
                                        </p:attrNameLst>
                                      </p:cBhvr>
                                      <p:to>
                                        <p:strVal val="visible"/>
                                      </p:to>
                                    </p:set>
                                    <p:animEffect transition="in" filter="wipe(left)">
                                      <p:cBhvr>
                                        <p:cTn id="17" dur="500"/>
                                        <p:tgtEl>
                                          <p:spTgt spid="16899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8991">
                                            <p:txEl>
                                              <p:pRg st="0" end="0"/>
                                            </p:txEl>
                                          </p:spTgt>
                                        </p:tgtEl>
                                        <p:attrNameLst>
                                          <p:attrName>style.visibility</p:attrName>
                                        </p:attrNameLst>
                                      </p:cBhvr>
                                      <p:to>
                                        <p:strVal val="visible"/>
                                      </p:to>
                                    </p:set>
                                    <p:animEffect transition="in" filter="wipe(left)">
                                      <p:cBhvr>
                                        <p:cTn id="22" dur="500"/>
                                        <p:tgtEl>
                                          <p:spTgt spid="168991">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8992">
                                            <p:txEl>
                                              <p:pRg st="0" end="0"/>
                                            </p:txEl>
                                          </p:spTgt>
                                        </p:tgtEl>
                                        <p:attrNameLst>
                                          <p:attrName>style.visibility</p:attrName>
                                        </p:attrNameLst>
                                      </p:cBhvr>
                                      <p:to>
                                        <p:strVal val="visible"/>
                                      </p:to>
                                    </p:set>
                                    <p:animEffect transition="in" filter="wipe(left)">
                                      <p:cBhvr>
                                        <p:cTn id="27" dur="500"/>
                                        <p:tgtEl>
                                          <p:spTgt spid="168992">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8992">
                                            <p:txEl>
                                              <p:pRg st="1" end="1"/>
                                            </p:txEl>
                                          </p:spTgt>
                                        </p:tgtEl>
                                        <p:attrNameLst>
                                          <p:attrName>style.visibility</p:attrName>
                                        </p:attrNameLst>
                                      </p:cBhvr>
                                      <p:to>
                                        <p:strVal val="visible"/>
                                      </p:to>
                                    </p:set>
                                    <p:animEffect transition="in" filter="wipe(left)">
                                      <p:cBhvr>
                                        <p:cTn id="32" dur="500"/>
                                        <p:tgtEl>
                                          <p:spTgt spid="168992">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8976">
                                            <p:txEl>
                                              <p:pRg st="0" end="0"/>
                                            </p:txEl>
                                          </p:spTgt>
                                        </p:tgtEl>
                                        <p:attrNameLst>
                                          <p:attrName>style.visibility</p:attrName>
                                        </p:attrNameLst>
                                      </p:cBhvr>
                                      <p:to>
                                        <p:strVal val="visible"/>
                                      </p:to>
                                    </p:set>
                                    <p:animEffect transition="in" filter="wipe(left)">
                                      <p:cBhvr>
                                        <p:cTn id="37" dur="500"/>
                                        <p:tgtEl>
                                          <p:spTgt spid="168976">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8993">
                                            <p:txEl>
                                              <p:pRg st="0" end="0"/>
                                            </p:txEl>
                                          </p:spTgt>
                                        </p:tgtEl>
                                        <p:attrNameLst>
                                          <p:attrName>style.visibility</p:attrName>
                                        </p:attrNameLst>
                                      </p:cBhvr>
                                      <p:to>
                                        <p:strVal val="visible"/>
                                      </p:to>
                                    </p:set>
                                    <p:animEffect transition="in" filter="wipe(left)">
                                      <p:cBhvr>
                                        <p:cTn id="42" dur="500"/>
                                        <p:tgtEl>
                                          <p:spTgt spid="1689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76" grpId="0" build="p" autoUpdateAnimBg="0"/>
      <p:bldP spid="168988" grpId="0" build="p" autoUpdateAnimBg="0"/>
      <p:bldP spid="168989" grpId="0" build="p" autoUpdateAnimBg="0"/>
      <p:bldP spid="168990" grpId="0" build="p" autoUpdateAnimBg="0"/>
      <p:bldP spid="168991" grpId="0" build="p" autoUpdateAnimBg="0"/>
      <p:bldP spid="168992" grpId="0" build="p" autoUpdateAnimBg="0"/>
      <p:bldP spid="168993"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20" name="Oval 4"/>
          <p:cNvSpPr>
            <a:spLocks noChangeAspect="1" noChangeArrowheads="1"/>
          </p:cNvSpPr>
          <p:nvPr/>
        </p:nvSpPr>
        <p:spPr bwMode="auto">
          <a:xfrm>
            <a:off x="1371600" y="1538288"/>
            <a:ext cx="414338" cy="414337"/>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1</a:t>
            </a:r>
          </a:p>
        </p:txBody>
      </p:sp>
      <p:sp>
        <p:nvSpPr>
          <p:cNvPr id="137221" name="Text Box 5"/>
          <p:cNvSpPr txBox="1">
            <a:spLocks noChangeArrowheads="1"/>
          </p:cNvSpPr>
          <p:nvPr/>
        </p:nvSpPr>
        <p:spPr bwMode="auto">
          <a:xfrm>
            <a:off x="1876425" y="1444625"/>
            <a:ext cx="3513138"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空间曲线的一般方程</a:t>
            </a:r>
          </a:p>
        </p:txBody>
      </p:sp>
      <p:sp>
        <p:nvSpPr>
          <p:cNvPr id="137222" name="Oval 6"/>
          <p:cNvSpPr>
            <a:spLocks noChangeAspect="1" noChangeArrowheads="1"/>
          </p:cNvSpPr>
          <p:nvPr/>
        </p:nvSpPr>
        <p:spPr bwMode="auto">
          <a:xfrm>
            <a:off x="1371600" y="2463800"/>
            <a:ext cx="431800" cy="431800"/>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2</a:t>
            </a:r>
          </a:p>
        </p:txBody>
      </p:sp>
      <p:sp>
        <p:nvSpPr>
          <p:cNvPr id="137223" name="Text Box 7"/>
          <p:cNvSpPr txBox="1">
            <a:spLocks noChangeArrowheads="1"/>
          </p:cNvSpPr>
          <p:nvPr/>
        </p:nvSpPr>
        <p:spPr bwMode="auto">
          <a:xfrm>
            <a:off x="1876425" y="2371725"/>
            <a:ext cx="4427538"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空间曲线的参数方程</a:t>
            </a:r>
          </a:p>
        </p:txBody>
      </p:sp>
      <p:sp>
        <p:nvSpPr>
          <p:cNvPr id="107526" name="Text Box 6"/>
          <p:cNvSpPr txBox="1">
            <a:spLocks noChangeArrowheads="1"/>
          </p:cNvSpPr>
          <p:nvPr/>
        </p:nvSpPr>
        <p:spPr bwMode="auto">
          <a:xfrm>
            <a:off x="-71438" y="76200"/>
            <a:ext cx="9144001" cy="641350"/>
          </a:xfrm>
          <a:prstGeom prst="rect">
            <a:avLst/>
          </a:prstGeom>
          <a:noFill/>
          <a:ln w="9525">
            <a:noFill/>
            <a:miter lim="800000"/>
            <a:headEnd/>
            <a:tailEnd/>
          </a:ln>
        </p:spPr>
        <p:txBody>
          <a:bodyPr>
            <a:spAutoFit/>
          </a:bodyPr>
          <a:lstStyle/>
          <a:p>
            <a:pPr eaLnBrk="1" hangingPunct="1">
              <a:spcBef>
                <a:spcPct val="50000"/>
              </a:spcBef>
            </a:pPr>
            <a:r>
              <a:rPr lang="zh-CN" altLang="en-US" sz="3600">
                <a:solidFill>
                  <a:srgbClr val="FFFF00"/>
                </a:solidFill>
                <a:ea typeface="华文行楷" pitchFamily="2" charset="-122"/>
              </a:rPr>
              <a:t>第四节空间曲线及其方程</a:t>
            </a:r>
          </a:p>
        </p:txBody>
      </p:sp>
      <p:sp>
        <p:nvSpPr>
          <p:cNvPr id="137237" name="Oval 21"/>
          <p:cNvSpPr>
            <a:spLocks noChangeAspect="1" noChangeArrowheads="1"/>
          </p:cNvSpPr>
          <p:nvPr/>
        </p:nvSpPr>
        <p:spPr bwMode="auto">
          <a:xfrm>
            <a:off x="1371600" y="3381375"/>
            <a:ext cx="414338" cy="414338"/>
          </a:xfrm>
          <a:prstGeom prst="ellipse">
            <a:avLst/>
          </a:prstGeom>
          <a:gradFill rotWithShape="1">
            <a:gsLst>
              <a:gs pos="0">
                <a:schemeClr val="bg1"/>
              </a:gs>
              <a:gs pos="100000">
                <a:srgbClr val="D60093"/>
              </a:gs>
            </a:gsLst>
            <a:path path="shape">
              <a:fillToRect l="50000" t="50000" r="50000" b="50000"/>
            </a:path>
          </a:gradFill>
          <a:ln w="28575" algn="ctr">
            <a:solidFill>
              <a:srgbClr val="FFFF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sz="2000" b="1">
                <a:solidFill>
                  <a:srgbClr val="990033"/>
                </a:solidFill>
                <a:effectLst>
                  <a:outerShdw blurRad="38100" dist="38100" dir="2700000" algn="tl">
                    <a:srgbClr val="C0C0C0"/>
                  </a:outerShdw>
                </a:effectLst>
                <a:latin typeface="Garamond" pitchFamily="18" charset="0"/>
              </a:rPr>
              <a:t>3</a:t>
            </a:r>
          </a:p>
        </p:txBody>
      </p:sp>
      <p:sp>
        <p:nvSpPr>
          <p:cNvPr id="137238" name="Text Box 22"/>
          <p:cNvSpPr txBox="1">
            <a:spLocks noChangeArrowheads="1"/>
          </p:cNvSpPr>
          <p:nvPr/>
        </p:nvSpPr>
        <p:spPr bwMode="auto">
          <a:xfrm>
            <a:off x="1876425" y="3286125"/>
            <a:ext cx="4960938"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defRPr/>
            </a:pPr>
            <a:r>
              <a:rPr lang="zh-CN" altLang="en-US" sz="2800" b="1" dirty="0">
                <a:solidFill>
                  <a:srgbClr val="990033"/>
                </a:solidFill>
                <a:effectLst>
                  <a:outerShdw blurRad="38100" dist="38100" dir="2700000" algn="tl">
                    <a:srgbClr val="C0C0C0"/>
                  </a:outerShdw>
                </a:effectLst>
                <a:latin typeface="Garamond" pitchFamily="18" charset="0"/>
              </a:rPr>
              <a:t>空间曲线在坐标面上的投影</a:t>
            </a:r>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6" name="Object 4"/>
          <p:cNvGraphicFramePr>
            <a:graphicFrameLocks noChangeAspect="1"/>
          </p:cNvGraphicFramePr>
          <p:nvPr/>
        </p:nvGraphicFramePr>
        <p:xfrm>
          <a:off x="1752600" y="1890713"/>
          <a:ext cx="2298700" cy="1041400"/>
        </p:xfrm>
        <a:graphic>
          <a:graphicData uri="http://schemas.openxmlformats.org/presentationml/2006/ole">
            <p:oleObj spid="_x0000_s108674" name="公式" r:id="rId3" imgW="2298700" imgH="1041400" progId="Equation.3">
              <p:embed/>
            </p:oleObj>
          </a:graphicData>
        </a:graphic>
      </p:graphicFrame>
      <p:sp>
        <p:nvSpPr>
          <p:cNvPr id="8198" name="Text Box 6"/>
          <p:cNvSpPr txBox="1">
            <a:spLocks noChangeArrowheads="1"/>
          </p:cNvSpPr>
          <p:nvPr/>
        </p:nvSpPr>
        <p:spPr bwMode="auto">
          <a:xfrm>
            <a:off x="1828800" y="2957513"/>
            <a:ext cx="3810000" cy="519112"/>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rgbClr val="3333FF"/>
                </a:solidFill>
                <a:ea typeface="黑体" pitchFamily="2" charset="-122"/>
              </a:rPr>
              <a:t>空间曲线的一般方程</a:t>
            </a:r>
          </a:p>
        </p:txBody>
      </p:sp>
      <p:sp>
        <p:nvSpPr>
          <p:cNvPr id="8199" name="Text Box 7"/>
          <p:cNvSpPr txBox="1">
            <a:spLocks noChangeArrowheads="1"/>
          </p:cNvSpPr>
          <p:nvPr/>
        </p:nvSpPr>
        <p:spPr bwMode="auto">
          <a:xfrm>
            <a:off x="1143000" y="3643313"/>
            <a:ext cx="4267200" cy="1800225"/>
          </a:xfrm>
          <a:prstGeom prst="rect">
            <a:avLst/>
          </a:prstGeom>
          <a:noFill/>
          <a:ln w="9525">
            <a:noFill/>
            <a:miter lim="800000"/>
            <a:headEnd/>
            <a:tailEnd/>
          </a:ln>
        </p:spPr>
        <p:txBody>
          <a:bodyPr>
            <a:spAutoFit/>
          </a:bodyPr>
          <a:lstStyle/>
          <a:p>
            <a:pPr eaLnBrk="1" hangingPunct="1">
              <a:spcBef>
                <a:spcPct val="50000"/>
              </a:spcBef>
            </a:pPr>
            <a:r>
              <a:rPr lang="en-US" altLang="zh-CN" sz="2800" b="1"/>
              <a:t>            </a:t>
            </a:r>
            <a:r>
              <a:rPr lang="zh-CN" altLang="en-US" sz="2800" b="1"/>
              <a:t>曲线上的点都满足方程，满足方程的点都在曲线上，不在曲线上的点不能同时满足两个方程</a:t>
            </a:r>
            <a:r>
              <a:rPr lang="en-US" altLang="zh-CN" sz="2800" b="1"/>
              <a:t>.</a:t>
            </a:r>
          </a:p>
        </p:txBody>
      </p:sp>
      <p:grpSp>
        <p:nvGrpSpPr>
          <p:cNvPr id="8201" name="Group 9"/>
          <p:cNvGrpSpPr>
            <a:grpSpLocks/>
          </p:cNvGrpSpPr>
          <p:nvPr/>
        </p:nvGrpSpPr>
        <p:grpSpPr bwMode="auto">
          <a:xfrm>
            <a:off x="5486400" y="2368550"/>
            <a:ext cx="2895600" cy="2646363"/>
            <a:chOff x="816" y="2157"/>
            <a:chExt cx="2044" cy="1731"/>
          </a:xfrm>
        </p:grpSpPr>
        <p:sp>
          <p:nvSpPr>
            <p:cNvPr id="108559" name="Line 10"/>
            <p:cNvSpPr>
              <a:spLocks noChangeShapeType="1"/>
            </p:cNvSpPr>
            <p:nvPr/>
          </p:nvSpPr>
          <p:spPr bwMode="auto">
            <a:xfrm flipV="1">
              <a:off x="1604" y="2160"/>
              <a:ext cx="0" cy="1143"/>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8560" name="Line 11"/>
            <p:cNvSpPr>
              <a:spLocks noChangeShapeType="1"/>
            </p:cNvSpPr>
            <p:nvPr/>
          </p:nvSpPr>
          <p:spPr bwMode="auto">
            <a:xfrm flipH="1">
              <a:off x="816" y="3303"/>
              <a:ext cx="788" cy="441"/>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8561" name="Line 12"/>
            <p:cNvSpPr>
              <a:spLocks noChangeShapeType="1"/>
            </p:cNvSpPr>
            <p:nvPr/>
          </p:nvSpPr>
          <p:spPr bwMode="auto">
            <a:xfrm>
              <a:off x="1604" y="3303"/>
              <a:ext cx="1228" cy="0"/>
            </a:xfrm>
            <a:prstGeom prst="line">
              <a:avLst/>
            </a:prstGeom>
            <a:noFill/>
            <a:ln w="28575">
              <a:solidFill>
                <a:schemeClr val="tx1"/>
              </a:solidFill>
              <a:round/>
              <a:headEnd/>
              <a:tailEnd type="triangle" w="med" len="med"/>
            </a:ln>
          </p:spPr>
          <p:txBody>
            <a:bodyPr wrap="none" anchor="ctr"/>
            <a:lstStyle/>
            <a:p>
              <a:endParaRPr lang="zh-CN" altLang="en-US"/>
            </a:p>
          </p:txBody>
        </p:sp>
        <p:graphicFrame>
          <p:nvGraphicFramePr>
            <p:cNvPr id="108562" name="Object 13"/>
            <p:cNvGraphicFramePr>
              <a:graphicFrameLocks noChangeAspect="1"/>
            </p:cNvGraphicFramePr>
            <p:nvPr/>
          </p:nvGraphicFramePr>
          <p:xfrm>
            <a:off x="816" y="3762"/>
            <a:ext cx="132" cy="126"/>
          </p:xfrm>
          <a:graphic>
            <a:graphicData uri="http://schemas.openxmlformats.org/presentationml/2006/ole">
              <p:oleObj spid="_x0000_s108675" name="公式" r:id="rId4" imgW="266469" imgH="253780" progId="Equation.3">
                <p:embed/>
              </p:oleObj>
            </a:graphicData>
          </a:graphic>
        </p:graphicFrame>
        <p:graphicFrame>
          <p:nvGraphicFramePr>
            <p:cNvPr id="108563" name="Object 14"/>
            <p:cNvGraphicFramePr>
              <a:graphicFrameLocks noChangeAspect="1"/>
            </p:cNvGraphicFramePr>
            <p:nvPr/>
          </p:nvGraphicFramePr>
          <p:xfrm>
            <a:off x="1536" y="3340"/>
            <a:ext cx="114" cy="126"/>
          </p:xfrm>
          <a:graphic>
            <a:graphicData uri="http://schemas.openxmlformats.org/presentationml/2006/ole">
              <p:oleObj spid="_x0000_s108676" name="公式" r:id="rId5" imgW="228501" imgH="253890" progId="Equation.3">
                <p:embed/>
              </p:oleObj>
            </a:graphicData>
          </a:graphic>
        </p:graphicFrame>
        <p:graphicFrame>
          <p:nvGraphicFramePr>
            <p:cNvPr id="108564" name="Object 15"/>
            <p:cNvGraphicFramePr>
              <a:graphicFrameLocks noChangeAspect="1"/>
            </p:cNvGraphicFramePr>
            <p:nvPr/>
          </p:nvGraphicFramePr>
          <p:xfrm>
            <a:off x="1443" y="2157"/>
            <a:ext cx="107" cy="132"/>
          </p:xfrm>
          <a:graphic>
            <a:graphicData uri="http://schemas.openxmlformats.org/presentationml/2006/ole">
              <p:oleObj spid="_x0000_s108677" name="公式" r:id="rId6" imgW="215619" imgH="266353" progId="Equation.3">
                <p:embed/>
              </p:oleObj>
            </a:graphicData>
          </a:graphic>
        </p:graphicFrame>
        <p:graphicFrame>
          <p:nvGraphicFramePr>
            <p:cNvPr id="108565" name="Object 16"/>
            <p:cNvGraphicFramePr>
              <a:graphicFrameLocks noChangeAspect="1"/>
            </p:cNvGraphicFramePr>
            <p:nvPr/>
          </p:nvGraphicFramePr>
          <p:xfrm>
            <a:off x="2728" y="3360"/>
            <a:ext cx="132" cy="165"/>
          </p:xfrm>
          <a:graphic>
            <a:graphicData uri="http://schemas.openxmlformats.org/presentationml/2006/ole">
              <p:oleObj spid="_x0000_s108678" name="公式" r:id="rId7" imgW="266584" imgH="330057" progId="Equation.3">
                <p:embed/>
              </p:oleObj>
            </a:graphicData>
          </a:graphic>
        </p:graphicFrame>
      </p:grpSp>
      <p:graphicFrame>
        <p:nvGraphicFramePr>
          <p:cNvPr id="8212" name="Object 20"/>
          <p:cNvGraphicFramePr>
            <a:graphicFrameLocks noChangeAspect="1"/>
          </p:cNvGraphicFramePr>
          <p:nvPr/>
        </p:nvGraphicFramePr>
        <p:xfrm>
          <a:off x="6761163" y="2578100"/>
          <a:ext cx="1752600" cy="1370013"/>
        </p:xfrm>
        <a:graphic>
          <a:graphicData uri="http://schemas.openxmlformats.org/presentationml/2006/ole">
            <p:oleObj spid="_x0000_s108679" name="BMP 图象" r:id="rId8" imgW="1790476" imgH="1400000" progId="PBrush">
              <p:embed/>
            </p:oleObj>
          </a:graphicData>
        </a:graphic>
      </p:graphicFrame>
      <p:graphicFrame>
        <p:nvGraphicFramePr>
          <p:cNvPr id="8215" name="Object 23"/>
          <p:cNvGraphicFramePr>
            <a:graphicFrameLocks noChangeAspect="1"/>
          </p:cNvGraphicFramePr>
          <p:nvPr/>
        </p:nvGraphicFramePr>
        <p:xfrm>
          <a:off x="7086600" y="2805113"/>
          <a:ext cx="317500" cy="381000"/>
        </p:xfrm>
        <a:graphic>
          <a:graphicData uri="http://schemas.openxmlformats.org/presentationml/2006/ole">
            <p:oleObj spid="_x0000_s108680" name="公式" r:id="rId9" imgW="381000" imgH="457200" progId="Equation.3">
              <p:embed/>
            </p:oleObj>
          </a:graphicData>
        </a:graphic>
      </p:graphicFrame>
      <p:graphicFrame>
        <p:nvGraphicFramePr>
          <p:cNvPr id="8216" name="Object 24"/>
          <p:cNvGraphicFramePr>
            <a:graphicFrameLocks noChangeAspect="1"/>
          </p:cNvGraphicFramePr>
          <p:nvPr/>
        </p:nvGraphicFramePr>
        <p:xfrm>
          <a:off x="7346950" y="3370263"/>
          <a:ext cx="327025" cy="381000"/>
        </p:xfrm>
        <a:graphic>
          <a:graphicData uri="http://schemas.openxmlformats.org/presentationml/2006/ole">
            <p:oleObj spid="_x0000_s108681" name="公式" r:id="rId10" imgW="393529" imgH="457002" progId="Equation.3">
              <p:embed/>
            </p:oleObj>
          </a:graphicData>
        </a:graphic>
      </p:graphicFrame>
      <p:grpSp>
        <p:nvGrpSpPr>
          <p:cNvPr id="8222" name="Group 30"/>
          <p:cNvGrpSpPr>
            <a:grpSpLocks/>
          </p:cNvGrpSpPr>
          <p:nvPr/>
        </p:nvGrpSpPr>
        <p:grpSpPr bwMode="auto">
          <a:xfrm>
            <a:off x="6932613" y="2957513"/>
            <a:ext cx="687387" cy="1155700"/>
            <a:chOff x="4367" y="2208"/>
            <a:chExt cx="433" cy="728"/>
          </a:xfrm>
        </p:grpSpPr>
        <p:sp>
          <p:nvSpPr>
            <p:cNvPr id="108557" name="Freeform 28"/>
            <p:cNvSpPr>
              <a:spLocks/>
            </p:cNvSpPr>
            <p:nvPr/>
          </p:nvSpPr>
          <p:spPr bwMode="auto">
            <a:xfrm>
              <a:off x="4464" y="2208"/>
              <a:ext cx="336" cy="576"/>
            </a:xfrm>
            <a:custGeom>
              <a:avLst/>
              <a:gdLst>
                <a:gd name="T0" fmla="*/ 336 w 336"/>
                <a:gd name="T1" fmla="*/ 0 h 576"/>
                <a:gd name="T2" fmla="*/ 192 w 336"/>
                <a:gd name="T3" fmla="*/ 192 h 576"/>
                <a:gd name="T4" fmla="*/ 0 w 336"/>
                <a:gd name="T5" fmla="*/ 576 h 576"/>
                <a:gd name="T6" fmla="*/ 0 60000 65536"/>
                <a:gd name="T7" fmla="*/ 0 60000 65536"/>
                <a:gd name="T8" fmla="*/ 0 60000 65536"/>
              </a:gdLst>
              <a:ahLst/>
              <a:cxnLst>
                <a:cxn ang="T6">
                  <a:pos x="T0" y="T1"/>
                </a:cxn>
                <a:cxn ang="T7">
                  <a:pos x="T2" y="T3"/>
                </a:cxn>
                <a:cxn ang="T8">
                  <a:pos x="T4" y="T5"/>
                </a:cxn>
              </a:cxnLst>
              <a:rect l="0" t="0" r="r" b="b"/>
              <a:pathLst>
                <a:path w="336" h="576">
                  <a:moveTo>
                    <a:pt x="336" y="0"/>
                  </a:moveTo>
                  <a:cubicBezTo>
                    <a:pt x="292" y="48"/>
                    <a:pt x="248" y="96"/>
                    <a:pt x="192" y="192"/>
                  </a:cubicBezTo>
                  <a:cubicBezTo>
                    <a:pt x="136" y="288"/>
                    <a:pt x="68" y="432"/>
                    <a:pt x="0" y="576"/>
                  </a:cubicBezTo>
                </a:path>
              </a:pathLst>
            </a:custGeom>
            <a:noFill/>
            <a:ln w="38100" cmpd="sng">
              <a:solidFill>
                <a:srgbClr val="FF0000"/>
              </a:solidFill>
              <a:round/>
              <a:headEnd/>
              <a:tailEnd/>
            </a:ln>
          </p:spPr>
          <p:txBody>
            <a:bodyPr wrap="none" anchor="ctr"/>
            <a:lstStyle/>
            <a:p>
              <a:endParaRPr lang="zh-CN" altLang="en-US"/>
            </a:p>
          </p:txBody>
        </p:sp>
        <p:graphicFrame>
          <p:nvGraphicFramePr>
            <p:cNvPr id="108558" name="Object 29"/>
            <p:cNvGraphicFramePr>
              <a:graphicFrameLocks noChangeAspect="1"/>
            </p:cNvGraphicFramePr>
            <p:nvPr/>
          </p:nvGraphicFramePr>
          <p:xfrm>
            <a:off x="4367" y="2784"/>
            <a:ext cx="145" cy="152"/>
          </p:xfrm>
          <a:graphic>
            <a:graphicData uri="http://schemas.openxmlformats.org/presentationml/2006/ole">
              <p:oleObj spid="_x0000_s108682" name="公式" r:id="rId11" imgW="291240" imgH="312120" progId="Equation.3">
                <p:embed/>
              </p:oleObj>
            </a:graphicData>
          </a:graphic>
        </p:graphicFrame>
      </p:grpSp>
      <p:sp>
        <p:nvSpPr>
          <p:cNvPr id="8223" name="Rectangle 31"/>
          <p:cNvSpPr>
            <a:spLocks noChangeArrowheads="1"/>
          </p:cNvSpPr>
          <p:nvPr/>
        </p:nvSpPr>
        <p:spPr bwMode="auto">
          <a:xfrm>
            <a:off x="1225550" y="1219200"/>
            <a:ext cx="5911850" cy="519113"/>
          </a:xfrm>
          <a:prstGeom prst="rect">
            <a:avLst/>
          </a:prstGeom>
          <a:noFill/>
          <a:ln w="9525">
            <a:noFill/>
            <a:miter lim="800000"/>
            <a:headEnd/>
            <a:tailEnd/>
          </a:ln>
        </p:spPr>
        <p:txBody>
          <a:bodyPr wrap="none">
            <a:spAutoFit/>
          </a:bodyPr>
          <a:lstStyle/>
          <a:p>
            <a:pPr eaLnBrk="1" hangingPunct="1"/>
            <a:r>
              <a:rPr lang="zh-CN" altLang="en-US" sz="2800" b="1"/>
              <a:t>空间曲线</a:t>
            </a:r>
            <a:r>
              <a:rPr lang="en-US" altLang="zh-CN" sz="2800" b="1"/>
              <a:t>C</a:t>
            </a:r>
            <a:r>
              <a:rPr lang="zh-CN" altLang="en-US" sz="2800" b="1"/>
              <a:t>可看作空间两曲面的交线</a:t>
            </a:r>
            <a:r>
              <a:rPr lang="en-US" altLang="zh-CN" sz="2800" b="1"/>
              <a:t>.</a:t>
            </a:r>
          </a:p>
        </p:txBody>
      </p:sp>
      <p:sp>
        <p:nvSpPr>
          <p:cNvPr id="8224" name="Rectangle 32"/>
          <p:cNvSpPr>
            <a:spLocks noChangeArrowheads="1"/>
          </p:cNvSpPr>
          <p:nvPr/>
        </p:nvSpPr>
        <p:spPr bwMode="auto">
          <a:xfrm>
            <a:off x="1177925" y="3581400"/>
            <a:ext cx="1252538" cy="519113"/>
          </a:xfrm>
          <a:prstGeom prst="rect">
            <a:avLst/>
          </a:prstGeom>
          <a:noFill/>
          <a:ln w="9525">
            <a:noFill/>
            <a:miter lim="800000"/>
            <a:headEnd/>
            <a:tailEnd/>
          </a:ln>
        </p:spPr>
        <p:txBody>
          <a:bodyPr wrap="none">
            <a:spAutoFit/>
          </a:bodyPr>
          <a:lstStyle/>
          <a:p>
            <a:pPr eaLnBrk="1" hangingPunct="1"/>
            <a:r>
              <a:rPr lang="zh-CN" altLang="en-US" sz="2800" b="1">
                <a:solidFill>
                  <a:srgbClr val="3333FF"/>
                </a:solidFill>
                <a:ea typeface="黑体" pitchFamily="2" charset="-122"/>
              </a:rPr>
              <a:t>特点</a:t>
            </a:r>
            <a:r>
              <a:rPr lang="zh-CN" altLang="en-US" sz="2800" b="1">
                <a:solidFill>
                  <a:srgbClr val="3333FF"/>
                </a:solidFill>
              </a:rPr>
              <a:t>：</a:t>
            </a:r>
          </a:p>
        </p:txBody>
      </p:sp>
      <p:sp>
        <p:nvSpPr>
          <p:cNvPr id="108556" name="WordArt 13"/>
          <p:cNvSpPr>
            <a:spLocks noChangeArrowheads="1" noChangeShapeType="1" noTextEdit="1"/>
          </p:cNvSpPr>
          <p:nvPr/>
        </p:nvSpPr>
        <p:spPr bwMode="auto">
          <a:xfrm>
            <a:off x="76200" y="152400"/>
            <a:ext cx="36576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一、空间曲线的一般方程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23"/>
                                        </p:tgtEl>
                                        <p:attrNameLst>
                                          <p:attrName>style.visibility</p:attrName>
                                        </p:attrNameLst>
                                      </p:cBhvr>
                                      <p:to>
                                        <p:strVal val="visible"/>
                                      </p:to>
                                    </p:set>
                                    <p:animEffect transition="in" filter="wipe(left)">
                                      <p:cBhvr>
                                        <p:cTn id="7" dur="500"/>
                                        <p:tgtEl>
                                          <p:spTgt spid="822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196"/>
                                        </p:tgtEl>
                                        <p:attrNameLst>
                                          <p:attrName>style.visibility</p:attrName>
                                        </p:attrNameLst>
                                      </p:cBhvr>
                                      <p:to>
                                        <p:strVal val="visible"/>
                                      </p:to>
                                    </p:set>
                                    <p:animEffect transition="in" filter="wipe(left)">
                                      <p:cBhvr>
                                        <p:cTn id="11" dur="500"/>
                                        <p:tgtEl>
                                          <p:spTgt spid="819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198"/>
                                        </p:tgtEl>
                                        <p:attrNameLst>
                                          <p:attrName>style.visibility</p:attrName>
                                        </p:attrNameLst>
                                      </p:cBhvr>
                                      <p:to>
                                        <p:strVal val="visible"/>
                                      </p:to>
                                    </p:set>
                                    <p:animEffect transition="in" filter="wipe(left)">
                                      <p:cBhvr>
                                        <p:cTn id="15" dur="500"/>
                                        <p:tgtEl>
                                          <p:spTgt spid="819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37" fill="hold" nodeType="clickEffect">
                                  <p:stCondLst>
                                    <p:cond delay="0"/>
                                  </p:stCondLst>
                                  <p:childTnLst>
                                    <p:set>
                                      <p:cBhvr>
                                        <p:cTn id="19" dur="1" fill="hold">
                                          <p:stCondLst>
                                            <p:cond delay="0"/>
                                          </p:stCondLst>
                                        </p:cTn>
                                        <p:tgtEl>
                                          <p:spTgt spid="8201"/>
                                        </p:tgtEl>
                                        <p:attrNameLst>
                                          <p:attrName>style.visibility</p:attrName>
                                        </p:attrNameLst>
                                      </p:cBhvr>
                                      <p:to>
                                        <p:strVal val="visible"/>
                                      </p:to>
                                    </p:set>
                                    <p:animEffect transition="in" filter="barn(outVertical)">
                                      <p:cBhvr>
                                        <p:cTn id="20" dur="500"/>
                                        <p:tgtEl>
                                          <p:spTgt spid="8201"/>
                                        </p:tgtEl>
                                      </p:cBhvr>
                                    </p:animEffect>
                                  </p:childTnLst>
                                </p:cTn>
                              </p:par>
                            </p:childTnLst>
                          </p:cTn>
                        </p:par>
                        <p:par>
                          <p:cTn id="21" fill="hold" nodeType="afterGroup">
                            <p:stCondLst>
                              <p:cond delay="500"/>
                            </p:stCondLst>
                            <p:childTnLst>
                              <p:par>
                                <p:cTn id="22" presetID="16" presetClass="entr" presetSubtype="21" fill="hold" nodeType="afterEffect">
                                  <p:stCondLst>
                                    <p:cond delay="0"/>
                                  </p:stCondLst>
                                  <p:childTnLst>
                                    <p:set>
                                      <p:cBhvr>
                                        <p:cTn id="23" dur="1" fill="hold">
                                          <p:stCondLst>
                                            <p:cond delay="0"/>
                                          </p:stCondLst>
                                        </p:cTn>
                                        <p:tgtEl>
                                          <p:spTgt spid="8212"/>
                                        </p:tgtEl>
                                        <p:attrNameLst>
                                          <p:attrName>style.visibility</p:attrName>
                                        </p:attrNameLst>
                                      </p:cBhvr>
                                      <p:to>
                                        <p:strVal val="visible"/>
                                      </p:to>
                                    </p:set>
                                    <p:animEffect transition="in" filter="barn(inVertical)">
                                      <p:cBhvr>
                                        <p:cTn id="24" dur="500"/>
                                        <p:tgtEl>
                                          <p:spTgt spid="8212"/>
                                        </p:tgtEl>
                                      </p:cBhvr>
                                    </p:animEffect>
                                  </p:childTnLst>
                                </p:cTn>
                              </p:par>
                            </p:childTnLst>
                          </p:cTn>
                        </p:par>
                        <p:par>
                          <p:cTn id="25" fill="hold" nodeType="afterGroup">
                            <p:stCondLst>
                              <p:cond delay="1000"/>
                            </p:stCondLst>
                            <p:childTnLst>
                              <p:par>
                                <p:cTn id="26" presetID="9" presetClass="entr" presetSubtype="0" fill="hold" nodeType="afterEffect">
                                  <p:stCondLst>
                                    <p:cond delay="0"/>
                                  </p:stCondLst>
                                  <p:childTnLst>
                                    <p:set>
                                      <p:cBhvr>
                                        <p:cTn id="27" dur="1" fill="hold">
                                          <p:stCondLst>
                                            <p:cond delay="0"/>
                                          </p:stCondLst>
                                        </p:cTn>
                                        <p:tgtEl>
                                          <p:spTgt spid="8215"/>
                                        </p:tgtEl>
                                        <p:attrNameLst>
                                          <p:attrName>style.visibility</p:attrName>
                                        </p:attrNameLst>
                                      </p:cBhvr>
                                      <p:to>
                                        <p:strVal val="visible"/>
                                      </p:to>
                                    </p:set>
                                    <p:animEffect transition="in" filter="dissolve">
                                      <p:cBhvr>
                                        <p:cTn id="28" dur="500"/>
                                        <p:tgtEl>
                                          <p:spTgt spid="8215"/>
                                        </p:tgtEl>
                                      </p:cBhvr>
                                    </p:animEffect>
                                  </p:childTnLst>
                                </p:cTn>
                              </p:par>
                            </p:childTnLst>
                          </p:cTn>
                        </p:par>
                        <p:par>
                          <p:cTn id="29" fill="hold" nodeType="afterGroup">
                            <p:stCondLst>
                              <p:cond delay="1500"/>
                            </p:stCondLst>
                            <p:childTnLst>
                              <p:par>
                                <p:cTn id="30" presetID="9" presetClass="entr" presetSubtype="0" fill="hold" nodeType="afterEffect">
                                  <p:stCondLst>
                                    <p:cond delay="0"/>
                                  </p:stCondLst>
                                  <p:childTnLst>
                                    <p:set>
                                      <p:cBhvr>
                                        <p:cTn id="31" dur="1" fill="hold">
                                          <p:stCondLst>
                                            <p:cond delay="0"/>
                                          </p:stCondLst>
                                        </p:cTn>
                                        <p:tgtEl>
                                          <p:spTgt spid="8216"/>
                                        </p:tgtEl>
                                        <p:attrNameLst>
                                          <p:attrName>style.visibility</p:attrName>
                                        </p:attrNameLst>
                                      </p:cBhvr>
                                      <p:to>
                                        <p:strVal val="visible"/>
                                      </p:to>
                                    </p:set>
                                    <p:animEffect transition="in" filter="dissolve">
                                      <p:cBhvr>
                                        <p:cTn id="32" dur="500"/>
                                        <p:tgtEl>
                                          <p:spTgt spid="82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8222"/>
                                        </p:tgtEl>
                                        <p:attrNameLst>
                                          <p:attrName>style.visibility</p:attrName>
                                        </p:attrNameLst>
                                      </p:cBhvr>
                                      <p:to>
                                        <p:strVal val="visible"/>
                                      </p:to>
                                    </p:set>
                                    <p:animEffect transition="in" filter="wipe(down)">
                                      <p:cBhvr>
                                        <p:cTn id="37" dur="500"/>
                                        <p:tgtEl>
                                          <p:spTgt spid="822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224"/>
                                        </p:tgtEl>
                                        <p:attrNameLst>
                                          <p:attrName>style.visibility</p:attrName>
                                        </p:attrNameLst>
                                      </p:cBhvr>
                                      <p:to>
                                        <p:strVal val="visible"/>
                                      </p:to>
                                    </p:set>
                                    <p:animEffect transition="in" filter="wipe(left)">
                                      <p:cBhvr>
                                        <p:cTn id="42" dur="500"/>
                                        <p:tgtEl>
                                          <p:spTgt spid="8224"/>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8199"/>
                                        </p:tgtEl>
                                        <p:attrNameLst>
                                          <p:attrName>style.visibility</p:attrName>
                                        </p:attrNameLst>
                                      </p:cBhvr>
                                      <p:to>
                                        <p:strVal val="visible"/>
                                      </p:to>
                                    </p:set>
                                    <p:animEffect transition="in" filter="wipe(left)">
                                      <p:cBhvr>
                                        <p:cTn id="46"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utoUpdateAnimBg="0"/>
      <p:bldP spid="8199" grpId="0" autoUpdateAnimBg="0"/>
      <p:bldP spid="8223" grpId="0" autoUpdateAnimBg="0"/>
      <p:bldP spid="8224"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1059"/>
          <p:cNvSpPr txBox="1">
            <a:spLocks noChangeArrowheads="1"/>
          </p:cNvSpPr>
          <p:nvPr/>
        </p:nvSpPr>
        <p:spPr bwMode="auto">
          <a:xfrm>
            <a:off x="838200" y="1173163"/>
            <a:ext cx="7848600" cy="519112"/>
          </a:xfrm>
          <a:prstGeom prst="rect">
            <a:avLst/>
          </a:prstGeom>
          <a:noFill/>
          <a:ln w="9525">
            <a:noFill/>
            <a:miter lim="800000"/>
            <a:headEnd/>
            <a:tailEnd/>
          </a:ln>
        </p:spPr>
        <p:txBody>
          <a:bodyPr>
            <a:spAutoFit/>
          </a:bodyPr>
          <a:lstStyle/>
          <a:p>
            <a:pPr eaLnBrk="1" hangingPunct="1">
              <a:spcBef>
                <a:spcPct val="50000"/>
              </a:spcBef>
            </a:pPr>
            <a:r>
              <a:rPr lang="zh-CN" altLang="en-US" sz="2800" b="1">
                <a:latin typeface="黑体" pitchFamily="2" charset="-122"/>
                <a:ea typeface="黑体" pitchFamily="2" charset="-122"/>
              </a:rPr>
              <a:t>例</a:t>
            </a:r>
            <a:r>
              <a:rPr lang="en-US" altLang="zh-CN" sz="2800" b="1">
                <a:latin typeface="黑体" pitchFamily="2" charset="-122"/>
                <a:ea typeface="黑体" pitchFamily="2" charset="-122"/>
              </a:rPr>
              <a:t>1</a:t>
            </a:r>
            <a:r>
              <a:rPr lang="en-US" altLang="zh-CN" sz="2800" b="1"/>
              <a:t>   </a:t>
            </a:r>
            <a:r>
              <a:rPr lang="zh-CN" altLang="en-US" sz="2800" b="1"/>
              <a:t>方程组                                 表示怎样的曲线？</a:t>
            </a:r>
          </a:p>
        </p:txBody>
      </p:sp>
      <p:graphicFrame>
        <p:nvGraphicFramePr>
          <p:cNvPr id="109571" name="Object 1060"/>
          <p:cNvGraphicFramePr>
            <a:graphicFrameLocks noChangeAspect="1"/>
          </p:cNvGraphicFramePr>
          <p:nvPr/>
        </p:nvGraphicFramePr>
        <p:xfrm>
          <a:off x="2882900" y="889000"/>
          <a:ext cx="2755900" cy="1092200"/>
        </p:xfrm>
        <a:graphic>
          <a:graphicData uri="http://schemas.openxmlformats.org/presentationml/2006/ole">
            <p:oleObj spid="_x0000_s109626" name="公式" r:id="rId3" imgW="2755900" imgH="1092200" progId="Equation.3">
              <p:embed/>
            </p:oleObj>
          </a:graphicData>
        </a:graphic>
      </p:graphicFrame>
      <p:sp>
        <p:nvSpPr>
          <p:cNvPr id="9253" name="Text Box 1061"/>
          <p:cNvSpPr txBox="1">
            <a:spLocks noChangeArrowheads="1"/>
          </p:cNvSpPr>
          <p:nvPr/>
        </p:nvSpPr>
        <p:spPr bwMode="auto">
          <a:xfrm>
            <a:off x="879475" y="2262188"/>
            <a:ext cx="914400" cy="519112"/>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解</a:t>
            </a:r>
          </a:p>
        </p:txBody>
      </p:sp>
      <p:graphicFrame>
        <p:nvGraphicFramePr>
          <p:cNvPr id="9254" name="Object 1062"/>
          <p:cNvGraphicFramePr>
            <a:graphicFrameLocks noChangeAspect="1"/>
          </p:cNvGraphicFramePr>
          <p:nvPr/>
        </p:nvGraphicFramePr>
        <p:xfrm>
          <a:off x="1819275" y="2338388"/>
          <a:ext cx="1727200" cy="493712"/>
        </p:xfrm>
        <a:graphic>
          <a:graphicData uri="http://schemas.openxmlformats.org/presentationml/2006/ole">
            <p:oleObj spid="_x0000_s109627" name="公式" r:id="rId4" imgW="1726451" imgH="495085" progId="Equation.3">
              <p:embed/>
            </p:oleObj>
          </a:graphicData>
        </a:graphic>
      </p:graphicFrame>
      <p:sp>
        <p:nvSpPr>
          <p:cNvPr id="9255" name="Text Box 1063"/>
          <p:cNvSpPr txBox="1">
            <a:spLocks noChangeArrowheads="1"/>
          </p:cNvSpPr>
          <p:nvPr/>
        </p:nvSpPr>
        <p:spPr bwMode="auto">
          <a:xfrm>
            <a:off x="3595688" y="2276475"/>
            <a:ext cx="3276600" cy="519113"/>
          </a:xfrm>
          <a:prstGeom prst="rect">
            <a:avLst/>
          </a:prstGeom>
          <a:noFill/>
          <a:ln w="9525">
            <a:noFill/>
            <a:miter lim="800000"/>
            <a:headEnd/>
            <a:tailEnd/>
          </a:ln>
        </p:spPr>
        <p:txBody>
          <a:bodyPr>
            <a:spAutoFit/>
          </a:bodyPr>
          <a:lstStyle/>
          <a:p>
            <a:pPr eaLnBrk="1" hangingPunct="1">
              <a:spcBef>
                <a:spcPct val="50000"/>
              </a:spcBef>
            </a:pPr>
            <a:r>
              <a:rPr lang="zh-CN" altLang="en-US" sz="2800" b="1"/>
              <a:t>表示圆柱面，</a:t>
            </a:r>
          </a:p>
        </p:txBody>
      </p:sp>
      <p:graphicFrame>
        <p:nvGraphicFramePr>
          <p:cNvPr id="9256" name="Object 1064"/>
          <p:cNvGraphicFramePr>
            <a:graphicFrameLocks noChangeAspect="1"/>
          </p:cNvGraphicFramePr>
          <p:nvPr/>
        </p:nvGraphicFramePr>
        <p:xfrm>
          <a:off x="1870075" y="3100388"/>
          <a:ext cx="2552700" cy="404812"/>
        </p:xfrm>
        <a:graphic>
          <a:graphicData uri="http://schemas.openxmlformats.org/presentationml/2006/ole">
            <p:oleObj spid="_x0000_s109628" name="公式" r:id="rId5" imgW="2552700" imgH="406400" progId="Equation.3">
              <p:embed/>
            </p:oleObj>
          </a:graphicData>
        </a:graphic>
      </p:graphicFrame>
      <p:sp>
        <p:nvSpPr>
          <p:cNvPr id="9257" name="Text Box 1065"/>
          <p:cNvSpPr txBox="1">
            <a:spLocks noChangeArrowheads="1"/>
          </p:cNvSpPr>
          <p:nvPr/>
        </p:nvSpPr>
        <p:spPr bwMode="auto">
          <a:xfrm>
            <a:off x="4495800" y="2986088"/>
            <a:ext cx="2895600" cy="519112"/>
          </a:xfrm>
          <a:prstGeom prst="rect">
            <a:avLst/>
          </a:prstGeom>
          <a:noFill/>
          <a:ln w="9525">
            <a:noFill/>
            <a:miter lim="800000"/>
            <a:headEnd/>
            <a:tailEnd/>
          </a:ln>
        </p:spPr>
        <p:txBody>
          <a:bodyPr>
            <a:spAutoFit/>
          </a:bodyPr>
          <a:lstStyle/>
          <a:p>
            <a:pPr eaLnBrk="1" hangingPunct="1">
              <a:spcBef>
                <a:spcPct val="50000"/>
              </a:spcBef>
            </a:pPr>
            <a:r>
              <a:rPr lang="zh-CN" altLang="en-US" sz="2800" b="1"/>
              <a:t>表示平面，</a:t>
            </a:r>
          </a:p>
        </p:txBody>
      </p:sp>
      <p:graphicFrame>
        <p:nvGraphicFramePr>
          <p:cNvPr id="9258" name="Object 1066"/>
          <p:cNvGraphicFramePr>
            <a:graphicFrameLocks noChangeAspect="1"/>
          </p:cNvGraphicFramePr>
          <p:nvPr/>
        </p:nvGraphicFramePr>
        <p:xfrm>
          <a:off x="1828800" y="3657600"/>
          <a:ext cx="2755900" cy="1092200"/>
        </p:xfrm>
        <a:graphic>
          <a:graphicData uri="http://schemas.openxmlformats.org/presentationml/2006/ole">
            <p:oleObj spid="_x0000_s109629" name="公式" r:id="rId6" imgW="2755900" imgH="1092200" progId="Equation.3">
              <p:embed/>
            </p:oleObj>
          </a:graphicData>
        </a:graphic>
      </p:graphicFrame>
      <p:sp>
        <p:nvSpPr>
          <p:cNvPr id="9259" name="Text Box 1067"/>
          <p:cNvSpPr txBox="1">
            <a:spLocks noChangeArrowheads="1"/>
          </p:cNvSpPr>
          <p:nvPr/>
        </p:nvSpPr>
        <p:spPr bwMode="auto">
          <a:xfrm flipH="1">
            <a:off x="2895600" y="4953000"/>
            <a:ext cx="2436813" cy="519113"/>
          </a:xfrm>
          <a:prstGeom prst="rect">
            <a:avLst/>
          </a:prstGeom>
          <a:noFill/>
          <a:ln w="9525">
            <a:noFill/>
            <a:miter lim="800000"/>
            <a:headEnd/>
            <a:tailEnd/>
          </a:ln>
        </p:spPr>
        <p:txBody>
          <a:bodyPr>
            <a:spAutoFit/>
          </a:bodyPr>
          <a:lstStyle/>
          <a:p>
            <a:pPr eaLnBrk="1" hangingPunct="1">
              <a:spcBef>
                <a:spcPct val="50000"/>
              </a:spcBef>
            </a:pPr>
            <a:r>
              <a:rPr lang="zh-CN" altLang="en-US" sz="2800" b="1"/>
              <a:t>交线为椭圆</a:t>
            </a:r>
            <a:r>
              <a:rPr lang="en-US" altLang="zh-CN" sz="2800" b="1"/>
              <a:t>.</a:t>
            </a:r>
          </a:p>
        </p:txBody>
      </p:sp>
      <p:pic>
        <p:nvPicPr>
          <p:cNvPr id="9260" name="Picture 1068"/>
          <p:cNvPicPr>
            <a:picLocks noChangeAspect="1" noChangeArrowheads="1"/>
          </p:cNvPicPr>
          <p:nvPr/>
        </p:nvPicPr>
        <p:blipFill>
          <a:blip r:embed="rId7"/>
          <a:srcRect/>
          <a:stretch>
            <a:fillRect/>
          </a:stretch>
        </p:blipFill>
        <p:spPr bwMode="auto">
          <a:xfrm>
            <a:off x="6400800" y="2552700"/>
            <a:ext cx="1971675" cy="2857500"/>
          </a:xfrm>
          <a:prstGeom prst="rect">
            <a:avLst/>
          </a:prstGeom>
          <a:noFill/>
          <a:ln w="3175">
            <a:solidFill>
              <a:schemeClr val="accent2"/>
            </a:solidFill>
            <a:miter lim="800000"/>
            <a:headEnd/>
            <a:tailEnd/>
          </a:ln>
          <a:effectLst/>
        </p:spPr>
      </p:pic>
      <p:sp>
        <p:nvSpPr>
          <p:cNvPr id="109580" name="WordArt 13"/>
          <p:cNvSpPr>
            <a:spLocks noChangeArrowheads="1" noChangeShapeType="1" noTextEdit="1"/>
          </p:cNvSpPr>
          <p:nvPr/>
        </p:nvSpPr>
        <p:spPr bwMode="auto">
          <a:xfrm>
            <a:off x="76200" y="152400"/>
            <a:ext cx="36576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一、空间曲线的一般方程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53"/>
                                        </p:tgtEl>
                                        <p:attrNameLst>
                                          <p:attrName>style.visibility</p:attrName>
                                        </p:attrNameLst>
                                      </p:cBhvr>
                                      <p:to>
                                        <p:strVal val="visible"/>
                                      </p:to>
                                    </p:set>
                                    <p:animEffect transition="in" filter="wipe(left)">
                                      <p:cBhvr>
                                        <p:cTn id="7" dur="500"/>
                                        <p:tgtEl>
                                          <p:spTgt spid="9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254"/>
                                        </p:tgtEl>
                                        <p:attrNameLst>
                                          <p:attrName>style.visibility</p:attrName>
                                        </p:attrNameLst>
                                      </p:cBhvr>
                                      <p:to>
                                        <p:strVal val="visible"/>
                                      </p:to>
                                    </p:set>
                                    <p:animEffect transition="in" filter="wipe(left)">
                                      <p:cBhvr>
                                        <p:cTn id="12" dur="500"/>
                                        <p:tgtEl>
                                          <p:spTgt spid="9254"/>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iterate type="lt">
                                    <p:tmPct val="100000"/>
                                  </p:iterate>
                                  <p:childTnLst>
                                    <p:set>
                                      <p:cBhvr>
                                        <p:cTn id="15" dur="1" fill="hold">
                                          <p:stCondLst>
                                            <p:cond delay="0"/>
                                          </p:stCondLst>
                                        </p:cTn>
                                        <p:tgtEl>
                                          <p:spTgt spid="9255"/>
                                        </p:tgtEl>
                                        <p:attrNameLst>
                                          <p:attrName>style.visibility</p:attrName>
                                        </p:attrNameLst>
                                      </p:cBhvr>
                                      <p:to>
                                        <p:strVal val="visible"/>
                                      </p:to>
                                    </p:set>
                                    <p:animEffect transition="in" filter="wipe(left)">
                                      <p:cBhvr>
                                        <p:cTn id="16" dur="75"/>
                                        <p:tgtEl>
                                          <p:spTgt spid="92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9256"/>
                                        </p:tgtEl>
                                        <p:attrNameLst>
                                          <p:attrName>style.visibility</p:attrName>
                                        </p:attrNameLst>
                                      </p:cBhvr>
                                      <p:to>
                                        <p:strVal val="visible"/>
                                      </p:to>
                                    </p:set>
                                    <p:animEffect transition="in" filter="wipe(left)">
                                      <p:cBhvr>
                                        <p:cTn id="21" dur="500"/>
                                        <p:tgtEl>
                                          <p:spTgt spid="9256"/>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iterate type="lt">
                                    <p:tmPct val="100000"/>
                                  </p:iterate>
                                  <p:childTnLst>
                                    <p:set>
                                      <p:cBhvr>
                                        <p:cTn id="24" dur="1" fill="hold">
                                          <p:stCondLst>
                                            <p:cond delay="0"/>
                                          </p:stCondLst>
                                        </p:cTn>
                                        <p:tgtEl>
                                          <p:spTgt spid="9257"/>
                                        </p:tgtEl>
                                        <p:attrNameLst>
                                          <p:attrName>style.visibility</p:attrName>
                                        </p:attrNameLst>
                                      </p:cBhvr>
                                      <p:to>
                                        <p:strVal val="visible"/>
                                      </p:to>
                                    </p:set>
                                    <p:animEffect transition="in" filter="wipe(left)">
                                      <p:cBhvr>
                                        <p:cTn id="25" dur="75"/>
                                        <p:tgtEl>
                                          <p:spTgt spid="925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9258"/>
                                        </p:tgtEl>
                                        <p:attrNameLst>
                                          <p:attrName>style.visibility</p:attrName>
                                        </p:attrNameLst>
                                      </p:cBhvr>
                                      <p:to>
                                        <p:strVal val="visible"/>
                                      </p:to>
                                    </p:set>
                                    <p:animEffect transition="in" filter="wipe(left)">
                                      <p:cBhvr>
                                        <p:cTn id="30" dur="500"/>
                                        <p:tgtEl>
                                          <p:spTgt spid="9258"/>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9260"/>
                                        </p:tgtEl>
                                        <p:attrNameLst>
                                          <p:attrName>style.visibility</p:attrName>
                                        </p:attrNameLst>
                                      </p:cBhvr>
                                      <p:to>
                                        <p:strVal val="visible"/>
                                      </p:to>
                                    </p:set>
                                    <p:animEffect transition="in" filter="wipe(left)">
                                      <p:cBhvr>
                                        <p:cTn id="34" dur="500"/>
                                        <p:tgtEl>
                                          <p:spTgt spid="9260"/>
                                        </p:tgtEl>
                                      </p:cBhvr>
                                    </p:animEffect>
                                  </p:childTnLst>
                                </p:cTn>
                              </p:par>
                            </p:childTnLst>
                          </p:cTn>
                        </p:par>
                        <p:par>
                          <p:cTn id="35" fill="hold" nodeType="afterGroup">
                            <p:stCondLst>
                              <p:cond delay="1000"/>
                            </p:stCondLst>
                            <p:childTnLst>
                              <p:par>
                                <p:cTn id="36" presetID="22" presetClass="entr" presetSubtype="8" fill="hold" grpId="0" nodeType="afterEffect">
                                  <p:stCondLst>
                                    <p:cond delay="0"/>
                                  </p:stCondLst>
                                  <p:iterate type="lt">
                                    <p:tmPct val="100000"/>
                                  </p:iterate>
                                  <p:childTnLst>
                                    <p:set>
                                      <p:cBhvr>
                                        <p:cTn id="37" dur="1" fill="hold">
                                          <p:stCondLst>
                                            <p:cond delay="0"/>
                                          </p:stCondLst>
                                        </p:cTn>
                                        <p:tgtEl>
                                          <p:spTgt spid="9259"/>
                                        </p:tgtEl>
                                        <p:attrNameLst>
                                          <p:attrName>style.visibility</p:attrName>
                                        </p:attrNameLst>
                                      </p:cBhvr>
                                      <p:to>
                                        <p:strVal val="visible"/>
                                      </p:to>
                                    </p:set>
                                    <p:animEffect transition="in" filter="wipe(left)">
                                      <p:cBhvr>
                                        <p:cTn id="38" dur="75"/>
                                        <p:tgtEl>
                                          <p:spTgt spid="9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3" grpId="0" autoUpdateAnimBg="0"/>
      <p:bldP spid="9255" grpId="0" autoUpdateAnimBg="0"/>
      <p:bldP spid="9257" grpId="0" autoUpdateAnimBg="0"/>
      <p:bldP spid="9259"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55"/>
          <p:cNvSpPr txBox="1">
            <a:spLocks noChangeArrowheads="1"/>
          </p:cNvSpPr>
          <p:nvPr/>
        </p:nvSpPr>
        <p:spPr bwMode="auto">
          <a:xfrm>
            <a:off x="838200" y="1371600"/>
            <a:ext cx="8153400" cy="519113"/>
          </a:xfrm>
          <a:prstGeom prst="rect">
            <a:avLst/>
          </a:prstGeom>
          <a:noFill/>
          <a:ln w="9525">
            <a:noFill/>
            <a:miter lim="800000"/>
            <a:headEnd/>
            <a:tailEnd/>
          </a:ln>
        </p:spPr>
        <p:txBody>
          <a:bodyPr>
            <a:spAutoFit/>
          </a:bodyPr>
          <a:lstStyle/>
          <a:p>
            <a:pPr eaLnBrk="1" hangingPunct="1">
              <a:spcBef>
                <a:spcPct val="50000"/>
              </a:spcBef>
            </a:pPr>
            <a:r>
              <a:rPr lang="zh-CN" altLang="en-US" sz="2800" b="1">
                <a:latin typeface="黑体" pitchFamily="2" charset="-122"/>
                <a:ea typeface="黑体" pitchFamily="2" charset="-122"/>
              </a:rPr>
              <a:t>例</a:t>
            </a:r>
            <a:r>
              <a:rPr lang="en-US" altLang="zh-CN" sz="2800" b="1">
                <a:latin typeface="黑体" pitchFamily="2" charset="-122"/>
                <a:ea typeface="黑体" pitchFamily="2" charset="-122"/>
              </a:rPr>
              <a:t>2</a:t>
            </a:r>
            <a:r>
              <a:rPr lang="en-US" altLang="zh-CN" sz="2800" b="1"/>
              <a:t>  </a:t>
            </a:r>
            <a:r>
              <a:rPr lang="zh-CN" altLang="en-US" sz="2800" b="1"/>
              <a:t>方程组                                   表示怎样的曲线？</a:t>
            </a:r>
          </a:p>
        </p:txBody>
      </p:sp>
      <p:graphicFrame>
        <p:nvGraphicFramePr>
          <p:cNvPr id="110595" name="Object 56"/>
          <p:cNvGraphicFramePr>
            <a:graphicFrameLocks noChangeAspect="1"/>
          </p:cNvGraphicFramePr>
          <p:nvPr/>
        </p:nvGraphicFramePr>
        <p:xfrm>
          <a:off x="2647950" y="800100"/>
          <a:ext cx="3009900" cy="1625600"/>
        </p:xfrm>
        <a:graphic>
          <a:graphicData uri="http://schemas.openxmlformats.org/presentationml/2006/ole">
            <p:oleObj spid="_x0000_s110636" name="公式" r:id="rId3" imgW="3009900" imgH="1625600" progId="Equation.3">
              <p:embed/>
            </p:oleObj>
          </a:graphicData>
        </a:graphic>
      </p:graphicFrame>
      <p:sp>
        <p:nvSpPr>
          <p:cNvPr id="10297" name="Text Box 57"/>
          <p:cNvSpPr txBox="1">
            <a:spLocks noChangeArrowheads="1"/>
          </p:cNvSpPr>
          <p:nvPr/>
        </p:nvSpPr>
        <p:spPr bwMode="auto">
          <a:xfrm>
            <a:off x="914400" y="2757488"/>
            <a:ext cx="1066800" cy="519112"/>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解</a:t>
            </a:r>
          </a:p>
        </p:txBody>
      </p:sp>
      <p:graphicFrame>
        <p:nvGraphicFramePr>
          <p:cNvPr id="10298" name="Object 58"/>
          <p:cNvGraphicFramePr>
            <a:graphicFrameLocks noChangeAspect="1"/>
          </p:cNvGraphicFramePr>
          <p:nvPr/>
        </p:nvGraphicFramePr>
        <p:xfrm>
          <a:off x="1739900" y="2743200"/>
          <a:ext cx="2730500" cy="531813"/>
        </p:xfrm>
        <a:graphic>
          <a:graphicData uri="http://schemas.openxmlformats.org/presentationml/2006/ole">
            <p:oleObj spid="_x0000_s110637" name="公式" r:id="rId4" imgW="2730500" imgH="533400" progId="Equation.3">
              <p:embed/>
            </p:oleObj>
          </a:graphicData>
        </a:graphic>
      </p:graphicFrame>
      <p:sp>
        <p:nvSpPr>
          <p:cNvPr id="10299" name="Text Box 59"/>
          <p:cNvSpPr txBox="1">
            <a:spLocks noChangeArrowheads="1"/>
          </p:cNvSpPr>
          <p:nvPr/>
        </p:nvSpPr>
        <p:spPr bwMode="auto">
          <a:xfrm>
            <a:off x="1676400" y="3429000"/>
            <a:ext cx="3048000" cy="519113"/>
          </a:xfrm>
          <a:prstGeom prst="rect">
            <a:avLst/>
          </a:prstGeom>
          <a:noFill/>
          <a:ln w="9525">
            <a:noFill/>
            <a:miter lim="800000"/>
            <a:headEnd/>
            <a:tailEnd/>
          </a:ln>
        </p:spPr>
        <p:txBody>
          <a:bodyPr>
            <a:spAutoFit/>
          </a:bodyPr>
          <a:lstStyle/>
          <a:p>
            <a:pPr eaLnBrk="1" hangingPunct="1">
              <a:spcBef>
                <a:spcPct val="50000"/>
              </a:spcBef>
            </a:pPr>
            <a:r>
              <a:rPr lang="zh-CN" altLang="en-US" sz="2800" b="1"/>
              <a:t>上半球面</a:t>
            </a:r>
            <a:r>
              <a:rPr lang="en-US" altLang="zh-CN" sz="2800" b="1"/>
              <a:t>,</a:t>
            </a:r>
          </a:p>
        </p:txBody>
      </p:sp>
      <p:graphicFrame>
        <p:nvGraphicFramePr>
          <p:cNvPr id="10301" name="Object 61"/>
          <p:cNvGraphicFramePr>
            <a:graphicFrameLocks noChangeAspect="1"/>
          </p:cNvGraphicFramePr>
          <p:nvPr/>
        </p:nvGraphicFramePr>
        <p:xfrm>
          <a:off x="990600" y="4038600"/>
          <a:ext cx="2806700" cy="927100"/>
        </p:xfrm>
        <a:graphic>
          <a:graphicData uri="http://schemas.openxmlformats.org/presentationml/2006/ole">
            <p:oleObj spid="_x0000_s110638" name="公式" r:id="rId5" imgW="2806700" imgH="927100" progId="Equation.3">
              <p:embed/>
            </p:oleObj>
          </a:graphicData>
        </a:graphic>
      </p:graphicFrame>
      <p:sp>
        <p:nvSpPr>
          <p:cNvPr id="10302" name="Text Box 62"/>
          <p:cNvSpPr txBox="1">
            <a:spLocks noChangeArrowheads="1"/>
          </p:cNvSpPr>
          <p:nvPr/>
        </p:nvSpPr>
        <p:spPr bwMode="auto">
          <a:xfrm>
            <a:off x="3810000" y="4238625"/>
            <a:ext cx="2057400" cy="519113"/>
          </a:xfrm>
          <a:prstGeom prst="rect">
            <a:avLst/>
          </a:prstGeom>
          <a:noFill/>
          <a:ln w="9525">
            <a:noFill/>
            <a:miter lim="800000"/>
            <a:headEnd/>
            <a:tailEnd/>
          </a:ln>
        </p:spPr>
        <p:txBody>
          <a:bodyPr>
            <a:spAutoFit/>
          </a:bodyPr>
          <a:lstStyle/>
          <a:p>
            <a:pPr eaLnBrk="1" hangingPunct="1">
              <a:spcBef>
                <a:spcPct val="50000"/>
              </a:spcBef>
            </a:pPr>
            <a:r>
              <a:rPr lang="zh-CN" altLang="en-US" sz="2800" b="1"/>
              <a:t>圆柱面</a:t>
            </a:r>
            <a:r>
              <a:rPr lang="en-US" altLang="zh-CN" sz="2800" b="1"/>
              <a:t>,</a:t>
            </a:r>
          </a:p>
        </p:txBody>
      </p:sp>
      <p:sp>
        <p:nvSpPr>
          <p:cNvPr id="10303" name="Text Box 63"/>
          <p:cNvSpPr txBox="1">
            <a:spLocks noChangeArrowheads="1"/>
          </p:cNvSpPr>
          <p:nvPr/>
        </p:nvSpPr>
        <p:spPr bwMode="auto">
          <a:xfrm>
            <a:off x="1905000" y="5272088"/>
            <a:ext cx="3581400" cy="519112"/>
          </a:xfrm>
          <a:prstGeom prst="rect">
            <a:avLst/>
          </a:prstGeom>
          <a:noFill/>
          <a:ln w="9525">
            <a:noFill/>
            <a:miter lim="800000"/>
            <a:headEnd/>
            <a:tailEnd/>
          </a:ln>
        </p:spPr>
        <p:txBody>
          <a:bodyPr>
            <a:spAutoFit/>
          </a:bodyPr>
          <a:lstStyle/>
          <a:p>
            <a:pPr eaLnBrk="1" hangingPunct="1">
              <a:spcBef>
                <a:spcPct val="50000"/>
              </a:spcBef>
            </a:pPr>
            <a:r>
              <a:rPr lang="zh-CN" altLang="en-US" sz="2800" b="1"/>
              <a:t>交线如图</a:t>
            </a:r>
            <a:r>
              <a:rPr lang="en-US" altLang="zh-CN" sz="2800" b="1"/>
              <a:t>.</a:t>
            </a:r>
          </a:p>
        </p:txBody>
      </p:sp>
      <p:pic>
        <p:nvPicPr>
          <p:cNvPr id="10310" name="Picture 70"/>
          <p:cNvPicPr>
            <a:picLocks noChangeAspect="1" noChangeArrowheads="1"/>
          </p:cNvPicPr>
          <p:nvPr/>
        </p:nvPicPr>
        <p:blipFill>
          <a:blip r:embed="rId6"/>
          <a:srcRect/>
          <a:stretch>
            <a:fillRect/>
          </a:stretch>
        </p:blipFill>
        <p:spPr bwMode="auto">
          <a:xfrm>
            <a:off x="5943600" y="2362200"/>
            <a:ext cx="2667000" cy="1830388"/>
          </a:xfrm>
          <a:prstGeom prst="rect">
            <a:avLst/>
          </a:prstGeom>
          <a:noFill/>
          <a:ln w="3175">
            <a:solidFill>
              <a:schemeClr val="accent2"/>
            </a:solidFill>
            <a:miter lim="800000"/>
            <a:headEnd/>
            <a:tailEnd/>
          </a:ln>
          <a:effectLst/>
        </p:spPr>
      </p:pic>
      <p:pic>
        <p:nvPicPr>
          <p:cNvPr id="10311" name="Picture 71"/>
          <p:cNvPicPr>
            <a:picLocks noChangeAspect="1" noChangeArrowheads="1"/>
          </p:cNvPicPr>
          <p:nvPr/>
        </p:nvPicPr>
        <p:blipFill>
          <a:blip r:embed="rId7"/>
          <a:srcRect/>
          <a:stretch>
            <a:fillRect/>
          </a:stretch>
        </p:blipFill>
        <p:spPr bwMode="auto">
          <a:xfrm>
            <a:off x="5943600" y="4267200"/>
            <a:ext cx="2667000" cy="1789113"/>
          </a:xfrm>
          <a:prstGeom prst="rect">
            <a:avLst/>
          </a:prstGeom>
          <a:noFill/>
          <a:ln w="3175">
            <a:solidFill>
              <a:schemeClr val="accent2"/>
            </a:solidFill>
            <a:miter lim="800000"/>
            <a:headEnd/>
            <a:tailEnd/>
          </a:ln>
          <a:effectLst/>
        </p:spPr>
      </p:pic>
      <p:sp>
        <p:nvSpPr>
          <p:cNvPr id="110604" name="WordArt 13"/>
          <p:cNvSpPr>
            <a:spLocks noChangeArrowheads="1" noChangeShapeType="1" noTextEdit="1"/>
          </p:cNvSpPr>
          <p:nvPr/>
        </p:nvSpPr>
        <p:spPr bwMode="auto">
          <a:xfrm>
            <a:off x="76200" y="152400"/>
            <a:ext cx="36576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一、空间曲线的一般方程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97"/>
                                        </p:tgtEl>
                                        <p:attrNameLst>
                                          <p:attrName>style.visibility</p:attrName>
                                        </p:attrNameLst>
                                      </p:cBhvr>
                                      <p:to>
                                        <p:strVal val="visible"/>
                                      </p:to>
                                    </p:set>
                                    <p:animEffect transition="in" filter="wipe(left)">
                                      <p:cBhvr>
                                        <p:cTn id="7" dur="500"/>
                                        <p:tgtEl>
                                          <p:spTgt spid="102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298"/>
                                        </p:tgtEl>
                                        <p:attrNameLst>
                                          <p:attrName>style.visibility</p:attrName>
                                        </p:attrNameLst>
                                      </p:cBhvr>
                                      <p:to>
                                        <p:strVal val="visible"/>
                                      </p:to>
                                    </p:set>
                                    <p:animEffect transition="in" filter="wipe(left)">
                                      <p:cBhvr>
                                        <p:cTn id="12" dur="500"/>
                                        <p:tgtEl>
                                          <p:spTgt spid="10298"/>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299"/>
                                        </p:tgtEl>
                                        <p:attrNameLst>
                                          <p:attrName>style.visibility</p:attrName>
                                        </p:attrNameLst>
                                      </p:cBhvr>
                                      <p:to>
                                        <p:strVal val="visible"/>
                                      </p:to>
                                    </p:set>
                                    <p:animEffect transition="in" filter="wipe(left)">
                                      <p:cBhvr>
                                        <p:cTn id="16" dur="500"/>
                                        <p:tgtEl>
                                          <p:spTgt spid="1029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301"/>
                                        </p:tgtEl>
                                        <p:attrNameLst>
                                          <p:attrName>style.visibility</p:attrName>
                                        </p:attrNameLst>
                                      </p:cBhvr>
                                      <p:to>
                                        <p:strVal val="visible"/>
                                      </p:to>
                                    </p:set>
                                    <p:animEffect transition="in" filter="wipe(left)">
                                      <p:cBhvr>
                                        <p:cTn id="21" dur="500"/>
                                        <p:tgtEl>
                                          <p:spTgt spid="10301"/>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iterate type="lt">
                                    <p:tmPct val="100000"/>
                                  </p:iterate>
                                  <p:childTnLst>
                                    <p:set>
                                      <p:cBhvr>
                                        <p:cTn id="24" dur="1" fill="hold">
                                          <p:stCondLst>
                                            <p:cond delay="0"/>
                                          </p:stCondLst>
                                        </p:cTn>
                                        <p:tgtEl>
                                          <p:spTgt spid="10302"/>
                                        </p:tgtEl>
                                        <p:attrNameLst>
                                          <p:attrName>style.visibility</p:attrName>
                                        </p:attrNameLst>
                                      </p:cBhvr>
                                      <p:to>
                                        <p:strVal val="visible"/>
                                      </p:to>
                                    </p:set>
                                    <p:animEffect transition="in" filter="wipe(left)">
                                      <p:cBhvr>
                                        <p:cTn id="25" dur="75"/>
                                        <p:tgtEl>
                                          <p:spTgt spid="10302"/>
                                        </p:tgtEl>
                                      </p:cBhvr>
                                    </p:animEffect>
                                  </p:childTnLst>
                                </p:cTn>
                              </p:par>
                            </p:childTnLst>
                          </p:cTn>
                        </p:par>
                        <p:par>
                          <p:cTn id="26" fill="hold" nodeType="afterGroup">
                            <p:stCondLst>
                              <p:cond delay="800"/>
                            </p:stCondLst>
                            <p:childTnLst>
                              <p:par>
                                <p:cTn id="27" presetID="22" presetClass="entr" presetSubtype="8" fill="hold" nodeType="afterEffect">
                                  <p:stCondLst>
                                    <p:cond delay="0"/>
                                  </p:stCondLst>
                                  <p:childTnLst>
                                    <p:set>
                                      <p:cBhvr>
                                        <p:cTn id="28" dur="1" fill="hold">
                                          <p:stCondLst>
                                            <p:cond delay="0"/>
                                          </p:stCondLst>
                                        </p:cTn>
                                        <p:tgtEl>
                                          <p:spTgt spid="10310"/>
                                        </p:tgtEl>
                                        <p:attrNameLst>
                                          <p:attrName>style.visibility</p:attrName>
                                        </p:attrNameLst>
                                      </p:cBhvr>
                                      <p:to>
                                        <p:strVal val="visible"/>
                                      </p:to>
                                    </p:set>
                                    <p:animEffect transition="in" filter="wipe(left)">
                                      <p:cBhvr>
                                        <p:cTn id="29" dur="500"/>
                                        <p:tgtEl>
                                          <p:spTgt spid="1031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0303"/>
                                        </p:tgtEl>
                                        <p:attrNameLst>
                                          <p:attrName>style.visibility</p:attrName>
                                        </p:attrNameLst>
                                      </p:cBhvr>
                                      <p:to>
                                        <p:strVal val="visible"/>
                                      </p:to>
                                    </p:set>
                                    <p:animEffect transition="in" filter="wipe(left)">
                                      <p:cBhvr>
                                        <p:cTn id="34" dur="500"/>
                                        <p:tgtEl>
                                          <p:spTgt spid="10303"/>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0311"/>
                                        </p:tgtEl>
                                        <p:attrNameLst>
                                          <p:attrName>style.visibility</p:attrName>
                                        </p:attrNameLst>
                                      </p:cBhvr>
                                      <p:to>
                                        <p:strVal val="visible"/>
                                      </p:to>
                                    </p:set>
                                    <p:animEffect transition="in" filter="wipe(left)">
                                      <p:cBhvr>
                                        <p:cTn id="38" dur="500"/>
                                        <p:tgtEl>
                                          <p:spTgt spid="10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7" grpId="0" autoUpdateAnimBg="0"/>
      <p:bldP spid="10299" grpId="0" autoUpdateAnimBg="0"/>
      <p:bldP spid="10302" grpId="0" autoUpdateAnimBg="0"/>
      <p:bldP spid="10303"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ChangeArrowheads="1"/>
          </p:cNvSpPr>
          <p:nvPr/>
        </p:nvSpPr>
        <p:spPr bwMode="auto">
          <a:xfrm>
            <a:off x="1676400" y="1600200"/>
            <a:ext cx="1676400" cy="1752600"/>
          </a:xfrm>
          <a:prstGeom prst="rect">
            <a:avLst/>
          </a:prstGeom>
          <a:noFill/>
          <a:ln w="9525">
            <a:solidFill>
              <a:srgbClr val="3333FF"/>
            </a:solidFill>
            <a:miter lim="800000"/>
            <a:headEnd/>
            <a:tailEnd/>
          </a:ln>
        </p:spPr>
        <p:txBody>
          <a:bodyPr wrap="none" anchor="ctr"/>
          <a:lstStyle/>
          <a:p>
            <a:pPr eaLnBrk="1" hangingPunct="1"/>
            <a:endParaRPr lang="zh-CN" altLang="en-US"/>
          </a:p>
        </p:txBody>
      </p:sp>
      <p:graphicFrame>
        <p:nvGraphicFramePr>
          <p:cNvPr id="11267" name="Object 3"/>
          <p:cNvGraphicFramePr>
            <a:graphicFrameLocks noChangeAspect="1"/>
          </p:cNvGraphicFramePr>
          <p:nvPr/>
        </p:nvGraphicFramePr>
        <p:xfrm>
          <a:off x="1752600" y="1676400"/>
          <a:ext cx="1511300" cy="1625600"/>
        </p:xfrm>
        <a:graphic>
          <a:graphicData uri="http://schemas.openxmlformats.org/presentationml/2006/ole">
            <p:oleObj spid="_x0000_s111645" name="公式" r:id="rId3" imgW="1511300" imgH="1625600" progId="Equation.3">
              <p:embed/>
            </p:oleObj>
          </a:graphicData>
        </a:graphic>
      </p:graphicFrame>
      <p:graphicFrame>
        <p:nvGraphicFramePr>
          <p:cNvPr id="11268" name="Object 4"/>
          <p:cNvGraphicFramePr>
            <a:graphicFrameLocks noChangeAspect="1"/>
          </p:cNvGraphicFramePr>
          <p:nvPr/>
        </p:nvGraphicFramePr>
        <p:xfrm>
          <a:off x="914400" y="3486150"/>
          <a:ext cx="6991350" cy="1828800"/>
        </p:xfrm>
        <a:graphic>
          <a:graphicData uri="http://schemas.openxmlformats.org/presentationml/2006/ole">
            <p:oleObj spid="_x0000_s111646" name="文档" r:id="rId4" imgW="6858000" imgH="1809750" progId="Word.Document.8">
              <p:embed/>
            </p:oleObj>
          </a:graphicData>
        </a:graphic>
      </p:graphicFrame>
      <p:sp>
        <p:nvSpPr>
          <p:cNvPr id="11270" name="Text Box 6"/>
          <p:cNvSpPr txBox="1">
            <a:spLocks noChangeArrowheads="1"/>
          </p:cNvSpPr>
          <p:nvPr/>
        </p:nvSpPr>
        <p:spPr bwMode="auto">
          <a:xfrm>
            <a:off x="3429000" y="2362200"/>
            <a:ext cx="3810000" cy="519113"/>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chemeClr val="accent2"/>
                </a:solidFill>
                <a:ea typeface="黑体" pitchFamily="2" charset="-122"/>
              </a:rPr>
              <a:t>空间曲线的参数方程</a:t>
            </a:r>
          </a:p>
        </p:txBody>
      </p:sp>
      <p:sp>
        <p:nvSpPr>
          <p:cNvPr id="111622" name="WordArt 13"/>
          <p:cNvSpPr>
            <a:spLocks noChangeArrowheads="1" noChangeShapeType="1" noTextEdit="1"/>
          </p:cNvSpPr>
          <p:nvPr/>
        </p:nvSpPr>
        <p:spPr bwMode="auto">
          <a:xfrm>
            <a:off x="76200" y="152400"/>
            <a:ext cx="39624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二、空间曲线的参数方程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left)">
                                      <p:cBhvr>
                                        <p:cTn id="7" dur="500"/>
                                        <p:tgtEl>
                                          <p:spTgt spid="11267"/>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11269"/>
                                        </p:tgtEl>
                                        <p:attrNameLst>
                                          <p:attrName>style.visibility</p:attrName>
                                        </p:attrNameLst>
                                      </p:cBhvr>
                                      <p:to>
                                        <p:strVal val="visible"/>
                                      </p:to>
                                    </p:set>
                                    <p:animEffect transition="in" filter="blinds(vertical)">
                                      <p:cBhvr>
                                        <p:cTn id="11" dur="500"/>
                                        <p:tgtEl>
                                          <p:spTgt spid="1126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270"/>
                                        </p:tgtEl>
                                        <p:attrNameLst>
                                          <p:attrName>style.visibility</p:attrName>
                                        </p:attrNameLst>
                                      </p:cBhvr>
                                      <p:to>
                                        <p:strVal val="visible"/>
                                      </p:to>
                                    </p:set>
                                    <p:animEffect transition="in" filter="wipe(left)">
                                      <p:cBhvr>
                                        <p:cTn id="15" dur="500"/>
                                        <p:tgtEl>
                                          <p:spTgt spid="1127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1268"/>
                                        </p:tgtEl>
                                        <p:attrNameLst>
                                          <p:attrName>style.visibility</p:attrName>
                                        </p:attrNameLst>
                                      </p:cBhvr>
                                      <p:to>
                                        <p:strVal val="visible"/>
                                      </p:to>
                                    </p:set>
                                    <p:animEffect transition="in" filter="wipe(left)">
                                      <p:cBhvr>
                                        <p:cTn id="20"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animBg="1"/>
      <p:bldP spid="11270"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Text Box 5"/>
          <p:cNvSpPr txBox="1">
            <a:spLocks noChangeArrowheads="1"/>
          </p:cNvSpPr>
          <p:nvPr/>
        </p:nvSpPr>
        <p:spPr bwMode="auto">
          <a:xfrm>
            <a:off x="395288" y="692150"/>
            <a:ext cx="3455987" cy="519113"/>
          </a:xfrm>
          <a:prstGeom prst="rect">
            <a:avLst/>
          </a:prstGeom>
          <a:noFill/>
          <a:ln w="9525" algn="ctr">
            <a:noFill/>
            <a:miter lim="800000"/>
            <a:headEnd/>
            <a:tailEnd/>
          </a:ln>
          <a:effectLst/>
        </p:spPr>
        <p:txBody>
          <a:bodyPr>
            <a:spAutoFit/>
          </a:bodyPr>
          <a:lstStyle/>
          <a:p>
            <a:pPr eaLnBrk="1" hangingPunct="1"/>
            <a:r>
              <a:rPr lang="en-US" altLang="zh-CN" sz="2800">
                <a:solidFill>
                  <a:srgbClr val="FF3300"/>
                </a:solidFill>
                <a:latin typeface="华文细黑" pitchFamily="2" charset="-122"/>
                <a:ea typeface="华文细黑" pitchFamily="2" charset="-122"/>
              </a:rPr>
              <a:t>1</a:t>
            </a:r>
            <a:r>
              <a:rPr lang="zh-CN" altLang="en-US" sz="2800">
                <a:solidFill>
                  <a:srgbClr val="FF3300"/>
                </a:solidFill>
                <a:latin typeface="华文细黑" pitchFamily="2" charset="-122"/>
                <a:ea typeface="华文细黑" pitchFamily="2" charset="-122"/>
              </a:rPr>
              <a:t>、向量的加减法</a:t>
            </a:r>
          </a:p>
        </p:txBody>
      </p:sp>
      <p:sp>
        <p:nvSpPr>
          <p:cNvPr id="13315" name="WordArt 6"/>
          <p:cNvSpPr>
            <a:spLocks noChangeArrowheads="1" noChangeShapeType="1" noTextEdit="1"/>
          </p:cNvSpPr>
          <p:nvPr/>
        </p:nvSpPr>
        <p:spPr bwMode="auto">
          <a:xfrm>
            <a:off x="395288" y="44450"/>
            <a:ext cx="421005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二、向量的线性运算</a:t>
            </a:r>
          </a:p>
        </p:txBody>
      </p:sp>
      <p:sp>
        <p:nvSpPr>
          <p:cNvPr id="57351" name="Text Box 7"/>
          <p:cNvSpPr txBox="1">
            <a:spLocks noChangeArrowheads="1"/>
          </p:cNvSpPr>
          <p:nvPr/>
        </p:nvSpPr>
        <p:spPr bwMode="auto">
          <a:xfrm>
            <a:off x="539750" y="1243013"/>
            <a:ext cx="1905000" cy="457200"/>
          </a:xfrm>
          <a:prstGeom prst="rect">
            <a:avLst/>
          </a:prstGeom>
          <a:noFill/>
          <a:ln w="9525">
            <a:noFill/>
            <a:miter lim="800000"/>
            <a:headEnd/>
            <a:tailEnd/>
          </a:ln>
        </p:spPr>
        <p:txBody>
          <a:bodyPr>
            <a:spAutoFit/>
          </a:bodyPr>
          <a:lstStyle/>
          <a:p>
            <a:pPr eaLnBrk="1" hangingPunct="1">
              <a:spcBef>
                <a:spcPct val="50000"/>
              </a:spcBef>
            </a:pPr>
            <a:r>
              <a:rPr lang="en-US" altLang="zh-CN" dirty="0">
                <a:solidFill>
                  <a:srgbClr val="0000FF"/>
                </a:solidFill>
                <a:latin typeface="华文细黑" pitchFamily="2" charset="-122"/>
                <a:ea typeface="华文细黑" pitchFamily="2" charset="-122"/>
              </a:rPr>
              <a:t>⑴ </a:t>
            </a:r>
            <a:r>
              <a:rPr lang="zh-CN" altLang="en-US" dirty="0">
                <a:solidFill>
                  <a:srgbClr val="0000FF"/>
                </a:solidFill>
                <a:latin typeface="华文细黑" pitchFamily="2" charset="-122"/>
                <a:ea typeface="华文细黑" pitchFamily="2" charset="-122"/>
              </a:rPr>
              <a:t>加法：</a:t>
            </a:r>
          </a:p>
        </p:txBody>
      </p:sp>
      <p:graphicFrame>
        <p:nvGraphicFramePr>
          <p:cNvPr id="57352" name="Object 8"/>
          <p:cNvGraphicFramePr>
            <a:graphicFrameLocks noChangeAspect="1"/>
          </p:cNvGraphicFramePr>
          <p:nvPr/>
        </p:nvGraphicFramePr>
        <p:xfrm>
          <a:off x="2184400" y="1347788"/>
          <a:ext cx="1397000" cy="404812"/>
        </p:xfrm>
        <a:graphic>
          <a:graphicData uri="http://schemas.openxmlformats.org/presentationml/2006/ole">
            <p:oleObj spid="_x0000_s13528" name="公式" r:id="rId4" imgW="1518480" imgH="436680" progId="Equation.3">
              <p:embed/>
            </p:oleObj>
          </a:graphicData>
        </a:graphic>
      </p:graphicFrame>
      <p:grpSp>
        <p:nvGrpSpPr>
          <p:cNvPr id="57353" name="Group 9"/>
          <p:cNvGrpSpPr>
            <a:grpSpLocks/>
          </p:cNvGrpSpPr>
          <p:nvPr/>
        </p:nvGrpSpPr>
        <p:grpSpPr bwMode="auto">
          <a:xfrm>
            <a:off x="5126038" y="1808163"/>
            <a:ext cx="1600200" cy="468312"/>
            <a:chOff x="3696" y="1152"/>
            <a:chExt cx="1008" cy="295"/>
          </a:xfrm>
        </p:grpSpPr>
        <p:sp>
          <p:nvSpPr>
            <p:cNvPr id="13358" name="Line 10"/>
            <p:cNvSpPr>
              <a:spLocks noChangeShapeType="1"/>
            </p:cNvSpPr>
            <p:nvPr/>
          </p:nvSpPr>
          <p:spPr bwMode="auto">
            <a:xfrm>
              <a:off x="3696" y="1152"/>
              <a:ext cx="1008" cy="0"/>
            </a:xfrm>
            <a:prstGeom prst="line">
              <a:avLst/>
            </a:prstGeom>
            <a:noFill/>
            <a:ln w="28575">
              <a:solidFill>
                <a:srgbClr val="FF33CC"/>
              </a:solidFill>
              <a:round/>
              <a:headEnd/>
              <a:tailEnd type="triangle" w="med" len="med"/>
            </a:ln>
          </p:spPr>
          <p:txBody>
            <a:bodyPr wrap="none" anchor="ctr"/>
            <a:lstStyle/>
            <a:p>
              <a:endParaRPr lang="zh-CN" altLang="en-US"/>
            </a:p>
          </p:txBody>
        </p:sp>
        <p:graphicFrame>
          <p:nvGraphicFramePr>
            <p:cNvPr id="13359" name="Object 11"/>
            <p:cNvGraphicFramePr>
              <a:graphicFrameLocks noChangeAspect="1"/>
            </p:cNvGraphicFramePr>
            <p:nvPr/>
          </p:nvGraphicFramePr>
          <p:xfrm>
            <a:off x="4272" y="1248"/>
            <a:ext cx="151" cy="199"/>
          </p:xfrm>
          <a:graphic>
            <a:graphicData uri="http://schemas.openxmlformats.org/presentationml/2006/ole">
              <p:oleObj spid="_x0000_s13529" name="公式" r:id="rId5" imgW="249480" imgH="332640" progId="Equation.3">
                <p:embed/>
              </p:oleObj>
            </a:graphicData>
          </a:graphic>
        </p:graphicFrame>
      </p:grpSp>
      <p:grpSp>
        <p:nvGrpSpPr>
          <p:cNvPr id="57356" name="Group 12"/>
          <p:cNvGrpSpPr>
            <a:grpSpLocks/>
          </p:cNvGrpSpPr>
          <p:nvPr/>
        </p:nvGrpSpPr>
        <p:grpSpPr bwMode="auto">
          <a:xfrm>
            <a:off x="5003800" y="1143000"/>
            <a:ext cx="954088" cy="441325"/>
            <a:chOff x="3619" y="753"/>
            <a:chExt cx="601" cy="278"/>
          </a:xfrm>
        </p:grpSpPr>
        <p:sp>
          <p:nvSpPr>
            <p:cNvPr id="13356" name="Line 13"/>
            <p:cNvSpPr>
              <a:spLocks noChangeShapeType="1"/>
            </p:cNvSpPr>
            <p:nvPr/>
          </p:nvSpPr>
          <p:spPr bwMode="auto">
            <a:xfrm rot="19899259" flipV="1">
              <a:off x="3619" y="853"/>
              <a:ext cx="601" cy="178"/>
            </a:xfrm>
            <a:prstGeom prst="line">
              <a:avLst/>
            </a:prstGeom>
            <a:noFill/>
            <a:ln w="28575">
              <a:solidFill>
                <a:schemeClr val="accent2"/>
              </a:solidFill>
              <a:round/>
              <a:headEnd/>
              <a:tailEnd type="triangle" w="med" len="med"/>
            </a:ln>
          </p:spPr>
          <p:txBody>
            <a:bodyPr wrap="none" anchor="ctr"/>
            <a:lstStyle/>
            <a:p>
              <a:endParaRPr lang="zh-CN" altLang="en-US"/>
            </a:p>
          </p:txBody>
        </p:sp>
        <p:graphicFrame>
          <p:nvGraphicFramePr>
            <p:cNvPr id="13357" name="Object 14"/>
            <p:cNvGraphicFramePr>
              <a:graphicFrameLocks noChangeAspect="1"/>
            </p:cNvGraphicFramePr>
            <p:nvPr/>
          </p:nvGraphicFramePr>
          <p:xfrm>
            <a:off x="3777" y="753"/>
            <a:ext cx="159" cy="255"/>
          </p:xfrm>
          <a:graphic>
            <a:graphicData uri="http://schemas.openxmlformats.org/presentationml/2006/ole">
              <p:oleObj spid="_x0000_s13530" name="公式" r:id="rId6" imgW="270360" imgH="436680" progId="Equation.3">
                <p:embed/>
              </p:oleObj>
            </a:graphicData>
          </a:graphic>
        </p:graphicFrame>
      </p:grpSp>
      <p:grpSp>
        <p:nvGrpSpPr>
          <p:cNvPr id="57359" name="Group 15"/>
          <p:cNvGrpSpPr>
            <a:grpSpLocks/>
          </p:cNvGrpSpPr>
          <p:nvPr/>
        </p:nvGrpSpPr>
        <p:grpSpPr bwMode="auto">
          <a:xfrm>
            <a:off x="5811838" y="1122363"/>
            <a:ext cx="1600200" cy="685800"/>
            <a:chOff x="4128" y="720"/>
            <a:chExt cx="1008" cy="432"/>
          </a:xfrm>
        </p:grpSpPr>
        <p:sp>
          <p:nvSpPr>
            <p:cNvPr id="13354" name="Line 16"/>
            <p:cNvSpPr>
              <a:spLocks noChangeShapeType="1"/>
            </p:cNvSpPr>
            <p:nvPr/>
          </p:nvSpPr>
          <p:spPr bwMode="auto">
            <a:xfrm>
              <a:off x="4128" y="728"/>
              <a:ext cx="1008" cy="0"/>
            </a:xfrm>
            <a:prstGeom prst="line">
              <a:avLst/>
            </a:prstGeom>
            <a:noFill/>
            <a:ln w="28575">
              <a:solidFill>
                <a:srgbClr val="FF33CC"/>
              </a:solidFill>
              <a:round/>
              <a:headEnd/>
              <a:tailEnd type="triangle" w="med" len="med"/>
            </a:ln>
          </p:spPr>
          <p:txBody>
            <a:bodyPr wrap="none" anchor="ctr"/>
            <a:lstStyle/>
            <a:p>
              <a:endParaRPr lang="zh-CN" altLang="en-US"/>
            </a:p>
          </p:txBody>
        </p:sp>
        <p:sp>
          <p:nvSpPr>
            <p:cNvPr id="13355" name="Line 17"/>
            <p:cNvSpPr>
              <a:spLocks noChangeShapeType="1"/>
            </p:cNvSpPr>
            <p:nvPr/>
          </p:nvSpPr>
          <p:spPr bwMode="auto">
            <a:xfrm flipV="1">
              <a:off x="4704" y="720"/>
              <a:ext cx="432" cy="432"/>
            </a:xfrm>
            <a:prstGeom prst="line">
              <a:avLst/>
            </a:prstGeom>
            <a:noFill/>
            <a:ln w="28575">
              <a:solidFill>
                <a:schemeClr val="accent2"/>
              </a:solidFill>
              <a:round/>
              <a:headEnd/>
              <a:tailEnd type="triangle" w="med" len="med"/>
            </a:ln>
          </p:spPr>
          <p:txBody>
            <a:bodyPr wrap="none" anchor="ctr"/>
            <a:lstStyle/>
            <a:p>
              <a:endParaRPr lang="zh-CN" altLang="en-US"/>
            </a:p>
          </p:txBody>
        </p:sp>
      </p:grpSp>
      <p:sp>
        <p:nvSpPr>
          <p:cNvPr id="57362" name="Line 18"/>
          <p:cNvSpPr>
            <a:spLocks noChangeShapeType="1"/>
          </p:cNvSpPr>
          <p:nvPr/>
        </p:nvSpPr>
        <p:spPr bwMode="auto">
          <a:xfrm flipV="1">
            <a:off x="5126038" y="1122363"/>
            <a:ext cx="2286000" cy="685800"/>
          </a:xfrm>
          <a:prstGeom prst="line">
            <a:avLst/>
          </a:prstGeom>
          <a:noFill/>
          <a:ln w="28575">
            <a:solidFill>
              <a:schemeClr val="tx1"/>
            </a:solidFill>
            <a:round/>
            <a:headEnd/>
            <a:tailEnd type="triangle" w="med" len="med"/>
          </a:ln>
        </p:spPr>
        <p:txBody>
          <a:bodyPr wrap="none" anchor="ctr"/>
          <a:lstStyle/>
          <a:p>
            <a:endParaRPr lang="zh-CN" altLang="en-US"/>
          </a:p>
        </p:txBody>
      </p:sp>
      <p:graphicFrame>
        <p:nvGraphicFramePr>
          <p:cNvPr id="57363" name="Object 19"/>
          <p:cNvGraphicFramePr>
            <a:graphicFrameLocks noChangeAspect="1"/>
          </p:cNvGraphicFramePr>
          <p:nvPr/>
        </p:nvGraphicFramePr>
        <p:xfrm>
          <a:off x="5951538" y="1185863"/>
          <a:ext cx="228600" cy="315912"/>
        </p:xfrm>
        <a:graphic>
          <a:graphicData uri="http://schemas.openxmlformats.org/presentationml/2006/ole">
            <p:oleObj spid="_x0000_s13531" name="公式" r:id="rId7" imgW="228501" imgH="317362" progId="Equation.3">
              <p:embed/>
            </p:oleObj>
          </a:graphicData>
        </a:graphic>
      </p:graphicFrame>
      <p:sp>
        <p:nvSpPr>
          <p:cNvPr id="57364" name="Text Box 20"/>
          <p:cNvSpPr txBox="1">
            <a:spLocks noChangeArrowheads="1"/>
          </p:cNvSpPr>
          <p:nvPr/>
        </p:nvSpPr>
        <p:spPr bwMode="auto">
          <a:xfrm>
            <a:off x="790575" y="1743075"/>
            <a:ext cx="3657600" cy="457200"/>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990099"/>
                </a:solidFill>
                <a:ea typeface="华文细黑" pitchFamily="2" charset="-122"/>
              </a:rPr>
              <a:t>（平行四边形法则）</a:t>
            </a:r>
          </a:p>
        </p:txBody>
      </p:sp>
      <p:sp>
        <p:nvSpPr>
          <p:cNvPr id="57365" name="Text Box 21"/>
          <p:cNvSpPr txBox="1">
            <a:spLocks noChangeArrowheads="1"/>
          </p:cNvSpPr>
          <p:nvPr/>
        </p:nvSpPr>
        <p:spPr bwMode="auto">
          <a:xfrm>
            <a:off x="1042988" y="2971800"/>
            <a:ext cx="3048000" cy="457200"/>
          </a:xfrm>
          <a:prstGeom prst="rect">
            <a:avLst/>
          </a:prstGeom>
          <a:noFill/>
          <a:ln w="9525">
            <a:noFill/>
            <a:miter lim="800000"/>
            <a:headEnd/>
            <a:tailEnd/>
          </a:ln>
        </p:spPr>
        <p:txBody>
          <a:bodyPr>
            <a:spAutoFit/>
          </a:bodyPr>
          <a:lstStyle/>
          <a:p>
            <a:pPr eaLnBrk="1" hangingPunct="1">
              <a:spcBef>
                <a:spcPct val="50000"/>
              </a:spcBef>
            </a:pPr>
            <a:r>
              <a:rPr lang="zh-CN" altLang="en-US">
                <a:solidFill>
                  <a:srgbClr val="990099"/>
                </a:solidFill>
                <a:ea typeface="华文细黑" pitchFamily="2" charset="-122"/>
              </a:rPr>
              <a:t>特殊地：若</a:t>
            </a:r>
          </a:p>
        </p:txBody>
      </p:sp>
      <p:grpSp>
        <p:nvGrpSpPr>
          <p:cNvPr id="57366" name="Group 22"/>
          <p:cNvGrpSpPr>
            <a:grpSpLocks/>
          </p:cNvGrpSpPr>
          <p:nvPr/>
        </p:nvGrpSpPr>
        <p:grpSpPr bwMode="auto">
          <a:xfrm>
            <a:off x="3360738" y="2986088"/>
            <a:ext cx="754062" cy="519112"/>
            <a:chOff x="2804" y="1988"/>
            <a:chExt cx="475" cy="327"/>
          </a:xfrm>
        </p:grpSpPr>
        <p:graphicFrame>
          <p:nvGraphicFramePr>
            <p:cNvPr id="13351" name="Object 23"/>
            <p:cNvGraphicFramePr>
              <a:graphicFrameLocks noChangeAspect="1"/>
            </p:cNvGraphicFramePr>
            <p:nvPr/>
          </p:nvGraphicFramePr>
          <p:xfrm>
            <a:off x="2804" y="2060"/>
            <a:ext cx="151" cy="199"/>
          </p:xfrm>
          <a:graphic>
            <a:graphicData uri="http://schemas.openxmlformats.org/presentationml/2006/ole">
              <p:oleObj spid="_x0000_s13532" name="公式" r:id="rId8" imgW="241091" imgH="317225" progId="Equation.3">
                <p:embed/>
              </p:oleObj>
            </a:graphicData>
          </a:graphic>
        </p:graphicFrame>
        <p:sp>
          <p:nvSpPr>
            <p:cNvPr id="13352" name="Text Box 24"/>
            <p:cNvSpPr txBox="1">
              <a:spLocks noChangeArrowheads="1"/>
            </p:cNvSpPr>
            <p:nvPr/>
          </p:nvSpPr>
          <p:spPr bwMode="auto">
            <a:xfrm>
              <a:off x="2895" y="1988"/>
              <a:ext cx="336" cy="327"/>
            </a:xfrm>
            <a:prstGeom prst="rect">
              <a:avLst/>
            </a:prstGeom>
            <a:noFill/>
            <a:ln w="9525">
              <a:noFill/>
              <a:miter lim="800000"/>
              <a:headEnd/>
              <a:tailEnd/>
            </a:ln>
          </p:spPr>
          <p:txBody>
            <a:bodyPr>
              <a:spAutoFit/>
            </a:bodyPr>
            <a:lstStyle/>
            <a:p>
              <a:pPr eaLnBrk="1" hangingPunct="1">
                <a:spcBef>
                  <a:spcPct val="50000"/>
                </a:spcBef>
              </a:pPr>
              <a:r>
                <a:rPr lang="en-US" altLang="zh-CN" sz="2800" i="1"/>
                <a:t>‖</a:t>
              </a:r>
            </a:p>
          </p:txBody>
        </p:sp>
        <p:graphicFrame>
          <p:nvGraphicFramePr>
            <p:cNvPr id="13353" name="Object 25"/>
            <p:cNvGraphicFramePr>
              <a:graphicFrameLocks noChangeAspect="1"/>
            </p:cNvGraphicFramePr>
            <p:nvPr/>
          </p:nvGraphicFramePr>
          <p:xfrm>
            <a:off x="3120" y="2032"/>
            <a:ext cx="159" cy="255"/>
          </p:xfrm>
          <a:graphic>
            <a:graphicData uri="http://schemas.openxmlformats.org/presentationml/2006/ole">
              <p:oleObj spid="_x0000_s13533" name="公式" r:id="rId9" imgW="253780" imgH="406048" progId="Equation.3">
                <p:embed/>
              </p:oleObj>
            </a:graphicData>
          </a:graphic>
        </p:graphicFrame>
      </p:grpSp>
      <p:grpSp>
        <p:nvGrpSpPr>
          <p:cNvPr id="57370" name="Group 26"/>
          <p:cNvGrpSpPr>
            <a:grpSpLocks/>
          </p:cNvGrpSpPr>
          <p:nvPr/>
        </p:nvGrpSpPr>
        <p:grpSpPr bwMode="auto">
          <a:xfrm>
            <a:off x="1725613" y="4216400"/>
            <a:ext cx="1066800" cy="315913"/>
            <a:chOff x="1584" y="2496"/>
            <a:chExt cx="672" cy="199"/>
          </a:xfrm>
        </p:grpSpPr>
        <p:sp>
          <p:nvSpPr>
            <p:cNvPr id="13349" name="Line 27"/>
            <p:cNvSpPr>
              <a:spLocks noChangeShapeType="1"/>
            </p:cNvSpPr>
            <p:nvPr/>
          </p:nvSpPr>
          <p:spPr bwMode="auto">
            <a:xfrm>
              <a:off x="1584" y="2496"/>
              <a:ext cx="672" cy="0"/>
            </a:xfrm>
            <a:prstGeom prst="line">
              <a:avLst/>
            </a:prstGeom>
            <a:noFill/>
            <a:ln w="28575">
              <a:solidFill>
                <a:srgbClr val="FF33CC"/>
              </a:solidFill>
              <a:round/>
              <a:headEnd/>
              <a:tailEnd type="triangle" w="med" len="med"/>
            </a:ln>
          </p:spPr>
          <p:txBody>
            <a:bodyPr wrap="none" anchor="ctr"/>
            <a:lstStyle/>
            <a:p>
              <a:endParaRPr lang="zh-CN" altLang="en-US"/>
            </a:p>
          </p:txBody>
        </p:sp>
        <p:graphicFrame>
          <p:nvGraphicFramePr>
            <p:cNvPr id="13350" name="Object 28"/>
            <p:cNvGraphicFramePr>
              <a:graphicFrameLocks noChangeAspect="1"/>
            </p:cNvGraphicFramePr>
            <p:nvPr/>
          </p:nvGraphicFramePr>
          <p:xfrm>
            <a:off x="1872" y="2496"/>
            <a:ext cx="151" cy="199"/>
          </p:xfrm>
          <a:graphic>
            <a:graphicData uri="http://schemas.openxmlformats.org/presentationml/2006/ole">
              <p:oleObj spid="_x0000_s13534" name="公式" r:id="rId10" imgW="249480" imgH="332640" progId="Equation.3">
                <p:embed/>
              </p:oleObj>
            </a:graphicData>
          </a:graphic>
        </p:graphicFrame>
      </p:grpSp>
      <p:grpSp>
        <p:nvGrpSpPr>
          <p:cNvPr id="57373" name="Group 29"/>
          <p:cNvGrpSpPr>
            <a:grpSpLocks/>
          </p:cNvGrpSpPr>
          <p:nvPr/>
        </p:nvGrpSpPr>
        <p:grpSpPr bwMode="auto">
          <a:xfrm>
            <a:off x="2182813" y="3735388"/>
            <a:ext cx="990600" cy="404812"/>
            <a:chOff x="1872" y="2193"/>
            <a:chExt cx="624" cy="255"/>
          </a:xfrm>
        </p:grpSpPr>
        <p:sp>
          <p:nvSpPr>
            <p:cNvPr id="13347" name="Line 30"/>
            <p:cNvSpPr>
              <a:spLocks noChangeShapeType="1"/>
            </p:cNvSpPr>
            <p:nvPr/>
          </p:nvSpPr>
          <p:spPr bwMode="auto">
            <a:xfrm>
              <a:off x="1872" y="2448"/>
              <a:ext cx="624" cy="0"/>
            </a:xfrm>
            <a:prstGeom prst="line">
              <a:avLst/>
            </a:prstGeom>
            <a:noFill/>
            <a:ln w="28575">
              <a:solidFill>
                <a:schemeClr val="accent2"/>
              </a:solidFill>
              <a:round/>
              <a:headEnd/>
              <a:tailEnd type="triangle" w="med" len="med"/>
            </a:ln>
          </p:spPr>
          <p:txBody>
            <a:bodyPr wrap="none" anchor="ctr"/>
            <a:lstStyle/>
            <a:p>
              <a:endParaRPr lang="zh-CN" altLang="en-US"/>
            </a:p>
          </p:txBody>
        </p:sp>
        <p:graphicFrame>
          <p:nvGraphicFramePr>
            <p:cNvPr id="13348" name="Object 31"/>
            <p:cNvGraphicFramePr>
              <a:graphicFrameLocks noChangeAspect="1"/>
            </p:cNvGraphicFramePr>
            <p:nvPr/>
          </p:nvGraphicFramePr>
          <p:xfrm>
            <a:off x="2160" y="2193"/>
            <a:ext cx="159" cy="255"/>
          </p:xfrm>
          <a:graphic>
            <a:graphicData uri="http://schemas.openxmlformats.org/presentationml/2006/ole">
              <p:oleObj spid="_x0000_s13535" name="公式" r:id="rId11" imgW="270360" imgH="436680" progId="Equation.3">
                <p:embed/>
              </p:oleObj>
            </a:graphicData>
          </a:graphic>
        </p:graphicFrame>
      </p:grpSp>
      <p:sp>
        <p:nvSpPr>
          <p:cNvPr id="57376" name="Line 32"/>
          <p:cNvSpPr>
            <a:spLocks noChangeShapeType="1"/>
          </p:cNvSpPr>
          <p:nvPr/>
        </p:nvSpPr>
        <p:spPr bwMode="auto">
          <a:xfrm>
            <a:off x="4849813" y="4216400"/>
            <a:ext cx="99060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57377" name="Line 33"/>
          <p:cNvSpPr>
            <a:spLocks noChangeShapeType="1"/>
          </p:cNvSpPr>
          <p:nvPr/>
        </p:nvSpPr>
        <p:spPr bwMode="auto">
          <a:xfrm>
            <a:off x="3783013" y="4216400"/>
            <a:ext cx="1066800" cy="0"/>
          </a:xfrm>
          <a:prstGeom prst="line">
            <a:avLst/>
          </a:prstGeom>
          <a:noFill/>
          <a:ln w="28575">
            <a:solidFill>
              <a:srgbClr val="FF33CC"/>
            </a:solidFill>
            <a:round/>
            <a:headEnd/>
            <a:tailEnd/>
          </a:ln>
        </p:spPr>
        <p:txBody>
          <a:bodyPr wrap="none" anchor="ctr"/>
          <a:lstStyle/>
          <a:p>
            <a:endParaRPr lang="zh-CN" altLang="en-US"/>
          </a:p>
        </p:txBody>
      </p:sp>
      <p:graphicFrame>
        <p:nvGraphicFramePr>
          <p:cNvPr id="57378" name="Object 34"/>
          <p:cNvGraphicFramePr>
            <a:graphicFrameLocks noChangeAspect="1"/>
          </p:cNvGraphicFramePr>
          <p:nvPr/>
        </p:nvGraphicFramePr>
        <p:xfrm>
          <a:off x="4773613" y="3824288"/>
          <a:ext cx="228600" cy="315912"/>
        </p:xfrm>
        <a:graphic>
          <a:graphicData uri="http://schemas.openxmlformats.org/presentationml/2006/ole">
            <p:oleObj spid="_x0000_s13536" name="公式" r:id="rId12" imgW="228501" imgH="317362" progId="Equation.3">
              <p:embed/>
            </p:oleObj>
          </a:graphicData>
        </a:graphic>
      </p:graphicFrame>
      <p:graphicFrame>
        <p:nvGraphicFramePr>
          <p:cNvPr id="57379" name="Object 35"/>
          <p:cNvGraphicFramePr>
            <a:graphicFrameLocks noChangeAspect="1"/>
          </p:cNvGraphicFramePr>
          <p:nvPr/>
        </p:nvGraphicFramePr>
        <p:xfrm>
          <a:off x="5459413" y="3683000"/>
          <a:ext cx="2057400" cy="481013"/>
        </p:xfrm>
        <a:graphic>
          <a:graphicData uri="http://schemas.openxmlformats.org/presentationml/2006/ole">
            <p:oleObj spid="_x0000_s13537" name="公式" r:id="rId13" imgW="2057400" imgH="482600" progId="Equation.3">
              <p:embed/>
            </p:oleObj>
          </a:graphicData>
        </a:graphic>
      </p:graphicFrame>
      <p:sp>
        <p:nvSpPr>
          <p:cNvPr id="57380" name="Text Box 36"/>
          <p:cNvSpPr txBox="1">
            <a:spLocks noChangeArrowheads="1"/>
          </p:cNvSpPr>
          <p:nvPr/>
        </p:nvSpPr>
        <p:spPr bwMode="auto">
          <a:xfrm>
            <a:off x="4267200" y="2924175"/>
            <a:ext cx="3352800" cy="457200"/>
          </a:xfrm>
          <a:prstGeom prst="rect">
            <a:avLst/>
          </a:prstGeom>
          <a:noFill/>
          <a:ln w="9525">
            <a:noFill/>
            <a:miter lim="800000"/>
            <a:headEnd/>
            <a:tailEnd/>
          </a:ln>
        </p:spPr>
        <p:txBody>
          <a:bodyPr>
            <a:spAutoFit/>
          </a:bodyPr>
          <a:lstStyle/>
          <a:p>
            <a:pPr eaLnBrk="1" hangingPunct="1">
              <a:spcBef>
                <a:spcPct val="50000"/>
              </a:spcBef>
            </a:pPr>
            <a:r>
              <a:rPr lang="zh-CN" altLang="en-US">
                <a:solidFill>
                  <a:schemeClr val="accent2"/>
                </a:solidFill>
                <a:ea typeface="华文细黑" pitchFamily="2" charset="-122"/>
              </a:rPr>
              <a:t>分为同向和反向</a:t>
            </a:r>
          </a:p>
        </p:txBody>
      </p:sp>
      <p:grpSp>
        <p:nvGrpSpPr>
          <p:cNvPr id="57381" name="Group 37"/>
          <p:cNvGrpSpPr>
            <a:grpSpLocks/>
          </p:cNvGrpSpPr>
          <p:nvPr/>
        </p:nvGrpSpPr>
        <p:grpSpPr bwMode="auto">
          <a:xfrm>
            <a:off x="1116013" y="4573588"/>
            <a:ext cx="990600" cy="404812"/>
            <a:chOff x="1200" y="2721"/>
            <a:chExt cx="624" cy="255"/>
          </a:xfrm>
        </p:grpSpPr>
        <p:sp>
          <p:nvSpPr>
            <p:cNvPr id="13345" name="Line 38"/>
            <p:cNvSpPr>
              <a:spLocks noChangeShapeType="1"/>
            </p:cNvSpPr>
            <p:nvPr/>
          </p:nvSpPr>
          <p:spPr bwMode="auto">
            <a:xfrm flipH="1">
              <a:off x="1200" y="2976"/>
              <a:ext cx="624" cy="0"/>
            </a:xfrm>
            <a:prstGeom prst="line">
              <a:avLst/>
            </a:prstGeom>
            <a:noFill/>
            <a:ln w="28575">
              <a:solidFill>
                <a:schemeClr val="accent2"/>
              </a:solidFill>
              <a:round/>
              <a:headEnd/>
              <a:tailEnd type="triangle" w="med" len="med"/>
            </a:ln>
          </p:spPr>
          <p:txBody>
            <a:bodyPr wrap="none" anchor="ctr"/>
            <a:lstStyle/>
            <a:p>
              <a:endParaRPr lang="zh-CN" altLang="en-US"/>
            </a:p>
          </p:txBody>
        </p:sp>
        <p:graphicFrame>
          <p:nvGraphicFramePr>
            <p:cNvPr id="13346" name="Object 39"/>
            <p:cNvGraphicFramePr>
              <a:graphicFrameLocks noChangeAspect="1"/>
            </p:cNvGraphicFramePr>
            <p:nvPr/>
          </p:nvGraphicFramePr>
          <p:xfrm>
            <a:off x="1488" y="2721"/>
            <a:ext cx="159" cy="255"/>
          </p:xfrm>
          <a:graphic>
            <a:graphicData uri="http://schemas.openxmlformats.org/presentationml/2006/ole">
              <p:oleObj spid="_x0000_s13538" name="公式" r:id="rId14" imgW="270360" imgH="436680" progId="Equation.3">
                <p:embed/>
              </p:oleObj>
            </a:graphicData>
          </a:graphic>
        </p:graphicFrame>
      </p:grpSp>
      <p:grpSp>
        <p:nvGrpSpPr>
          <p:cNvPr id="57384" name="Group 40"/>
          <p:cNvGrpSpPr>
            <a:grpSpLocks/>
          </p:cNvGrpSpPr>
          <p:nvPr/>
        </p:nvGrpSpPr>
        <p:grpSpPr bwMode="auto">
          <a:xfrm>
            <a:off x="1573213" y="5175250"/>
            <a:ext cx="2209800" cy="347663"/>
            <a:chOff x="1488" y="3100"/>
            <a:chExt cx="1392" cy="219"/>
          </a:xfrm>
        </p:grpSpPr>
        <p:graphicFrame>
          <p:nvGraphicFramePr>
            <p:cNvPr id="13343" name="Object 41"/>
            <p:cNvGraphicFramePr>
              <a:graphicFrameLocks noChangeAspect="1"/>
            </p:cNvGraphicFramePr>
            <p:nvPr/>
          </p:nvGraphicFramePr>
          <p:xfrm>
            <a:off x="2064" y="3120"/>
            <a:ext cx="151" cy="199"/>
          </p:xfrm>
          <a:graphic>
            <a:graphicData uri="http://schemas.openxmlformats.org/presentationml/2006/ole">
              <p:oleObj spid="_x0000_s13539" name="公式" r:id="rId15" imgW="249480" imgH="332640" progId="Equation.3">
                <p:embed/>
              </p:oleObj>
            </a:graphicData>
          </a:graphic>
        </p:graphicFrame>
        <p:sp>
          <p:nvSpPr>
            <p:cNvPr id="13344" name="Line 42"/>
            <p:cNvSpPr>
              <a:spLocks noChangeShapeType="1"/>
            </p:cNvSpPr>
            <p:nvPr/>
          </p:nvSpPr>
          <p:spPr bwMode="auto">
            <a:xfrm>
              <a:off x="1488" y="3100"/>
              <a:ext cx="1392" cy="0"/>
            </a:xfrm>
            <a:prstGeom prst="line">
              <a:avLst/>
            </a:prstGeom>
            <a:noFill/>
            <a:ln w="28575">
              <a:solidFill>
                <a:srgbClr val="FF33CC"/>
              </a:solidFill>
              <a:round/>
              <a:headEnd/>
              <a:tailEnd type="triangle" w="med" len="med"/>
            </a:ln>
          </p:spPr>
          <p:txBody>
            <a:bodyPr wrap="none" anchor="ctr"/>
            <a:lstStyle/>
            <a:p>
              <a:endParaRPr lang="zh-CN" altLang="en-US"/>
            </a:p>
          </p:txBody>
        </p:sp>
      </p:grpSp>
      <p:sp>
        <p:nvSpPr>
          <p:cNvPr id="57387" name="Line 43"/>
          <p:cNvSpPr>
            <a:spLocks noChangeShapeType="1"/>
          </p:cNvSpPr>
          <p:nvPr/>
        </p:nvSpPr>
        <p:spPr bwMode="auto">
          <a:xfrm>
            <a:off x="4545013" y="5207000"/>
            <a:ext cx="2209800" cy="0"/>
          </a:xfrm>
          <a:prstGeom prst="line">
            <a:avLst/>
          </a:prstGeom>
          <a:noFill/>
          <a:ln w="28575">
            <a:solidFill>
              <a:srgbClr val="FF33CC"/>
            </a:solidFill>
            <a:round/>
            <a:headEnd/>
            <a:tailEnd type="triangle" w="med" len="med"/>
          </a:ln>
        </p:spPr>
        <p:txBody>
          <a:bodyPr wrap="none" anchor="ctr"/>
          <a:lstStyle/>
          <a:p>
            <a:endParaRPr lang="zh-CN" altLang="en-US"/>
          </a:p>
        </p:txBody>
      </p:sp>
      <p:sp>
        <p:nvSpPr>
          <p:cNvPr id="57388" name="Line 44"/>
          <p:cNvSpPr>
            <a:spLocks noChangeShapeType="1"/>
          </p:cNvSpPr>
          <p:nvPr/>
        </p:nvSpPr>
        <p:spPr bwMode="auto">
          <a:xfrm flipH="1">
            <a:off x="5708650" y="5207000"/>
            <a:ext cx="990600" cy="0"/>
          </a:xfrm>
          <a:prstGeom prst="line">
            <a:avLst/>
          </a:prstGeom>
          <a:noFill/>
          <a:ln w="28575">
            <a:solidFill>
              <a:schemeClr val="accent2"/>
            </a:solidFill>
            <a:round/>
            <a:headEnd/>
            <a:tailEnd/>
          </a:ln>
        </p:spPr>
        <p:txBody>
          <a:bodyPr wrap="none" anchor="ctr"/>
          <a:lstStyle/>
          <a:p>
            <a:endParaRPr lang="zh-CN" altLang="en-US"/>
          </a:p>
        </p:txBody>
      </p:sp>
      <p:graphicFrame>
        <p:nvGraphicFramePr>
          <p:cNvPr id="57389" name="Object 45"/>
          <p:cNvGraphicFramePr>
            <a:graphicFrameLocks noChangeAspect="1"/>
          </p:cNvGraphicFramePr>
          <p:nvPr/>
        </p:nvGraphicFramePr>
        <p:xfrm>
          <a:off x="4994275" y="4840288"/>
          <a:ext cx="228600" cy="315912"/>
        </p:xfrm>
        <a:graphic>
          <a:graphicData uri="http://schemas.openxmlformats.org/presentationml/2006/ole">
            <p:oleObj spid="_x0000_s13540" name="公式" r:id="rId16" imgW="228501" imgH="317362" progId="Equation.3">
              <p:embed/>
            </p:oleObj>
          </a:graphicData>
        </a:graphic>
      </p:graphicFrame>
      <p:graphicFrame>
        <p:nvGraphicFramePr>
          <p:cNvPr id="57390" name="Object 46"/>
          <p:cNvGraphicFramePr>
            <a:graphicFrameLocks noChangeAspect="1"/>
          </p:cNvGraphicFramePr>
          <p:nvPr/>
        </p:nvGraphicFramePr>
        <p:xfrm>
          <a:off x="4545013" y="5391150"/>
          <a:ext cx="2209800" cy="558800"/>
        </p:xfrm>
        <a:graphic>
          <a:graphicData uri="http://schemas.openxmlformats.org/presentationml/2006/ole">
            <p:oleObj spid="_x0000_s13541" name="公式" r:id="rId17" imgW="2209800" imgH="558800" progId="Equation.3">
              <p:embed/>
            </p:oleObj>
          </a:graphicData>
        </a:graphic>
      </p:graphicFrame>
      <p:sp>
        <p:nvSpPr>
          <p:cNvPr id="57391" name="Line 47"/>
          <p:cNvSpPr>
            <a:spLocks noChangeShapeType="1"/>
          </p:cNvSpPr>
          <p:nvPr/>
        </p:nvSpPr>
        <p:spPr bwMode="auto">
          <a:xfrm>
            <a:off x="3727450" y="4216400"/>
            <a:ext cx="2084388"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57392" name="Line 48"/>
          <p:cNvSpPr>
            <a:spLocks noChangeShapeType="1"/>
          </p:cNvSpPr>
          <p:nvPr/>
        </p:nvSpPr>
        <p:spPr bwMode="auto">
          <a:xfrm flipH="1">
            <a:off x="5688013" y="5187950"/>
            <a:ext cx="1066800" cy="0"/>
          </a:xfrm>
          <a:prstGeom prst="line">
            <a:avLst/>
          </a:prstGeom>
          <a:noFill/>
          <a:ln w="76200">
            <a:solidFill>
              <a:srgbClr val="CCECFF"/>
            </a:solidFill>
            <a:round/>
            <a:headEnd/>
            <a:tailEnd/>
          </a:ln>
        </p:spPr>
        <p:txBody>
          <a:bodyPr wrap="none" anchor="ctr"/>
          <a:lstStyle/>
          <a:p>
            <a:endParaRPr lang="zh-CN" altLang="en-US"/>
          </a:p>
        </p:txBody>
      </p:sp>
      <p:sp>
        <p:nvSpPr>
          <p:cNvPr id="57393" name="Line 49"/>
          <p:cNvSpPr>
            <a:spLocks noChangeShapeType="1"/>
          </p:cNvSpPr>
          <p:nvPr/>
        </p:nvSpPr>
        <p:spPr bwMode="auto">
          <a:xfrm flipV="1">
            <a:off x="4545013" y="5181600"/>
            <a:ext cx="1235075"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57394" name="Rectangle 50"/>
          <p:cNvSpPr>
            <a:spLocks noChangeArrowheads="1"/>
          </p:cNvSpPr>
          <p:nvPr/>
        </p:nvSpPr>
        <p:spPr bwMode="auto">
          <a:xfrm>
            <a:off x="755650" y="2362200"/>
            <a:ext cx="5975350" cy="457200"/>
          </a:xfrm>
          <a:prstGeom prst="rect">
            <a:avLst/>
          </a:prstGeom>
          <a:noFill/>
          <a:ln w="9525">
            <a:noFill/>
            <a:miter lim="800000"/>
            <a:headEnd/>
            <a:tailEnd/>
          </a:ln>
        </p:spPr>
        <p:txBody>
          <a:bodyPr wrap="none">
            <a:spAutoFit/>
          </a:bodyPr>
          <a:lstStyle/>
          <a:p>
            <a:pPr eaLnBrk="1" hangingPunct="1"/>
            <a:r>
              <a:rPr lang="zh-CN" altLang="en-US">
                <a:solidFill>
                  <a:srgbClr val="990099"/>
                </a:solidFill>
                <a:ea typeface="华文细黑" pitchFamily="2" charset="-122"/>
              </a:rPr>
              <a:t>（平行四边形法则有时也称为三角形法则）</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49"/>
                                        </p:tgtEl>
                                        <p:attrNameLst>
                                          <p:attrName>style.visibility</p:attrName>
                                        </p:attrNameLst>
                                      </p:cBhvr>
                                      <p:to>
                                        <p:strVal val="visible"/>
                                      </p:to>
                                    </p:set>
                                    <p:animEffect transition="in" filter="wipe(left)">
                                      <p:cBhvr>
                                        <p:cTn id="7" dur="500"/>
                                        <p:tgtEl>
                                          <p:spTgt spid="573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51"/>
                                        </p:tgtEl>
                                        <p:attrNameLst>
                                          <p:attrName>style.visibility</p:attrName>
                                        </p:attrNameLst>
                                      </p:cBhvr>
                                      <p:to>
                                        <p:strVal val="visible"/>
                                      </p:to>
                                    </p:set>
                                    <p:animEffect transition="in" filter="wipe(left)">
                                      <p:cBhvr>
                                        <p:cTn id="12" dur="500"/>
                                        <p:tgtEl>
                                          <p:spTgt spid="57351"/>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57352"/>
                                        </p:tgtEl>
                                        <p:attrNameLst>
                                          <p:attrName>style.visibility</p:attrName>
                                        </p:attrNameLst>
                                      </p:cBhvr>
                                      <p:to>
                                        <p:strVal val="visible"/>
                                      </p:to>
                                    </p:set>
                                    <p:animEffect transition="in" filter="wipe(left)">
                                      <p:cBhvr>
                                        <p:cTn id="16" dur="500"/>
                                        <p:tgtEl>
                                          <p:spTgt spid="5735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7353"/>
                                        </p:tgtEl>
                                        <p:attrNameLst>
                                          <p:attrName>style.visibility</p:attrName>
                                        </p:attrNameLst>
                                      </p:cBhvr>
                                      <p:to>
                                        <p:strVal val="visible"/>
                                      </p:to>
                                    </p:set>
                                    <p:animEffect transition="in" filter="wipe(left)">
                                      <p:cBhvr>
                                        <p:cTn id="21" dur="500"/>
                                        <p:tgtEl>
                                          <p:spTgt spid="57353"/>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57356"/>
                                        </p:tgtEl>
                                        <p:attrNameLst>
                                          <p:attrName>style.visibility</p:attrName>
                                        </p:attrNameLst>
                                      </p:cBhvr>
                                      <p:to>
                                        <p:strVal val="visible"/>
                                      </p:to>
                                    </p:set>
                                    <p:animEffect transition="in" filter="wipe(left)">
                                      <p:cBhvr>
                                        <p:cTn id="25" dur="500"/>
                                        <p:tgtEl>
                                          <p:spTgt spid="5735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7359"/>
                                        </p:tgtEl>
                                        <p:attrNameLst>
                                          <p:attrName>style.visibility</p:attrName>
                                        </p:attrNameLst>
                                      </p:cBhvr>
                                      <p:to>
                                        <p:strVal val="visible"/>
                                      </p:to>
                                    </p:set>
                                    <p:animEffect transition="in" filter="wipe(left)">
                                      <p:cBhvr>
                                        <p:cTn id="30" dur="500"/>
                                        <p:tgtEl>
                                          <p:spTgt spid="5735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7362"/>
                                        </p:tgtEl>
                                        <p:attrNameLst>
                                          <p:attrName>style.visibility</p:attrName>
                                        </p:attrNameLst>
                                      </p:cBhvr>
                                      <p:to>
                                        <p:strVal val="visible"/>
                                      </p:to>
                                    </p:set>
                                    <p:animEffect transition="in" filter="wipe(left)">
                                      <p:cBhvr>
                                        <p:cTn id="35" dur="500"/>
                                        <p:tgtEl>
                                          <p:spTgt spid="57362"/>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57363"/>
                                        </p:tgtEl>
                                        <p:attrNameLst>
                                          <p:attrName>style.visibility</p:attrName>
                                        </p:attrNameLst>
                                      </p:cBhvr>
                                      <p:to>
                                        <p:strVal val="visible"/>
                                      </p:to>
                                    </p:set>
                                    <p:animEffect transition="in" filter="wipe(left)">
                                      <p:cBhvr>
                                        <p:cTn id="39" dur="500"/>
                                        <p:tgtEl>
                                          <p:spTgt spid="5736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7364"/>
                                        </p:tgtEl>
                                        <p:attrNameLst>
                                          <p:attrName>style.visibility</p:attrName>
                                        </p:attrNameLst>
                                      </p:cBhvr>
                                      <p:to>
                                        <p:strVal val="visible"/>
                                      </p:to>
                                    </p:set>
                                    <p:animEffect transition="in" filter="wipe(left)">
                                      <p:cBhvr>
                                        <p:cTn id="44" dur="500"/>
                                        <p:tgtEl>
                                          <p:spTgt spid="57364"/>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57394"/>
                                        </p:tgtEl>
                                        <p:attrNameLst>
                                          <p:attrName>style.visibility</p:attrName>
                                        </p:attrNameLst>
                                      </p:cBhvr>
                                      <p:to>
                                        <p:strVal val="visible"/>
                                      </p:to>
                                    </p:set>
                                    <p:animEffect transition="in" filter="wipe(left)">
                                      <p:cBhvr>
                                        <p:cTn id="48" dur="500"/>
                                        <p:tgtEl>
                                          <p:spTgt spid="5739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7365"/>
                                        </p:tgtEl>
                                        <p:attrNameLst>
                                          <p:attrName>style.visibility</p:attrName>
                                        </p:attrNameLst>
                                      </p:cBhvr>
                                      <p:to>
                                        <p:strVal val="visible"/>
                                      </p:to>
                                    </p:set>
                                    <p:animEffect transition="in" filter="wipe(left)">
                                      <p:cBhvr>
                                        <p:cTn id="53" dur="500"/>
                                        <p:tgtEl>
                                          <p:spTgt spid="57365"/>
                                        </p:tgtEl>
                                      </p:cBhvr>
                                    </p:animEffect>
                                  </p:childTnLst>
                                </p:cTn>
                              </p:par>
                            </p:childTnLst>
                          </p:cTn>
                        </p:par>
                        <p:par>
                          <p:cTn id="54" fill="hold" nodeType="afterGroup">
                            <p:stCondLst>
                              <p:cond delay="500"/>
                            </p:stCondLst>
                            <p:childTnLst>
                              <p:par>
                                <p:cTn id="55" presetID="22" presetClass="entr" presetSubtype="8" fill="hold" nodeType="afterEffect">
                                  <p:stCondLst>
                                    <p:cond delay="0"/>
                                  </p:stCondLst>
                                  <p:childTnLst>
                                    <p:set>
                                      <p:cBhvr>
                                        <p:cTn id="56" dur="1" fill="hold">
                                          <p:stCondLst>
                                            <p:cond delay="0"/>
                                          </p:stCondLst>
                                        </p:cTn>
                                        <p:tgtEl>
                                          <p:spTgt spid="57366"/>
                                        </p:tgtEl>
                                        <p:attrNameLst>
                                          <p:attrName>style.visibility</p:attrName>
                                        </p:attrNameLst>
                                      </p:cBhvr>
                                      <p:to>
                                        <p:strVal val="visible"/>
                                      </p:to>
                                    </p:set>
                                    <p:animEffect transition="in" filter="wipe(left)">
                                      <p:cBhvr>
                                        <p:cTn id="57" dur="500"/>
                                        <p:tgtEl>
                                          <p:spTgt spid="57366"/>
                                        </p:tgtEl>
                                      </p:cBhvr>
                                    </p:animEffect>
                                  </p:childTnLst>
                                </p:cTn>
                              </p:par>
                            </p:childTnLst>
                          </p:cTn>
                        </p:par>
                        <p:par>
                          <p:cTn id="58" fill="hold" nodeType="afterGroup">
                            <p:stCondLst>
                              <p:cond delay="1000"/>
                            </p:stCondLst>
                            <p:childTnLst>
                              <p:par>
                                <p:cTn id="59" presetID="22" presetClass="entr" presetSubtype="8" fill="hold" grpId="0" nodeType="afterEffect">
                                  <p:stCondLst>
                                    <p:cond delay="0"/>
                                  </p:stCondLst>
                                  <p:childTnLst>
                                    <p:set>
                                      <p:cBhvr>
                                        <p:cTn id="60" dur="1" fill="hold">
                                          <p:stCondLst>
                                            <p:cond delay="0"/>
                                          </p:stCondLst>
                                        </p:cTn>
                                        <p:tgtEl>
                                          <p:spTgt spid="57380"/>
                                        </p:tgtEl>
                                        <p:attrNameLst>
                                          <p:attrName>style.visibility</p:attrName>
                                        </p:attrNameLst>
                                      </p:cBhvr>
                                      <p:to>
                                        <p:strVal val="visible"/>
                                      </p:to>
                                    </p:set>
                                    <p:animEffect transition="in" filter="wipe(left)">
                                      <p:cBhvr>
                                        <p:cTn id="61" dur="500"/>
                                        <p:tgtEl>
                                          <p:spTgt spid="5738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57370"/>
                                        </p:tgtEl>
                                        <p:attrNameLst>
                                          <p:attrName>style.visibility</p:attrName>
                                        </p:attrNameLst>
                                      </p:cBhvr>
                                      <p:to>
                                        <p:strVal val="visible"/>
                                      </p:to>
                                    </p:set>
                                    <p:animEffect transition="in" filter="wipe(left)">
                                      <p:cBhvr>
                                        <p:cTn id="66" dur="500"/>
                                        <p:tgtEl>
                                          <p:spTgt spid="57370"/>
                                        </p:tgtEl>
                                      </p:cBhvr>
                                    </p:animEffect>
                                  </p:childTnLst>
                                </p:cTn>
                              </p:par>
                            </p:childTnLst>
                          </p:cTn>
                        </p:par>
                        <p:par>
                          <p:cTn id="67" fill="hold" nodeType="afterGroup">
                            <p:stCondLst>
                              <p:cond delay="500"/>
                            </p:stCondLst>
                            <p:childTnLst>
                              <p:par>
                                <p:cTn id="68" presetID="22" presetClass="entr" presetSubtype="8" fill="hold" nodeType="afterEffect">
                                  <p:stCondLst>
                                    <p:cond delay="0"/>
                                  </p:stCondLst>
                                  <p:childTnLst>
                                    <p:set>
                                      <p:cBhvr>
                                        <p:cTn id="69" dur="1" fill="hold">
                                          <p:stCondLst>
                                            <p:cond delay="0"/>
                                          </p:stCondLst>
                                        </p:cTn>
                                        <p:tgtEl>
                                          <p:spTgt spid="57373"/>
                                        </p:tgtEl>
                                        <p:attrNameLst>
                                          <p:attrName>style.visibility</p:attrName>
                                        </p:attrNameLst>
                                      </p:cBhvr>
                                      <p:to>
                                        <p:strVal val="visible"/>
                                      </p:to>
                                    </p:set>
                                    <p:animEffect transition="in" filter="wipe(left)">
                                      <p:cBhvr>
                                        <p:cTn id="70" dur="500"/>
                                        <p:tgtEl>
                                          <p:spTgt spid="5737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7377"/>
                                        </p:tgtEl>
                                        <p:attrNameLst>
                                          <p:attrName>style.visibility</p:attrName>
                                        </p:attrNameLst>
                                      </p:cBhvr>
                                      <p:to>
                                        <p:strVal val="visible"/>
                                      </p:to>
                                    </p:set>
                                    <p:animEffect transition="in" filter="wipe(left)">
                                      <p:cBhvr>
                                        <p:cTn id="75" dur="500"/>
                                        <p:tgtEl>
                                          <p:spTgt spid="57377"/>
                                        </p:tgtEl>
                                      </p:cBhvr>
                                    </p:animEffect>
                                  </p:childTnLst>
                                </p:cTn>
                              </p:par>
                            </p:childTnLst>
                          </p:cTn>
                        </p:par>
                        <p:par>
                          <p:cTn id="76" fill="hold" nodeType="afterGroup">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57376"/>
                                        </p:tgtEl>
                                        <p:attrNameLst>
                                          <p:attrName>style.visibility</p:attrName>
                                        </p:attrNameLst>
                                      </p:cBhvr>
                                      <p:to>
                                        <p:strVal val="visible"/>
                                      </p:to>
                                    </p:set>
                                    <p:animEffect transition="in" filter="wipe(left)">
                                      <p:cBhvr>
                                        <p:cTn id="79" dur="500"/>
                                        <p:tgtEl>
                                          <p:spTgt spid="5737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7391"/>
                                        </p:tgtEl>
                                        <p:attrNameLst>
                                          <p:attrName>style.visibility</p:attrName>
                                        </p:attrNameLst>
                                      </p:cBhvr>
                                      <p:to>
                                        <p:strVal val="visible"/>
                                      </p:to>
                                    </p:set>
                                    <p:animEffect transition="in" filter="wipe(left)">
                                      <p:cBhvr>
                                        <p:cTn id="84" dur="500"/>
                                        <p:tgtEl>
                                          <p:spTgt spid="57391"/>
                                        </p:tgtEl>
                                      </p:cBhvr>
                                    </p:animEffect>
                                  </p:childTnLst>
                                </p:cTn>
                              </p:par>
                            </p:childTnLst>
                          </p:cTn>
                        </p:par>
                        <p:par>
                          <p:cTn id="85" fill="hold" nodeType="afterGroup">
                            <p:stCondLst>
                              <p:cond delay="500"/>
                            </p:stCondLst>
                            <p:childTnLst>
                              <p:par>
                                <p:cTn id="86" presetID="22" presetClass="entr" presetSubtype="8" fill="hold" nodeType="afterEffect">
                                  <p:stCondLst>
                                    <p:cond delay="0"/>
                                  </p:stCondLst>
                                  <p:childTnLst>
                                    <p:set>
                                      <p:cBhvr>
                                        <p:cTn id="87" dur="1" fill="hold">
                                          <p:stCondLst>
                                            <p:cond delay="0"/>
                                          </p:stCondLst>
                                        </p:cTn>
                                        <p:tgtEl>
                                          <p:spTgt spid="57378"/>
                                        </p:tgtEl>
                                        <p:attrNameLst>
                                          <p:attrName>style.visibility</p:attrName>
                                        </p:attrNameLst>
                                      </p:cBhvr>
                                      <p:to>
                                        <p:strVal val="visible"/>
                                      </p:to>
                                    </p:set>
                                    <p:animEffect transition="in" filter="wipe(left)">
                                      <p:cBhvr>
                                        <p:cTn id="88" dur="500"/>
                                        <p:tgtEl>
                                          <p:spTgt spid="57378"/>
                                        </p:tgtEl>
                                      </p:cBhvr>
                                    </p:animEffect>
                                  </p:childTnLst>
                                </p:cTn>
                              </p:par>
                            </p:childTnLst>
                          </p:cTn>
                        </p:par>
                        <p:par>
                          <p:cTn id="89" fill="hold" nodeType="afterGroup">
                            <p:stCondLst>
                              <p:cond delay="1000"/>
                            </p:stCondLst>
                            <p:childTnLst>
                              <p:par>
                                <p:cTn id="90" presetID="22" presetClass="entr" presetSubtype="8" fill="hold" nodeType="afterEffect">
                                  <p:stCondLst>
                                    <p:cond delay="0"/>
                                  </p:stCondLst>
                                  <p:childTnLst>
                                    <p:set>
                                      <p:cBhvr>
                                        <p:cTn id="91" dur="1" fill="hold">
                                          <p:stCondLst>
                                            <p:cond delay="0"/>
                                          </p:stCondLst>
                                        </p:cTn>
                                        <p:tgtEl>
                                          <p:spTgt spid="57379"/>
                                        </p:tgtEl>
                                        <p:attrNameLst>
                                          <p:attrName>style.visibility</p:attrName>
                                        </p:attrNameLst>
                                      </p:cBhvr>
                                      <p:to>
                                        <p:strVal val="visible"/>
                                      </p:to>
                                    </p:set>
                                    <p:animEffect transition="in" filter="wipe(left)">
                                      <p:cBhvr>
                                        <p:cTn id="92" dur="500"/>
                                        <p:tgtEl>
                                          <p:spTgt spid="5737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57384"/>
                                        </p:tgtEl>
                                        <p:attrNameLst>
                                          <p:attrName>style.visibility</p:attrName>
                                        </p:attrNameLst>
                                      </p:cBhvr>
                                      <p:to>
                                        <p:strVal val="visible"/>
                                      </p:to>
                                    </p:set>
                                    <p:animEffect transition="in" filter="wipe(left)">
                                      <p:cBhvr>
                                        <p:cTn id="97" dur="500"/>
                                        <p:tgtEl>
                                          <p:spTgt spid="57384"/>
                                        </p:tgtEl>
                                      </p:cBhvr>
                                    </p:animEffect>
                                  </p:childTnLst>
                                </p:cTn>
                              </p:par>
                            </p:childTnLst>
                          </p:cTn>
                        </p:par>
                        <p:par>
                          <p:cTn id="98" fill="hold" nodeType="afterGroup">
                            <p:stCondLst>
                              <p:cond delay="500"/>
                            </p:stCondLst>
                            <p:childTnLst>
                              <p:par>
                                <p:cTn id="99" presetID="22" presetClass="entr" presetSubtype="2" fill="hold" nodeType="afterEffect">
                                  <p:stCondLst>
                                    <p:cond delay="0"/>
                                  </p:stCondLst>
                                  <p:childTnLst>
                                    <p:set>
                                      <p:cBhvr>
                                        <p:cTn id="100" dur="1" fill="hold">
                                          <p:stCondLst>
                                            <p:cond delay="0"/>
                                          </p:stCondLst>
                                        </p:cTn>
                                        <p:tgtEl>
                                          <p:spTgt spid="57381"/>
                                        </p:tgtEl>
                                        <p:attrNameLst>
                                          <p:attrName>style.visibility</p:attrName>
                                        </p:attrNameLst>
                                      </p:cBhvr>
                                      <p:to>
                                        <p:strVal val="visible"/>
                                      </p:to>
                                    </p:set>
                                    <p:animEffect transition="in" filter="wipe(right)">
                                      <p:cBhvr>
                                        <p:cTn id="101" dur="500"/>
                                        <p:tgtEl>
                                          <p:spTgt spid="57381"/>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57387"/>
                                        </p:tgtEl>
                                        <p:attrNameLst>
                                          <p:attrName>style.visibility</p:attrName>
                                        </p:attrNameLst>
                                      </p:cBhvr>
                                      <p:to>
                                        <p:strVal val="visible"/>
                                      </p:to>
                                    </p:set>
                                    <p:animEffect transition="in" filter="wipe(left)">
                                      <p:cBhvr>
                                        <p:cTn id="106" dur="500"/>
                                        <p:tgtEl>
                                          <p:spTgt spid="57387"/>
                                        </p:tgtEl>
                                      </p:cBhvr>
                                    </p:animEffect>
                                  </p:childTnLst>
                                </p:cTn>
                              </p:par>
                            </p:childTnLst>
                          </p:cTn>
                        </p:par>
                        <p:par>
                          <p:cTn id="107" fill="hold" nodeType="afterGroup">
                            <p:stCondLst>
                              <p:cond delay="500"/>
                            </p:stCondLst>
                            <p:childTnLst>
                              <p:par>
                                <p:cTn id="108" presetID="22" presetClass="entr" presetSubtype="2" fill="hold" grpId="0" nodeType="afterEffect">
                                  <p:stCondLst>
                                    <p:cond delay="0"/>
                                  </p:stCondLst>
                                  <p:childTnLst>
                                    <p:set>
                                      <p:cBhvr>
                                        <p:cTn id="109" dur="1" fill="hold">
                                          <p:stCondLst>
                                            <p:cond delay="0"/>
                                          </p:stCondLst>
                                        </p:cTn>
                                        <p:tgtEl>
                                          <p:spTgt spid="57388"/>
                                        </p:tgtEl>
                                        <p:attrNameLst>
                                          <p:attrName>style.visibility</p:attrName>
                                        </p:attrNameLst>
                                      </p:cBhvr>
                                      <p:to>
                                        <p:strVal val="visible"/>
                                      </p:to>
                                    </p:set>
                                    <p:animEffect transition="in" filter="wipe(right)">
                                      <p:cBhvr>
                                        <p:cTn id="110" dur="500"/>
                                        <p:tgtEl>
                                          <p:spTgt spid="57388"/>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2" fill="hold" grpId="0" nodeType="clickEffect">
                                  <p:stCondLst>
                                    <p:cond delay="0"/>
                                  </p:stCondLst>
                                  <p:childTnLst>
                                    <p:set>
                                      <p:cBhvr>
                                        <p:cTn id="114" dur="1" fill="hold">
                                          <p:stCondLst>
                                            <p:cond delay="0"/>
                                          </p:stCondLst>
                                        </p:cTn>
                                        <p:tgtEl>
                                          <p:spTgt spid="57392"/>
                                        </p:tgtEl>
                                        <p:attrNameLst>
                                          <p:attrName>style.visibility</p:attrName>
                                        </p:attrNameLst>
                                      </p:cBhvr>
                                      <p:to>
                                        <p:strVal val="visible"/>
                                      </p:to>
                                    </p:set>
                                    <p:animEffect transition="in" filter="wipe(right)">
                                      <p:cBhvr>
                                        <p:cTn id="115" dur="500"/>
                                        <p:tgtEl>
                                          <p:spTgt spid="57392"/>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57393"/>
                                        </p:tgtEl>
                                        <p:attrNameLst>
                                          <p:attrName>style.visibility</p:attrName>
                                        </p:attrNameLst>
                                      </p:cBhvr>
                                      <p:to>
                                        <p:strVal val="visible"/>
                                      </p:to>
                                    </p:set>
                                    <p:animEffect transition="in" filter="wipe(left)">
                                      <p:cBhvr>
                                        <p:cTn id="118" dur="500"/>
                                        <p:tgtEl>
                                          <p:spTgt spid="57393"/>
                                        </p:tgtEl>
                                      </p:cBhvr>
                                    </p:animEffect>
                                  </p:childTnLst>
                                </p:cTn>
                              </p:par>
                            </p:childTnLst>
                          </p:cTn>
                        </p:par>
                        <p:par>
                          <p:cTn id="119" fill="hold" nodeType="afterGroup">
                            <p:stCondLst>
                              <p:cond delay="500"/>
                            </p:stCondLst>
                            <p:childTnLst>
                              <p:par>
                                <p:cTn id="120" presetID="22" presetClass="entr" presetSubtype="8" fill="hold" nodeType="afterEffect">
                                  <p:stCondLst>
                                    <p:cond delay="0"/>
                                  </p:stCondLst>
                                  <p:childTnLst>
                                    <p:set>
                                      <p:cBhvr>
                                        <p:cTn id="121" dur="1" fill="hold">
                                          <p:stCondLst>
                                            <p:cond delay="0"/>
                                          </p:stCondLst>
                                        </p:cTn>
                                        <p:tgtEl>
                                          <p:spTgt spid="57389"/>
                                        </p:tgtEl>
                                        <p:attrNameLst>
                                          <p:attrName>style.visibility</p:attrName>
                                        </p:attrNameLst>
                                      </p:cBhvr>
                                      <p:to>
                                        <p:strVal val="visible"/>
                                      </p:to>
                                    </p:set>
                                    <p:animEffect transition="in" filter="wipe(left)">
                                      <p:cBhvr>
                                        <p:cTn id="122" dur="500"/>
                                        <p:tgtEl>
                                          <p:spTgt spid="57389"/>
                                        </p:tgtEl>
                                      </p:cBhvr>
                                    </p:animEffect>
                                  </p:childTnLst>
                                </p:cTn>
                              </p:par>
                            </p:childTnLst>
                          </p:cTn>
                        </p:par>
                        <p:par>
                          <p:cTn id="123" fill="hold" nodeType="afterGroup">
                            <p:stCondLst>
                              <p:cond delay="1000"/>
                            </p:stCondLst>
                            <p:childTnLst>
                              <p:par>
                                <p:cTn id="124" presetID="22" presetClass="entr" presetSubtype="8" fill="hold" nodeType="afterEffect">
                                  <p:stCondLst>
                                    <p:cond delay="0"/>
                                  </p:stCondLst>
                                  <p:childTnLst>
                                    <p:set>
                                      <p:cBhvr>
                                        <p:cTn id="125" dur="1" fill="hold">
                                          <p:stCondLst>
                                            <p:cond delay="0"/>
                                          </p:stCondLst>
                                        </p:cTn>
                                        <p:tgtEl>
                                          <p:spTgt spid="57390"/>
                                        </p:tgtEl>
                                        <p:attrNameLst>
                                          <p:attrName>style.visibility</p:attrName>
                                        </p:attrNameLst>
                                      </p:cBhvr>
                                      <p:to>
                                        <p:strVal val="visible"/>
                                      </p:to>
                                    </p:set>
                                    <p:animEffect transition="in" filter="wipe(left)">
                                      <p:cBhvr>
                                        <p:cTn id="126" dur="500"/>
                                        <p:tgtEl>
                                          <p:spTgt spid="57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P spid="57351" grpId="0" autoUpdateAnimBg="0"/>
      <p:bldP spid="57362" grpId="0" animBg="1"/>
      <p:bldP spid="57364" grpId="0" autoUpdateAnimBg="0"/>
      <p:bldP spid="57365" grpId="0" autoUpdateAnimBg="0"/>
      <p:bldP spid="57376" grpId="0" animBg="1"/>
      <p:bldP spid="57377" grpId="0" animBg="1"/>
      <p:bldP spid="57380" grpId="0" autoUpdateAnimBg="0"/>
      <p:bldP spid="57387" grpId="0" animBg="1"/>
      <p:bldP spid="57388" grpId="0" animBg="1"/>
      <p:bldP spid="57391" grpId="0" animBg="1"/>
      <p:bldP spid="57392" grpId="0" animBg="1"/>
      <p:bldP spid="57393" grpId="0" animBg="1"/>
      <p:bldP spid="57394"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4" name="Text Box 56"/>
          <p:cNvSpPr txBox="1">
            <a:spLocks noChangeArrowheads="1"/>
          </p:cNvSpPr>
          <p:nvPr/>
        </p:nvSpPr>
        <p:spPr bwMode="auto">
          <a:xfrm>
            <a:off x="3886200" y="2667000"/>
            <a:ext cx="4953000" cy="946150"/>
          </a:xfrm>
          <a:prstGeom prst="rect">
            <a:avLst/>
          </a:prstGeom>
          <a:noFill/>
          <a:ln w="9525">
            <a:noFill/>
            <a:miter lim="800000"/>
            <a:headEnd/>
            <a:tailEnd/>
          </a:ln>
        </p:spPr>
        <p:txBody>
          <a:bodyPr>
            <a:spAutoFit/>
          </a:bodyPr>
          <a:lstStyle/>
          <a:p>
            <a:pPr eaLnBrk="1" hangingPunct="1">
              <a:spcBef>
                <a:spcPct val="50000"/>
              </a:spcBef>
            </a:pPr>
            <a:r>
              <a:rPr lang="en-US" altLang="zh-CN" sz="2800" b="1"/>
              <a:t>                           </a:t>
            </a:r>
            <a:r>
              <a:rPr lang="zh-CN" altLang="en-US" sz="2800" b="1"/>
              <a:t>动点从</a:t>
            </a:r>
            <a:r>
              <a:rPr lang="en-US" altLang="zh-CN" sz="2800" b="1" i="1"/>
              <a:t>A</a:t>
            </a:r>
            <a:r>
              <a:rPr lang="zh-CN" altLang="en-US" sz="2800" b="1"/>
              <a:t>点出发，经过</a:t>
            </a:r>
            <a:r>
              <a:rPr lang="en-US" altLang="zh-CN" sz="2800" b="1" i="1"/>
              <a:t>t</a:t>
            </a:r>
            <a:r>
              <a:rPr lang="zh-CN" altLang="en-US" sz="2800" b="1"/>
              <a:t>时间，运动到</a:t>
            </a:r>
            <a:r>
              <a:rPr lang="en-US" altLang="zh-CN" sz="2800" b="1" i="1"/>
              <a:t>M</a:t>
            </a:r>
            <a:r>
              <a:rPr lang="zh-CN" altLang="en-US" sz="2800" b="1"/>
              <a:t>点    </a:t>
            </a:r>
          </a:p>
        </p:txBody>
      </p:sp>
      <p:sp>
        <p:nvSpPr>
          <p:cNvPr id="12345" name="Arc 57"/>
          <p:cNvSpPr>
            <a:spLocks/>
          </p:cNvSpPr>
          <p:nvPr/>
        </p:nvSpPr>
        <p:spPr bwMode="auto">
          <a:xfrm rot="-1963988" flipH="1" flipV="1">
            <a:off x="2057400" y="5410200"/>
            <a:ext cx="838200" cy="304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a:tailEnd/>
          </a:ln>
        </p:spPr>
        <p:txBody>
          <a:bodyPr wrap="none" anchor="ctr"/>
          <a:lstStyle/>
          <a:p>
            <a:endParaRPr lang="zh-CN" altLang="en-US"/>
          </a:p>
        </p:txBody>
      </p:sp>
      <p:graphicFrame>
        <p:nvGraphicFramePr>
          <p:cNvPr id="112644" name="Object 58"/>
          <p:cNvGraphicFramePr>
            <a:graphicFrameLocks noChangeAspect="1"/>
          </p:cNvGraphicFramePr>
          <p:nvPr/>
        </p:nvGraphicFramePr>
        <p:xfrm>
          <a:off x="457200" y="744538"/>
          <a:ext cx="7602538" cy="1924050"/>
        </p:xfrm>
        <a:graphic>
          <a:graphicData uri="http://schemas.openxmlformats.org/presentationml/2006/ole">
            <p:oleObj spid="_x0000_s112857" name="Document" r:id="rId3" imgW="7733122" imgH="1967636" progId="Word.Document.8">
              <p:embed/>
            </p:oleObj>
          </a:graphicData>
        </a:graphic>
      </p:graphicFrame>
      <p:sp>
        <p:nvSpPr>
          <p:cNvPr id="12347" name="Arc 59"/>
          <p:cNvSpPr>
            <a:spLocks/>
          </p:cNvSpPr>
          <p:nvPr/>
        </p:nvSpPr>
        <p:spPr bwMode="auto">
          <a:xfrm flipV="1">
            <a:off x="2071688" y="4859338"/>
            <a:ext cx="1174750" cy="87471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0000"/>
            </a:solidFill>
            <a:round/>
            <a:headEnd/>
            <a:tailEnd/>
          </a:ln>
        </p:spPr>
        <p:txBody>
          <a:bodyPr wrap="none" anchor="ctr"/>
          <a:lstStyle/>
          <a:p>
            <a:endParaRPr lang="zh-CN" altLang="en-US"/>
          </a:p>
        </p:txBody>
      </p:sp>
      <p:sp>
        <p:nvSpPr>
          <p:cNvPr id="12348" name="Arc 60"/>
          <p:cNvSpPr>
            <a:spLocks/>
          </p:cNvSpPr>
          <p:nvPr/>
        </p:nvSpPr>
        <p:spPr bwMode="auto">
          <a:xfrm rot="-757904">
            <a:off x="1912938" y="4665663"/>
            <a:ext cx="1330325" cy="336550"/>
          </a:xfrm>
          <a:custGeom>
            <a:avLst/>
            <a:gdLst>
              <a:gd name="T0" fmla="*/ 0 w 43040"/>
              <a:gd name="T1" fmla="*/ 2147483646 h 21600"/>
              <a:gd name="T2" fmla="*/ 2147483646 w 43040"/>
              <a:gd name="T3" fmla="*/ 2147483646 h 21600"/>
              <a:gd name="T4" fmla="*/ 2147483646 w 43040"/>
              <a:gd name="T5" fmla="*/ 2147483646 h 21600"/>
              <a:gd name="T6" fmla="*/ 0 60000 65536"/>
              <a:gd name="T7" fmla="*/ 0 60000 65536"/>
              <a:gd name="T8" fmla="*/ 0 60000 65536"/>
            </a:gdLst>
            <a:ahLst/>
            <a:cxnLst>
              <a:cxn ang="T6">
                <a:pos x="T0" y="T1"/>
              </a:cxn>
              <a:cxn ang="T7">
                <a:pos x="T2" y="T3"/>
              </a:cxn>
              <a:cxn ang="T8">
                <a:pos x="T4" y="T5"/>
              </a:cxn>
            </a:cxnLst>
            <a:rect l="0" t="0" r="r" b="b"/>
            <a:pathLst>
              <a:path w="43040" h="21600" fill="none" extrusionOk="0">
                <a:moveTo>
                  <a:pt x="0" y="19616"/>
                </a:moveTo>
                <a:cubicBezTo>
                  <a:pt x="1025" y="8502"/>
                  <a:pt x="10348" y="-1"/>
                  <a:pt x="21509" y="0"/>
                </a:cubicBezTo>
                <a:cubicBezTo>
                  <a:pt x="32769" y="0"/>
                  <a:pt x="42141" y="8651"/>
                  <a:pt x="43040" y="19875"/>
                </a:cubicBezTo>
              </a:path>
              <a:path w="43040" h="21600" stroke="0" extrusionOk="0">
                <a:moveTo>
                  <a:pt x="0" y="19616"/>
                </a:moveTo>
                <a:cubicBezTo>
                  <a:pt x="1025" y="8502"/>
                  <a:pt x="10348" y="-1"/>
                  <a:pt x="21509" y="0"/>
                </a:cubicBezTo>
                <a:cubicBezTo>
                  <a:pt x="32769" y="0"/>
                  <a:pt x="42141" y="8651"/>
                  <a:pt x="43040" y="19875"/>
                </a:cubicBezTo>
                <a:lnTo>
                  <a:pt x="21509" y="21600"/>
                </a:lnTo>
                <a:lnTo>
                  <a:pt x="0" y="19616"/>
                </a:lnTo>
                <a:close/>
              </a:path>
            </a:pathLst>
          </a:custGeom>
          <a:noFill/>
          <a:ln w="28575">
            <a:solidFill>
              <a:srgbClr val="FF0000"/>
            </a:solidFill>
            <a:prstDash val="dash"/>
            <a:round/>
            <a:headEnd/>
            <a:tailEnd/>
          </a:ln>
        </p:spPr>
        <p:txBody>
          <a:bodyPr wrap="none" anchor="ctr"/>
          <a:lstStyle/>
          <a:p>
            <a:endParaRPr lang="zh-CN" altLang="en-US"/>
          </a:p>
        </p:txBody>
      </p:sp>
      <p:sp>
        <p:nvSpPr>
          <p:cNvPr id="12349" name="Arc 61"/>
          <p:cNvSpPr>
            <a:spLocks/>
          </p:cNvSpPr>
          <p:nvPr/>
        </p:nvSpPr>
        <p:spPr bwMode="auto">
          <a:xfrm flipV="1">
            <a:off x="1949450" y="3989388"/>
            <a:ext cx="1311275" cy="1098550"/>
          </a:xfrm>
          <a:custGeom>
            <a:avLst/>
            <a:gdLst>
              <a:gd name="T0" fmla="*/ 0 w 21575"/>
              <a:gd name="T1" fmla="*/ 0 h 21600"/>
              <a:gd name="T2" fmla="*/ 2147483646 w 21575"/>
              <a:gd name="T3" fmla="*/ 2147483646 h 21600"/>
              <a:gd name="T4" fmla="*/ 0 w 21575"/>
              <a:gd name="T5" fmla="*/ 2147483646 h 21600"/>
              <a:gd name="T6" fmla="*/ 0 60000 65536"/>
              <a:gd name="T7" fmla="*/ 0 60000 65536"/>
              <a:gd name="T8" fmla="*/ 0 60000 65536"/>
            </a:gdLst>
            <a:ahLst/>
            <a:cxnLst>
              <a:cxn ang="T6">
                <a:pos x="T0" y="T1"/>
              </a:cxn>
              <a:cxn ang="T7">
                <a:pos x="T2" y="T3"/>
              </a:cxn>
              <a:cxn ang="T8">
                <a:pos x="T4" y="T5"/>
              </a:cxn>
            </a:cxnLst>
            <a:rect l="0" t="0" r="r" b="b"/>
            <a:pathLst>
              <a:path w="21575" h="21600" fill="none" extrusionOk="0">
                <a:moveTo>
                  <a:pt x="-1" y="0"/>
                </a:moveTo>
                <a:cubicBezTo>
                  <a:pt x="11524" y="0"/>
                  <a:pt x="21019" y="9047"/>
                  <a:pt x="21574" y="20559"/>
                </a:cubicBezTo>
              </a:path>
              <a:path w="21575" h="21600" stroke="0" extrusionOk="0">
                <a:moveTo>
                  <a:pt x="-1" y="0"/>
                </a:moveTo>
                <a:cubicBezTo>
                  <a:pt x="11524" y="0"/>
                  <a:pt x="21019" y="9047"/>
                  <a:pt x="21574" y="20559"/>
                </a:cubicBezTo>
                <a:lnTo>
                  <a:pt x="0" y="21600"/>
                </a:lnTo>
                <a:lnTo>
                  <a:pt x="-1" y="0"/>
                </a:lnTo>
                <a:close/>
              </a:path>
            </a:pathLst>
          </a:custGeom>
          <a:noFill/>
          <a:ln w="28575">
            <a:solidFill>
              <a:srgbClr val="FF0000"/>
            </a:solidFill>
            <a:round/>
            <a:headEnd/>
            <a:tailEnd/>
          </a:ln>
        </p:spPr>
        <p:txBody>
          <a:bodyPr wrap="none" anchor="ctr"/>
          <a:lstStyle/>
          <a:p>
            <a:endParaRPr lang="zh-CN" altLang="en-US"/>
          </a:p>
        </p:txBody>
      </p:sp>
      <p:sp>
        <p:nvSpPr>
          <p:cNvPr id="12350" name="Arc 62"/>
          <p:cNvSpPr>
            <a:spLocks/>
          </p:cNvSpPr>
          <p:nvPr/>
        </p:nvSpPr>
        <p:spPr bwMode="auto">
          <a:xfrm rot="-757904">
            <a:off x="1898650" y="3963988"/>
            <a:ext cx="1328738" cy="336550"/>
          </a:xfrm>
          <a:custGeom>
            <a:avLst/>
            <a:gdLst>
              <a:gd name="T0" fmla="*/ 0 w 43040"/>
              <a:gd name="T1" fmla="*/ 2147483646 h 21600"/>
              <a:gd name="T2" fmla="*/ 2147483646 w 43040"/>
              <a:gd name="T3" fmla="*/ 2147483646 h 21600"/>
              <a:gd name="T4" fmla="*/ 2147483646 w 43040"/>
              <a:gd name="T5" fmla="*/ 2147483646 h 21600"/>
              <a:gd name="T6" fmla="*/ 0 60000 65536"/>
              <a:gd name="T7" fmla="*/ 0 60000 65536"/>
              <a:gd name="T8" fmla="*/ 0 60000 65536"/>
            </a:gdLst>
            <a:ahLst/>
            <a:cxnLst>
              <a:cxn ang="T6">
                <a:pos x="T0" y="T1"/>
              </a:cxn>
              <a:cxn ang="T7">
                <a:pos x="T2" y="T3"/>
              </a:cxn>
              <a:cxn ang="T8">
                <a:pos x="T4" y="T5"/>
              </a:cxn>
            </a:cxnLst>
            <a:rect l="0" t="0" r="r" b="b"/>
            <a:pathLst>
              <a:path w="43040" h="21600" fill="none" extrusionOk="0">
                <a:moveTo>
                  <a:pt x="0" y="19616"/>
                </a:moveTo>
                <a:cubicBezTo>
                  <a:pt x="1025" y="8502"/>
                  <a:pt x="10348" y="-1"/>
                  <a:pt x="21509" y="0"/>
                </a:cubicBezTo>
                <a:cubicBezTo>
                  <a:pt x="32769" y="0"/>
                  <a:pt x="42141" y="8651"/>
                  <a:pt x="43040" y="19875"/>
                </a:cubicBezTo>
              </a:path>
              <a:path w="43040" h="21600" stroke="0" extrusionOk="0">
                <a:moveTo>
                  <a:pt x="0" y="19616"/>
                </a:moveTo>
                <a:cubicBezTo>
                  <a:pt x="1025" y="8502"/>
                  <a:pt x="10348" y="-1"/>
                  <a:pt x="21509" y="0"/>
                </a:cubicBezTo>
                <a:cubicBezTo>
                  <a:pt x="32769" y="0"/>
                  <a:pt x="42141" y="8651"/>
                  <a:pt x="43040" y="19875"/>
                </a:cubicBezTo>
                <a:lnTo>
                  <a:pt x="21509" y="21600"/>
                </a:lnTo>
                <a:lnTo>
                  <a:pt x="0" y="19616"/>
                </a:lnTo>
                <a:close/>
              </a:path>
            </a:pathLst>
          </a:custGeom>
          <a:noFill/>
          <a:ln w="28575">
            <a:solidFill>
              <a:srgbClr val="FF0000"/>
            </a:solidFill>
            <a:prstDash val="dash"/>
            <a:round/>
            <a:headEnd/>
            <a:tailEnd/>
          </a:ln>
        </p:spPr>
        <p:txBody>
          <a:bodyPr wrap="none" anchor="ctr"/>
          <a:lstStyle/>
          <a:p>
            <a:endParaRPr lang="zh-CN" altLang="en-US"/>
          </a:p>
        </p:txBody>
      </p:sp>
      <p:sp>
        <p:nvSpPr>
          <p:cNvPr id="12351" name="Arc 63"/>
          <p:cNvSpPr>
            <a:spLocks/>
          </p:cNvSpPr>
          <p:nvPr/>
        </p:nvSpPr>
        <p:spPr bwMode="auto">
          <a:xfrm flipV="1">
            <a:off x="1958975" y="3170238"/>
            <a:ext cx="985838" cy="1220787"/>
          </a:xfrm>
          <a:custGeom>
            <a:avLst/>
            <a:gdLst>
              <a:gd name="T0" fmla="*/ 0 w 18100"/>
              <a:gd name="T1" fmla="*/ 0 h 21600"/>
              <a:gd name="T2" fmla="*/ 2147483646 w 18100"/>
              <a:gd name="T3" fmla="*/ 2147483646 h 21600"/>
              <a:gd name="T4" fmla="*/ 0 w 18100"/>
              <a:gd name="T5" fmla="*/ 2147483646 h 21600"/>
              <a:gd name="T6" fmla="*/ 0 60000 65536"/>
              <a:gd name="T7" fmla="*/ 0 60000 65536"/>
              <a:gd name="T8" fmla="*/ 0 60000 65536"/>
            </a:gdLst>
            <a:ahLst/>
            <a:cxnLst>
              <a:cxn ang="T6">
                <a:pos x="T0" y="T1"/>
              </a:cxn>
              <a:cxn ang="T7">
                <a:pos x="T2" y="T3"/>
              </a:cxn>
              <a:cxn ang="T8">
                <a:pos x="T4" y="T5"/>
              </a:cxn>
            </a:cxnLst>
            <a:rect l="0" t="0" r="r" b="b"/>
            <a:pathLst>
              <a:path w="18100" h="21600" fill="none" extrusionOk="0">
                <a:moveTo>
                  <a:pt x="-1" y="0"/>
                </a:moveTo>
                <a:cubicBezTo>
                  <a:pt x="7304" y="0"/>
                  <a:pt x="14113" y="3691"/>
                  <a:pt x="18099" y="9812"/>
                </a:cubicBezTo>
              </a:path>
              <a:path w="18100" h="21600" stroke="0" extrusionOk="0">
                <a:moveTo>
                  <a:pt x="-1" y="0"/>
                </a:moveTo>
                <a:cubicBezTo>
                  <a:pt x="7304" y="0"/>
                  <a:pt x="14113" y="3691"/>
                  <a:pt x="18099" y="9812"/>
                </a:cubicBezTo>
                <a:lnTo>
                  <a:pt x="0" y="21600"/>
                </a:lnTo>
                <a:lnTo>
                  <a:pt x="-1" y="0"/>
                </a:lnTo>
                <a:close/>
              </a:path>
            </a:pathLst>
          </a:custGeom>
          <a:noFill/>
          <a:ln w="28575">
            <a:solidFill>
              <a:srgbClr val="FF0000"/>
            </a:solidFill>
            <a:round/>
            <a:headEnd/>
            <a:tailEnd/>
          </a:ln>
        </p:spPr>
        <p:txBody>
          <a:bodyPr wrap="none" anchor="ctr"/>
          <a:lstStyle/>
          <a:p>
            <a:endParaRPr lang="zh-CN" altLang="en-US"/>
          </a:p>
        </p:txBody>
      </p:sp>
      <p:graphicFrame>
        <p:nvGraphicFramePr>
          <p:cNvPr id="12352" name="Object 64"/>
          <p:cNvGraphicFramePr>
            <a:graphicFrameLocks noChangeAspect="1"/>
          </p:cNvGraphicFramePr>
          <p:nvPr/>
        </p:nvGraphicFramePr>
        <p:xfrm>
          <a:off x="1905000" y="5791200"/>
          <a:ext cx="266700" cy="266700"/>
        </p:xfrm>
        <a:graphic>
          <a:graphicData uri="http://schemas.openxmlformats.org/presentationml/2006/ole">
            <p:oleObj spid="_x0000_s112858" name="公式" r:id="rId4" imgW="317225" imgH="317225" progId="Equation.3">
              <p:embed/>
            </p:oleObj>
          </a:graphicData>
        </a:graphic>
      </p:graphicFrame>
      <p:grpSp>
        <p:nvGrpSpPr>
          <p:cNvPr id="12353" name="Group 65"/>
          <p:cNvGrpSpPr>
            <a:grpSpLocks/>
          </p:cNvGrpSpPr>
          <p:nvPr/>
        </p:nvGrpSpPr>
        <p:grpSpPr bwMode="auto">
          <a:xfrm>
            <a:off x="2743200" y="5168900"/>
            <a:ext cx="304800" cy="376238"/>
            <a:chOff x="2736" y="3219"/>
            <a:chExt cx="192" cy="237"/>
          </a:xfrm>
        </p:grpSpPr>
        <p:graphicFrame>
          <p:nvGraphicFramePr>
            <p:cNvPr id="112687" name="Object 66"/>
            <p:cNvGraphicFramePr>
              <a:graphicFrameLocks noChangeAspect="1"/>
            </p:cNvGraphicFramePr>
            <p:nvPr/>
          </p:nvGraphicFramePr>
          <p:xfrm>
            <a:off x="2816" y="3392"/>
            <a:ext cx="64" cy="64"/>
          </p:xfrm>
          <a:graphic>
            <a:graphicData uri="http://schemas.openxmlformats.org/presentationml/2006/ole">
              <p:oleObj spid="_x0000_s112859" name="公式" r:id="rId5" imgW="166320" imgH="166320" progId="Equation.3">
                <p:embed/>
              </p:oleObj>
            </a:graphicData>
          </a:graphic>
        </p:graphicFrame>
        <p:graphicFrame>
          <p:nvGraphicFramePr>
            <p:cNvPr id="112688" name="Object 67"/>
            <p:cNvGraphicFramePr>
              <a:graphicFrameLocks noChangeAspect="1"/>
            </p:cNvGraphicFramePr>
            <p:nvPr/>
          </p:nvGraphicFramePr>
          <p:xfrm>
            <a:off x="2736" y="3219"/>
            <a:ext cx="192" cy="141"/>
          </p:xfrm>
          <a:graphic>
            <a:graphicData uri="http://schemas.openxmlformats.org/presentationml/2006/ole">
              <p:oleObj spid="_x0000_s112860" name="公式" r:id="rId6" imgW="416160" imgH="291240" progId="Equation.3">
                <p:embed/>
              </p:oleObj>
            </a:graphicData>
          </a:graphic>
        </p:graphicFrame>
      </p:grpSp>
      <p:grpSp>
        <p:nvGrpSpPr>
          <p:cNvPr id="12356" name="Group 68"/>
          <p:cNvGrpSpPr>
            <a:grpSpLocks/>
          </p:cNvGrpSpPr>
          <p:nvPr/>
        </p:nvGrpSpPr>
        <p:grpSpPr bwMode="auto">
          <a:xfrm>
            <a:off x="2819400" y="5486400"/>
            <a:ext cx="381000" cy="625475"/>
            <a:chOff x="1632" y="3456"/>
            <a:chExt cx="240" cy="394"/>
          </a:xfrm>
        </p:grpSpPr>
        <p:sp>
          <p:nvSpPr>
            <p:cNvPr id="112685" name="Line 69"/>
            <p:cNvSpPr>
              <a:spLocks noChangeShapeType="1"/>
            </p:cNvSpPr>
            <p:nvPr/>
          </p:nvSpPr>
          <p:spPr bwMode="auto">
            <a:xfrm>
              <a:off x="1700" y="3456"/>
              <a:ext cx="0" cy="192"/>
            </a:xfrm>
            <a:prstGeom prst="line">
              <a:avLst/>
            </a:prstGeom>
            <a:noFill/>
            <a:ln w="28575">
              <a:solidFill>
                <a:srgbClr val="CC3399"/>
              </a:solidFill>
              <a:round/>
              <a:headEnd/>
              <a:tailEnd/>
            </a:ln>
          </p:spPr>
          <p:txBody>
            <a:bodyPr wrap="none" anchor="ctr"/>
            <a:lstStyle/>
            <a:p>
              <a:endParaRPr lang="zh-CN" altLang="en-US"/>
            </a:p>
          </p:txBody>
        </p:sp>
        <p:graphicFrame>
          <p:nvGraphicFramePr>
            <p:cNvPr id="112686" name="Object 70"/>
            <p:cNvGraphicFramePr>
              <a:graphicFrameLocks noChangeAspect="1"/>
            </p:cNvGraphicFramePr>
            <p:nvPr/>
          </p:nvGraphicFramePr>
          <p:xfrm>
            <a:off x="1632" y="3696"/>
            <a:ext cx="240" cy="154"/>
          </p:xfrm>
          <a:graphic>
            <a:graphicData uri="http://schemas.openxmlformats.org/presentationml/2006/ole">
              <p:oleObj spid="_x0000_s112861" name="公式" r:id="rId7" imgW="530280" imgH="322560" progId="Equation.3">
                <p:embed/>
              </p:oleObj>
            </a:graphicData>
          </a:graphic>
        </p:graphicFrame>
      </p:grpSp>
      <p:graphicFrame>
        <p:nvGraphicFramePr>
          <p:cNvPr id="12359" name="Object 71"/>
          <p:cNvGraphicFramePr>
            <a:graphicFrameLocks noChangeAspect="1"/>
          </p:cNvGraphicFramePr>
          <p:nvPr/>
        </p:nvGraphicFramePr>
        <p:xfrm>
          <a:off x="3962400" y="3581400"/>
          <a:ext cx="4591050" cy="590550"/>
        </p:xfrm>
        <a:graphic>
          <a:graphicData uri="http://schemas.openxmlformats.org/presentationml/2006/ole">
            <p:oleObj spid="_x0000_s112862" name="文档" r:id="rId8" imgW="4597400" imgH="594360" progId="Word.Document.8">
              <p:embed/>
            </p:oleObj>
          </a:graphicData>
        </a:graphic>
      </p:graphicFrame>
      <p:graphicFrame>
        <p:nvGraphicFramePr>
          <p:cNvPr id="12360" name="Object 72"/>
          <p:cNvGraphicFramePr>
            <a:graphicFrameLocks noChangeAspect="1"/>
          </p:cNvGraphicFramePr>
          <p:nvPr/>
        </p:nvGraphicFramePr>
        <p:xfrm>
          <a:off x="4572000" y="4343400"/>
          <a:ext cx="1841500" cy="368300"/>
        </p:xfrm>
        <a:graphic>
          <a:graphicData uri="http://schemas.openxmlformats.org/presentationml/2006/ole">
            <p:oleObj spid="_x0000_s112863" name="公式" r:id="rId9" imgW="1841500" imgH="368300" progId="Equation.3">
              <p:embed/>
            </p:oleObj>
          </a:graphicData>
        </a:graphic>
      </p:graphicFrame>
      <p:graphicFrame>
        <p:nvGraphicFramePr>
          <p:cNvPr id="12361" name="Object 73"/>
          <p:cNvGraphicFramePr>
            <a:graphicFrameLocks noChangeAspect="1"/>
          </p:cNvGraphicFramePr>
          <p:nvPr/>
        </p:nvGraphicFramePr>
        <p:xfrm>
          <a:off x="4603750" y="4800600"/>
          <a:ext cx="1803400" cy="404813"/>
        </p:xfrm>
        <a:graphic>
          <a:graphicData uri="http://schemas.openxmlformats.org/presentationml/2006/ole">
            <p:oleObj spid="_x0000_s112864" name="公式" r:id="rId10" imgW="1802618" imgH="406224" progId="Equation.3">
              <p:embed/>
            </p:oleObj>
          </a:graphicData>
        </a:graphic>
      </p:graphicFrame>
      <p:graphicFrame>
        <p:nvGraphicFramePr>
          <p:cNvPr id="12362" name="Object 74"/>
          <p:cNvGraphicFramePr>
            <a:graphicFrameLocks noChangeAspect="1"/>
          </p:cNvGraphicFramePr>
          <p:nvPr/>
        </p:nvGraphicFramePr>
        <p:xfrm>
          <a:off x="4616450" y="5334000"/>
          <a:ext cx="901700" cy="315913"/>
        </p:xfrm>
        <a:graphic>
          <a:graphicData uri="http://schemas.openxmlformats.org/presentationml/2006/ole">
            <p:oleObj spid="_x0000_s112865" name="公式" r:id="rId11" imgW="901309" imgH="317362" progId="Equation.3">
              <p:embed/>
            </p:oleObj>
          </a:graphicData>
        </a:graphic>
      </p:graphicFrame>
      <p:sp>
        <p:nvSpPr>
          <p:cNvPr id="12363" name="Line 75"/>
          <p:cNvSpPr>
            <a:spLocks noChangeShapeType="1"/>
          </p:cNvSpPr>
          <p:nvPr/>
        </p:nvSpPr>
        <p:spPr bwMode="auto">
          <a:xfrm>
            <a:off x="2590800" y="5486400"/>
            <a:ext cx="304800" cy="304800"/>
          </a:xfrm>
          <a:prstGeom prst="line">
            <a:avLst/>
          </a:prstGeom>
          <a:noFill/>
          <a:ln w="28575">
            <a:solidFill>
              <a:schemeClr val="accent2"/>
            </a:solidFill>
            <a:round/>
            <a:headEnd/>
            <a:tailEnd/>
          </a:ln>
        </p:spPr>
        <p:txBody>
          <a:bodyPr wrap="none" anchor="ctr"/>
          <a:lstStyle/>
          <a:p>
            <a:endParaRPr lang="zh-CN" altLang="en-US"/>
          </a:p>
        </p:txBody>
      </p:sp>
      <p:grpSp>
        <p:nvGrpSpPr>
          <p:cNvPr id="12364" name="Group 76"/>
          <p:cNvGrpSpPr>
            <a:grpSpLocks/>
          </p:cNvGrpSpPr>
          <p:nvPr/>
        </p:nvGrpSpPr>
        <p:grpSpPr bwMode="auto">
          <a:xfrm>
            <a:off x="990600" y="5422900"/>
            <a:ext cx="1600200" cy="368300"/>
            <a:chOff x="480" y="3416"/>
            <a:chExt cx="1008" cy="232"/>
          </a:xfrm>
        </p:grpSpPr>
        <p:graphicFrame>
          <p:nvGraphicFramePr>
            <p:cNvPr id="112683" name="Object 77"/>
            <p:cNvGraphicFramePr>
              <a:graphicFrameLocks noChangeAspect="1"/>
            </p:cNvGraphicFramePr>
            <p:nvPr/>
          </p:nvGraphicFramePr>
          <p:xfrm>
            <a:off x="480" y="3416"/>
            <a:ext cx="279" cy="232"/>
          </p:xfrm>
          <a:graphic>
            <a:graphicData uri="http://schemas.openxmlformats.org/presentationml/2006/ole">
              <p:oleObj spid="_x0000_s112866" name="公式" r:id="rId12" imgW="436680" imgH="353520" progId="Equation.3">
                <p:embed/>
              </p:oleObj>
            </a:graphicData>
          </a:graphic>
        </p:graphicFrame>
        <p:sp>
          <p:nvSpPr>
            <p:cNvPr id="112684" name="Line 78"/>
            <p:cNvSpPr>
              <a:spLocks noChangeShapeType="1"/>
            </p:cNvSpPr>
            <p:nvPr/>
          </p:nvSpPr>
          <p:spPr bwMode="auto">
            <a:xfrm>
              <a:off x="720" y="3524"/>
              <a:ext cx="768" cy="0"/>
            </a:xfrm>
            <a:prstGeom prst="line">
              <a:avLst/>
            </a:prstGeom>
            <a:noFill/>
            <a:ln w="28575">
              <a:solidFill>
                <a:srgbClr val="CC3399"/>
              </a:solidFill>
              <a:round/>
              <a:headEnd/>
              <a:tailEnd type="triangle" w="med" len="med"/>
            </a:ln>
          </p:spPr>
          <p:txBody>
            <a:bodyPr wrap="none" anchor="ctr"/>
            <a:lstStyle/>
            <a:p>
              <a:endParaRPr lang="zh-CN" altLang="en-US"/>
            </a:p>
          </p:txBody>
        </p:sp>
      </p:grpSp>
      <p:sp>
        <p:nvSpPr>
          <p:cNvPr id="12367" name="Rectangle 79"/>
          <p:cNvSpPr>
            <a:spLocks noChangeArrowheads="1"/>
          </p:cNvSpPr>
          <p:nvPr/>
        </p:nvSpPr>
        <p:spPr bwMode="auto">
          <a:xfrm>
            <a:off x="4495800" y="4178300"/>
            <a:ext cx="2057400" cy="1536700"/>
          </a:xfrm>
          <a:prstGeom prst="rect">
            <a:avLst/>
          </a:prstGeom>
          <a:noFill/>
          <a:ln w="28575">
            <a:solidFill>
              <a:srgbClr val="CC3399"/>
            </a:solidFill>
            <a:miter lim="800000"/>
            <a:headEnd/>
            <a:tailEnd/>
          </a:ln>
        </p:spPr>
        <p:txBody>
          <a:bodyPr wrap="none" anchor="ctr"/>
          <a:lstStyle/>
          <a:p>
            <a:pPr eaLnBrk="1" hangingPunct="1"/>
            <a:endParaRPr lang="zh-CN" altLang="en-US"/>
          </a:p>
        </p:txBody>
      </p:sp>
      <p:sp>
        <p:nvSpPr>
          <p:cNvPr id="12368" name="Text Box 80"/>
          <p:cNvSpPr txBox="1">
            <a:spLocks noChangeArrowheads="1"/>
          </p:cNvSpPr>
          <p:nvPr/>
        </p:nvSpPr>
        <p:spPr bwMode="auto">
          <a:xfrm>
            <a:off x="4343400" y="5729288"/>
            <a:ext cx="4191000" cy="519112"/>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chemeClr val="accent2"/>
                </a:solidFill>
              </a:rPr>
              <a:t>螺旋线的参数方程</a:t>
            </a:r>
          </a:p>
        </p:txBody>
      </p:sp>
      <p:sp>
        <p:nvSpPr>
          <p:cNvPr id="12369" name="Rectangle 81"/>
          <p:cNvSpPr>
            <a:spLocks noChangeArrowheads="1"/>
          </p:cNvSpPr>
          <p:nvPr/>
        </p:nvSpPr>
        <p:spPr bwMode="auto">
          <a:xfrm>
            <a:off x="3838575" y="2649538"/>
            <a:ext cx="2786063" cy="519112"/>
          </a:xfrm>
          <a:prstGeom prst="rect">
            <a:avLst/>
          </a:prstGeom>
          <a:noFill/>
          <a:ln w="9525">
            <a:noFill/>
            <a:miter lim="800000"/>
            <a:headEnd/>
            <a:tailEnd/>
          </a:ln>
        </p:spPr>
        <p:txBody>
          <a:bodyPr wrap="none">
            <a:spAutoFit/>
          </a:bodyPr>
          <a:lstStyle/>
          <a:p>
            <a:pPr eaLnBrk="1" hangingPunct="1"/>
            <a:r>
              <a:rPr lang="zh-CN" altLang="en-US" sz="2800" b="1"/>
              <a:t>取时间</a:t>
            </a:r>
            <a:r>
              <a:rPr lang="en-US" altLang="zh-CN" sz="2800" b="1" i="1"/>
              <a:t>t</a:t>
            </a:r>
            <a:r>
              <a:rPr lang="zh-CN" altLang="en-US" sz="2800" b="1"/>
              <a:t>为参数，</a:t>
            </a:r>
          </a:p>
        </p:txBody>
      </p:sp>
      <p:sp>
        <p:nvSpPr>
          <p:cNvPr id="12370" name="Text Box 82"/>
          <p:cNvSpPr txBox="1">
            <a:spLocks noChangeArrowheads="1"/>
          </p:cNvSpPr>
          <p:nvPr/>
        </p:nvSpPr>
        <p:spPr bwMode="auto">
          <a:xfrm>
            <a:off x="838200" y="2833688"/>
            <a:ext cx="1066800" cy="519112"/>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解</a:t>
            </a:r>
          </a:p>
        </p:txBody>
      </p:sp>
      <p:grpSp>
        <p:nvGrpSpPr>
          <p:cNvPr id="12371" name="Group 83"/>
          <p:cNvGrpSpPr>
            <a:grpSpLocks/>
          </p:cNvGrpSpPr>
          <p:nvPr/>
        </p:nvGrpSpPr>
        <p:grpSpPr bwMode="auto">
          <a:xfrm>
            <a:off x="1492250" y="2743200"/>
            <a:ext cx="2317750" cy="3378200"/>
            <a:chOff x="940" y="1728"/>
            <a:chExt cx="1460" cy="2128"/>
          </a:xfrm>
        </p:grpSpPr>
        <p:grpSp>
          <p:nvGrpSpPr>
            <p:cNvPr id="112665" name="Group 84"/>
            <p:cNvGrpSpPr>
              <a:grpSpLocks/>
            </p:cNvGrpSpPr>
            <p:nvPr/>
          </p:nvGrpSpPr>
          <p:grpSpPr bwMode="auto">
            <a:xfrm>
              <a:off x="940" y="1728"/>
              <a:ext cx="1460" cy="2128"/>
              <a:chOff x="1321" y="816"/>
              <a:chExt cx="1822" cy="2656"/>
            </a:xfrm>
          </p:grpSpPr>
          <p:grpSp>
            <p:nvGrpSpPr>
              <p:cNvPr id="112667" name="Group 85"/>
              <p:cNvGrpSpPr>
                <a:grpSpLocks/>
              </p:cNvGrpSpPr>
              <p:nvPr/>
            </p:nvGrpSpPr>
            <p:grpSpPr bwMode="auto">
              <a:xfrm>
                <a:off x="1680" y="1200"/>
                <a:ext cx="1050" cy="2064"/>
                <a:chOff x="3360" y="1824"/>
                <a:chExt cx="1172" cy="2304"/>
              </a:xfrm>
            </p:grpSpPr>
            <p:sp>
              <p:nvSpPr>
                <p:cNvPr id="112681" name="AutoShape 86"/>
                <p:cNvSpPr>
                  <a:spLocks noChangeArrowheads="1"/>
                </p:cNvSpPr>
                <p:nvPr/>
              </p:nvSpPr>
              <p:spPr bwMode="auto">
                <a:xfrm>
                  <a:off x="3360" y="1824"/>
                  <a:ext cx="1152" cy="2304"/>
                </a:xfrm>
                <a:prstGeom prst="can">
                  <a:avLst>
                    <a:gd name="adj" fmla="val 50000"/>
                  </a:avLst>
                </a:prstGeom>
                <a:noFill/>
                <a:ln w="28575">
                  <a:solidFill>
                    <a:schemeClr val="tx1"/>
                  </a:solidFill>
                  <a:round/>
                  <a:headEnd/>
                  <a:tailEnd/>
                </a:ln>
              </p:spPr>
              <p:txBody>
                <a:bodyPr wrap="none" anchor="ctr"/>
                <a:lstStyle/>
                <a:p>
                  <a:pPr eaLnBrk="1" hangingPunct="1"/>
                  <a:endParaRPr lang="zh-CN" altLang="en-US"/>
                </a:p>
              </p:txBody>
            </p:sp>
            <p:sp>
              <p:nvSpPr>
                <p:cNvPr id="112682" name="Arc 87"/>
                <p:cNvSpPr>
                  <a:spLocks/>
                </p:cNvSpPr>
                <p:nvPr/>
              </p:nvSpPr>
              <p:spPr bwMode="auto">
                <a:xfrm rot="-5240151">
                  <a:off x="3788" y="3172"/>
                  <a:ext cx="336" cy="1152"/>
                </a:xfrm>
                <a:custGeom>
                  <a:avLst/>
                  <a:gdLst>
                    <a:gd name="T0" fmla="*/ 0 w 21600"/>
                    <a:gd name="T1" fmla="*/ 0 h 42524"/>
                    <a:gd name="T2" fmla="*/ 0 w 21600"/>
                    <a:gd name="T3" fmla="*/ 0 h 42524"/>
                    <a:gd name="T4" fmla="*/ 0 w 21600"/>
                    <a:gd name="T5" fmla="*/ 0 h 42524"/>
                    <a:gd name="T6" fmla="*/ 0 60000 65536"/>
                    <a:gd name="T7" fmla="*/ 0 60000 65536"/>
                    <a:gd name="T8" fmla="*/ 0 60000 65536"/>
                  </a:gdLst>
                  <a:ahLst/>
                  <a:cxnLst>
                    <a:cxn ang="T6">
                      <a:pos x="T0" y="T1"/>
                    </a:cxn>
                    <a:cxn ang="T7">
                      <a:pos x="T2" y="T3"/>
                    </a:cxn>
                    <a:cxn ang="T8">
                      <a:pos x="T4" y="T5"/>
                    </a:cxn>
                  </a:cxnLst>
                  <a:rect l="0" t="0" r="r" b="b"/>
                  <a:pathLst>
                    <a:path w="21600" h="42524" fill="none" extrusionOk="0">
                      <a:moveTo>
                        <a:pt x="-1" y="0"/>
                      </a:moveTo>
                      <a:cubicBezTo>
                        <a:pt x="11929" y="0"/>
                        <a:pt x="21600" y="9670"/>
                        <a:pt x="21600" y="21600"/>
                      </a:cubicBezTo>
                      <a:cubicBezTo>
                        <a:pt x="21600" y="31464"/>
                        <a:pt x="14917" y="40075"/>
                        <a:pt x="5361" y="42523"/>
                      </a:cubicBezTo>
                    </a:path>
                    <a:path w="21600" h="42524" stroke="0" extrusionOk="0">
                      <a:moveTo>
                        <a:pt x="-1" y="0"/>
                      </a:moveTo>
                      <a:cubicBezTo>
                        <a:pt x="11929" y="0"/>
                        <a:pt x="21600" y="9670"/>
                        <a:pt x="21600" y="21600"/>
                      </a:cubicBezTo>
                      <a:cubicBezTo>
                        <a:pt x="21600" y="31464"/>
                        <a:pt x="14917" y="40075"/>
                        <a:pt x="5361" y="42523"/>
                      </a:cubicBezTo>
                      <a:lnTo>
                        <a:pt x="0" y="21600"/>
                      </a:lnTo>
                      <a:lnTo>
                        <a:pt x="-1" y="0"/>
                      </a:lnTo>
                      <a:close/>
                    </a:path>
                  </a:pathLst>
                </a:custGeom>
                <a:noFill/>
                <a:ln w="28575">
                  <a:solidFill>
                    <a:schemeClr val="tx1"/>
                  </a:solidFill>
                  <a:prstDash val="sysDot"/>
                  <a:round/>
                  <a:headEnd/>
                  <a:tailEnd/>
                </a:ln>
              </p:spPr>
              <p:txBody>
                <a:bodyPr wrap="none" anchor="ctr"/>
                <a:lstStyle/>
                <a:p>
                  <a:endParaRPr lang="zh-CN" altLang="en-US"/>
                </a:p>
              </p:txBody>
            </p:sp>
          </p:grpSp>
          <p:grpSp>
            <p:nvGrpSpPr>
              <p:cNvPr id="112668" name="Group 88"/>
              <p:cNvGrpSpPr>
                <a:grpSpLocks/>
              </p:cNvGrpSpPr>
              <p:nvPr/>
            </p:nvGrpSpPr>
            <p:grpSpPr bwMode="auto">
              <a:xfrm>
                <a:off x="1488" y="836"/>
                <a:ext cx="1536" cy="2496"/>
                <a:chOff x="1488" y="836"/>
                <a:chExt cx="1536" cy="2496"/>
              </a:xfrm>
            </p:grpSpPr>
            <p:grpSp>
              <p:nvGrpSpPr>
                <p:cNvPr id="112672" name="Group 89"/>
                <p:cNvGrpSpPr>
                  <a:grpSpLocks/>
                </p:cNvGrpSpPr>
                <p:nvPr/>
              </p:nvGrpSpPr>
              <p:grpSpPr bwMode="auto">
                <a:xfrm>
                  <a:off x="2208" y="836"/>
                  <a:ext cx="0" cy="2188"/>
                  <a:chOff x="2208" y="836"/>
                  <a:chExt cx="0" cy="2188"/>
                </a:xfrm>
              </p:grpSpPr>
              <p:sp>
                <p:nvSpPr>
                  <p:cNvPr id="112679" name="Line 90"/>
                  <p:cNvSpPr>
                    <a:spLocks noChangeShapeType="1"/>
                  </p:cNvSpPr>
                  <p:nvPr/>
                </p:nvSpPr>
                <p:spPr bwMode="auto">
                  <a:xfrm flipV="1">
                    <a:off x="2208" y="836"/>
                    <a:ext cx="0" cy="624"/>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12680" name="Line 91"/>
                  <p:cNvSpPr>
                    <a:spLocks noChangeShapeType="1"/>
                  </p:cNvSpPr>
                  <p:nvPr/>
                </p:nvSpPr>
                <p:spPr bwMode="auto">
                  <a:xfrm>
                    <a:off x="2208" y="1488"/>
                    <a:ext cx="0" cy="1536"/>
                  </a:xfrm>
                  <a:prstGeom prst="line">
                    <a:avLst/>
                  </a:prstGeom>
                  <a:noFill/>
                  <a:ln w="28575">
                    <a:solidFill>
                      <a:schemeClr val="tx1"/>
                    </a:solidFill>
                    <a:prstDash val="sysDot"/>
                    <a:round/>
                    <a:headEnd/>
                    <a:tailEnd/>
                  </a:ln>
                </p:spPr>
                <p:txBody>
                  <a:bodyPr wrap="none" anchor="ctr"/>
                  <a:lstStyle/>
                  <a:p>
                    <a:endParaRPr lang="zh-CN" altLang="en-US"/>
                  </a:p>
                </p:txBody>
              </p:sp>
            </p:grpSp>
            <p:grpSp>
              <p:nvGrpSpPr>
                <p:cNvPr id="112673" name="Group 92"/>
                <p:cNvGrpSpPr>
                  <a:grpSpLocks/>
                </p:cNvGrpSpPr>
                <p:nvPr/>
              </p:nvGrpSpPr>
              <p:grpSpPr bwMode="auto">
                <a:xfrm>
                  <a:off x="2208" y="2976"/>
                  <a:ext cx="816" cy="356"/>
                  <a:chOff x="2208" y="2976"/>
                  <a:chExt cx="816" cy="356"/>
                </a:xfrm>
              </p:grpSpPr>
              <p:sp>
                <p:nvSpPr>
                  <p:cNvPr id="112677" name="Line 93"/>
                  <p:cNvSpPr>
                    <a:spLocks noChangeShapeType="1"/>
                  </p:cNvSpPr>
                  <p:nvPr/>
                </p:nvSpPr>
                <p:spPr bwMode="auto">
                  <a:xfrm>
                    <a:off x="2208" y="2976"/>
                    <a:ext cx="432" cy="192"/>
                  </a:xfrm>
                  <a:prstGeom prst="line">
                    <a:avLst/>
                  </a:prstGeom>
                  <a:noFill/>
                  <a:ln w="28575">
                    <a:solidFill>
                      <a:schemeClr val="tx1"/>
                    </a:solidFill>
                    <a:prstDash val="sysDot"/>
                    <a:round/>
                    <a:headEnd/>
                    <a:tailEnd/>
                  </a:ln>
                </p:spPr>
                <p:txBody>
                  <a:bodyPr wrap="none" anchor="ctr"/>
                  <a:lstStyle/>
                  <a:p>
                    <a:endParaRPr lang="zh-CN" altLang="en-US"/>
                  </a:p>
                </p:txBody>
              </p:sp>
              <p:sp>
                <p:nvSpPr>
                  <p:cNvPr id="112678" name="Line 94"/>
                  <p:cNvSpPr>
                    <a:spLocks noChangeShapeType="1"/>
                  </p:cNvSpPr>
                  <p:nvPr/>
                </p:nvSpPr>
                <p:spPr bwMode="auto">
                  <a:xfrm>
                    <a:off x="2592" y="3140"/>
                    <a:ext cx="432" cy="192"/>
                  </a:xfrm>
                  <a:prstGeom prst="line">
                    <a:avLst/>
                  </a:prstGeom>
                  <a:noFill/>
                  <a:ln w="28575">
                    <a:solidFill>
                      <a:schemeClr val="tx1"/>
                    </a:solidFill>
                    <a:round/>
                    <a:headEnd/>
                    <a:tailEnd type="triangle" w="med" len="med"/>
                  </a:ln>
                </p:spPr>
                <p:txBody>
                  <a:bodyPr wrap="none" anchor="ctr"/>
                  <a:lstStyle/>
                  <a:p>
                    <a:endParaRPr lang="zh-CN" altLang="en-US"/>
                  </a:p>
                </p:txBody>
              </p:sp>
            </p:grpSp>
            <p:grpSp>
              <p:nvGrpSpPr>
                <p:cNvPr id="112674" name="Group 95"/>
                <p:cNvGrpSpPr>
                  <a:grpSpLocks/>
                </p:cNvGrpSpPr>
                <p:nvPr/>
              </p:nvGrpSpPr>
              <p:grpSpPr bwMode="auto">
                <a:xfrm>
                  <a:off x="1488" y="2976"/>
                  <a:ext cx="720" cy="336"/>
                  <a:chOff x="1488" y="2976"/>
                  <a:chExt cx="720" cy="336"/>
                </a:xfrm>
              </p:grpSpPr>
              <p:sp>
                <p:nvSpPr>
                  <p:cNvPr id="112675" name="Line 96"/>
                  <p:cNvSpPr>
                    <a:spLocks noChangeShapeType="1"/>
                  </p:cNvSpPr>
                  <p:nvPr/>
                </p:nvSpPr>
                <p:spPr bwMode="auto">
                  <a:xfrm flipH="1">
                    <a:off x="1776" y="2976"/>
                    <a:ext cx="432" cy="192"/>
                  </a:xfrm>
                  <a:prstGeom prst="line">
                    <a:avLst/>
                  </a:prstGeom>
                  <a:noFill/>
                  <a:ln w="28575">
                    <a:solidFill>
                      <a:schemeClr val="tx1"/>
                    </a:solidFill>
                    <a:prstDash val="sysDot"/>
                    <a:round/>
                    <a:headEnd/>
                    <a:tailEnd/>
                  </a:ln>
                </p:spPr>
                <p:txBody>
                  <a:bodyPr wrap="none" anchor="ctr"/>
                  <a:lstStyle/>
                  <a:p>
                    <a:endParaRPr lang="zh-CN" altLang="en-US"/>
                  </a:p>
                </p:txBody>
              </p:sp>
              <p:sp>
                <p:nvSpPr>
                  <p:cNvPr id="112676" name="Line 97"/>
                  <p:cNvSpPr>
                    <a:spLocks noChangeShapeType="1"/>
                  </p:cNvSpPr>
                  <p:nvPr/>
                </p:nvSpPr>
                <p:spPr bwMode="auto">
                  <a:xfrm flipH="1">
                    <a:off x="1488" y="3168"/>
                    <a:ext cx="288" cy="144"/>
                  </a:xfrm>
                  <a:prstGeom prst="line">
                    <a:avLst/>
                  </a:prstGeom>
                  <a:noFill/>
                  <a:ln w="28575">
                    <a:solidFill>
                      <a:schemeClr val="tx1"/>
                    </a:solidFill>
                    <a:round/>
                    <a:headEnd/>
                    <a:tailEnd type="triangle" w="med" len="med"/>
                  </a:ln>
                </p:spPr>
                <p:txBody>
                  <a:bodyPr wrap="none" anchor="ctr"/>
                  <a:lstStyle/>
                  <a:p>
                    <a:endParaRPr lang="zh-CN" altLang="en-US"/>
                  </a:p>
                </p:txBody>
              </p:sp>
            </p:grpSp>
          </p:grpSp>
          <p:graphicFrame>
            <p:nvGraphicFramePr>
              <p:cNvPr id="112669" name="Object 98"/>
              <p:cNvGraphicFramePr>
                <a:graphicFrameLocks noChangeAspect="1"/>
              </p:cNvGraphicFramePr>
              <p:nvPr/>
            </p:nvGraphicFramePr>
            <p:xfrm>
              <a:off x="1321" y="3216"/>
              <a:ext cx="167" cy="159"/>
            </p:xfrm>
            <a:graphic>
              <a:graphicData uri="http://schemas.openxmlformats.org/presentationml/2006/ole">
                <p:oleObj spid="_x0000_s112867" name="公式" r:id="rId13" imgW="266469" imgH="253780" progId="Equation.3">
                  <p:embed/>
                </p:oleObj>
              </a:graphicData>
            </a:graphic>
          </p:graphicFrame>
          <p:graphicFrame>
            <p:nvGraphicFramePr>
              <p:cNvPr id="112670" name="Object 99"/>
              <p:cNvGraphicFramePr>
                <a:graphicFrameLocks noChangeAspect="1"/>
              </p:cNvGraphicFramePr>
              <p:nvPr/>
            </p:nvGraphicFramePr>
            <p:xfrm>
              <a:off x="2976" y="3264"/>
              <a:ext cx="167" cy="208"/>
            </p:xfrm>
            <a:graphic>
              <a:graphicData uri="http://schemas.openxmlformats.org/presentationml/2006/ole">
                <p:oleObj spid="_x0000_s112868" name="公式" r:id="rId14" imgW="266584" imgH="330057" progId="Equation.3">
                  <p:embed/>
                </p:oleObj>
              </a:graphicData>
            </a:graphic>
          </p:graphicFrame>
          <p:graphicFrame>
            <p:nvGraphicFramePr>
              <p:cNvPr id="112671" name="Object 100"/>
              <p:cNvGraphicFramePr>
                <a:graphicFrameLocks noChangeAspect="1"/>
              </p:cNvGraphicFramePr>
              <p:nvPr/>
            </p:nvGraphicFramePr>
            <p:xfrm>
              <a:off x="2304" y="816"/>
              <a:ext cx="135" cy="167"/>
            </p:xfrm>
            <a:graphic>
              <a:graphicData uri="http://schemas.openxmlformats.org/presentationml/2006/ole">
                <p:oleObj spid="_x0000_s112869" name="公式" r:id="rId15" imgW="215619" imgH="266353" progId="Equation.3">
                  <p:embed/>
                </p:oleObj>
              </a:graphicData>
            </a:graphic>
          </p:graphicFrame>
        </p:grpSp>
        <p:graphicFrame>
          <p:nvGraphicFramePr>
            <p:cNvPr id="112666" name="Object 101"/>
            <p:cNvGraphicFramePr>
              <a:graphicFrameLocks noChangeAspect="1"/>
            </p:cNvGraphicFramePr>
            <p:nvPr/>
          </p:nvGraphicFramePr>
          <p:xfrm>
            <a:off x="1496" y="3344"/>
            <a:ext cx="135" cy="144"/>
          </p:xfrm>
          <a:graphic>
            <a:graphicData uri="http://schemas.openxmlformats.org/presentationml/2006/ole">
              <p:oleObj spid="_x0000_s112870" name="公式" r:id="rId16" imgW="215806" imgH="228501" progId="Equation.3">
                <p:embed/>
              </p:oleObj>
            </a:graphicData>
          </a:graphic>
        </p:graphicFrame>
      </p:grpSp>
      <p:sp>
        <p:nvSpPr>
          <p:cNvPr id="112664" name="WordArt 13"/>
          <p:cNvSpPr>
            <a:spLocks noChangeArrowheads="1" noChangeShapeType="1" noTextEdit="1"/>
          </p:cNvSpPr>
          <p:nvPr/>
        </p:nvSpPr>
        <p:spPr bwMode="auto">
          <a:xfrm>
            <a:off x="76200" y="152400"/>
            <a:ext cx="39624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二、空间曲线的参数方程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70"/>
                                        </p:tgtEl>
                                        <p:attrNameLst>
                                          <p:attrName>style.visibility</p:attrName>
                                        </p:attrNameLst>
                                      </p:cBhvr>
                                      <p:to>
                                        <p:strVal val="visible"/>
                                      </p:to>
                                    </p:set>
                                    <p:animEffect transition="in" filter="wipe(left)">
                                      <p:cBhvr>
                                        <p:cTn id="7" dur="500"/>
                                        <p:tgtEl>
                                          <p:spTgt spid="12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5" fill="hold" nodeType="clickEffect">
                                  <p:stCondLst>
                                    <p:cond delay="0"/>
                                  </p:stCondLst>
                                  <p:childTnLst>
                                    <p:set>
                                      <p:cBhvr>
                                        <p:cTn id="11" dur="1" fill="hold">
                                          <p:stCondLst>
                                            <p:cond delay="0"/>
                                          </p:stCondLst>
                                        </p:cTn>
                                        <p:tgtEl>
                                          <p:spTgt spid="12371"/>
                                        </p:tgtEl>
                                        <p:attrNameLst>
                                          <p:attrName>style.visibility</p:attrName>
                                        </p:attrNameLst>
                                      </p:cBhvr>
                                      <p:to>
                                        <p:strVal val="visible"/>
                                      </p:to>
                                    </p:set>
                                    <p:animEffect transition="in" filter="randombar(vertical)">
                                      <p:cBhvr>
                                        <p:cTn id="12" dur="500"/>
                                        <p:tgtEl>
                                          <p:spTgt spid="12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369"/>
                                        </p:tgtEl>
                                        <p:attrNameLst>
                                          <p:attrName>style.visibility</p:attrName>
                                        </p:attrNameLst>
                                      </p:cBhvr>
                                      <p:to>
                                        <p:strVal val="visible"/>
                                      </p:to>
                                    </p:set>
                                    <p:animEffect transition="in" filter="wipe(left)">
                                      <p:cBhvr>
                                        <p:cTn id="17" dur="500"/>
                                        <p:tgtEl>
                                          <p:spTgt spid="123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5" fill="hold" nodeType="clickEffect">
                                  <p:stCondLst>
                                    <p:cond delay="0"/>
                                  </p:stCondLst>
                                  <p:childTnLst>
                                    <p:set>
                                      <p:cBhvr>
                                        <p:cTn id="21" dur="1" fill="hold">
                                          <p:stCondLst>
                                            <p:cond delay="0"/>
                                          </p:stCondLst>
                                        </p:cTn>
                                        <p:tgtEl>
                                          <p:spTgt spid="12352"/>
                                        </p:tgtEl>
                                        <p:attrNameLst>
                                          <p:attrName>style.visibility</p:attrName>
                                        </p:attrNameLst>
                                      </p:cBhvr>
                                      <p:to>
                                        <p:strVal val="visible"/>
                                      </p:to>
                                    </p:set>
                                    <p:animEffect transition="in" filter="randombar(vertical)">
                                      <p:cBhvr>
                                        <p:cTn id="22" dur="500"/>
                                        <p:tgtEl>
                                          <p:spTgt spid="123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344"/>
                                        </p:tgtEl>
                                        <p:attrNameLst>
                                          <p:attrName>style.visibility</p:attrName>
                                        </p:attrNameLst>
                                      </p:cBhvr>
                                      <p:to>
                                        <p:strVal val="visible"/>
                                      </p:to>
                                    </p:set>
                                    <p:animEffect transition="in" filter="wipe(left)">
                                      <p:cBhvr>
                                        <p:cTn id="27" dur="500"/>
                                        <p:tgtEl>
                                          <p:spTgt spid="1234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345"/>
                                        </p:tgtEl>
                                        <p:attrNameLst>
                                          <p:attrName>style.visibility</p:attrName>
                                        </p:attrNameLst>
                                      </p:cBhvr>
                                      <p:to>
                                        <p:strVal val="visible"/>
                                      </p:to>
                                    </p:set>
                                    <p:animEffect transition="in" filter="wipe(down)">
                                      <p:cBhvr>
                                        <p:cTn id="32" dur="500"/>
                                        <p:tgtEl>
                                          <p:spTgt spid="12345"/>
                                        </p:tgtEl>
                                      </p:cBhvr>
                                    </p:animEffect>
                                  </p:childTnLst>
                                </p:cTn>
                              </p:par>
                            </p:childTnLst>
                          </p:cTn>
                        </p:par>
                        <p:par>
                          <p:cTn id="33" fill="hold" nodeType="afterGroup">
                            <p:stCondLst>
                              <p:cond delay="500"/>
                            </p:stCondLst>
                            <p:childTnLst>
                              <p:par>
                                <p:cTn id="34" presetID="22" presetClass="entr" presetSubtype="4" fill="hold" nodeType="afterEffect">
                                  <p:stCondLst>
                                    <p:cond delay="0"/>
                                  </p:stCondLst>
                                  <p:childTnLst>
                                    <p:set>
                                      <p:cBhvr>
                                        <p:cTn id="35" dur="1" fill="hold">
                                          <p:stCondLst>
                                            <p:cond delay="0"/>
                                          </p:stCondLst>
                                        </p:cTn>
                                        <p:tgtEl>
                                          <p:spTgt spid="12353"/>
                                        </p:tgtEl>
                                        <p:attrNameLst>
                                          <p:attrName>style.visibility</p:attrName>
                                        </p:attrNameLst>
                                      </p:cBhvr>
                                      <p:to>
                                        <p:strVal val="visible"/>
                                      </p:to>
                                    </p:set>
                                    <p:animEffect transition="in" filter="wipe(down)">
                                      <p:cBhvr>
                                        <p:cTn id="36" dur="500"/>
                                        <p:tgtEl>
                                          <p:spTgt spid="1235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2359"/>
                                        </p:tgtEl>
                                        <p:attrNameLst>
                                          <p:attrName>style.visibility</p:attrName>
                                        </p:attrNameLst>
                                      </p:cBhvr>
                                      <p:to>
                                        <p:strVal val="visible"/>
                                      </p:to>
                                    </p:set>
                                    <p:animEffect transition="in" filter="wipe(left)">
                                      <p:cBhvr>
                                        <p:cTn id="41" dur="500"/>
                                        <p:tgtEl>
                                          <p:spTgt spid="12359"/>
                                        </p:tgtEl>
                                      </p:cBhvr>
                                    </p:animEffect>
                                  </p:childTnLst>
                                </p:cTn>
                              </p:par>
                            </p:childTnLst>
                          </p:cTn>
                        </p:par>
                        <p:par>
                          <p:cTn id="42" fill="hold" nodeType="afterGroup">
                            <p:stCondLst>
                              <p:cond delay="500"/>
                            </p:stCondLst>
                            <p:childTnLst>
                              <p:par>
                                <p:cTn id="43" presetID="22" presetClass="entr" presetSubtype="1" fill="hold" nodeType="afterEffect">
                                  <p:stCondLst>
                                    <p:cond delay="0"/>
                                  </p:stCondLst>
                                  <p:childTnLst>
                                    <p:set>
                                      <p:cBhvr>
                                        <p:cTn id="44" dur="1" fill="hold">
                                          <p:stCondLst>
                                            <p:cond delay="0"/>
                                          </p:stCondLst>
                                        </p:cTn>
                                        <p:tgtEl>
                                          <p:spTgt spid="12356"/>
                                        </p:tgtEl>
                                        <p:attrNameLst>
                                          <p:attrName>style.visibility</p:attrName>
                                        </p:attrNameLst>
                                      </p:cBhvr>
                                      <p:to>
                                        <p:strVal val="visible"/>
                                      </p:to>
                                    </p:set>
                                    <p:animEffect transition="in" filter="wipe(up)">
                                      <p:cBhvr>
                                        <p:cTn id="45" dur="500"/>
                                        <p:tgtEl>
                                          <p:spTgt spid="1235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2363"/>
                                        </p:tgtEl>
                                        <p:attrNameLst>
                                          <p:attrName>style.visibility</p:attrName>
                                        </p:attrNameLst>
                                      </p:cBhvr>
                                      <p:to>
                                        <p:strVal val="visible"/>
                                      </p:to>
                                    </p:set>
                                    <p:animEffect transition="in" filter="wipe(left)">
                                      <p:cBhvr>
                                        <p:cTn id="50" dur="500"/>
                                        <p:tgtEl>
                                          <p:spTgt spid="12363"/>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2364"/>
                                        </p:tgtEl>
                                        <p:attrNameLst>
                                          <p:attrName>style.visibility</p:attrName>
                                        </p:attrNameLst>
                                      </p:cBhvr>
                                      <p:to>
                                        <p:strVal val="visible"/>
                                      </p:to>
                                    </p:set>
                                    <p:animEffect transition="in" filter="wipe(left)">
                                      <p:cBhvr>
                                        <p:cTn id="54" dur="500"/>
                                        <p:tgtEl>
                                          <p:spTgt spid="1236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2360"/>
                                        </p:tgtEl>
                                        <p:attrNameLst>
                                          <p:attrName>style.visibility</p:attrName>
                                        </p:attrNameLst>
                                      </p:cBhvr>
                                      <p:to>
                                        <p:strVal val="visible"/>
                                      </p:to>
                                    </p:set>
                                    <p:animEffect transition="in" filter="wipe(left)">
                                      <p:cBhvr>
                                        <p:cTn id="59" dur="500"/>
                                        <p:tgtEl>
                                          <p:spTgt spid="12360"/>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12361"/>
                                        </p:tgtEl>
                                        <p:attrNameLst>
                                          <p:attrName>style.visibility</p:attrName>
                                        </p:attrNameLst>
                                      </p:cBhvr>
                                      <p:to>
                                        <p:strVal val="visible"/>
                                      </p:to>
                                    </p:set>
                                    <p:animEffect transition="in" filter="wipe(left)">
                                      <p:cBhvr>
                                        <p:cTn id="63" dur="500"/>
                                        <p:tgtEl>
                                          <p:spTgt spid="12361"/>
                                        </p:tgtEl>
                                      </p:cBhvr>
                                    </p:animEffect>
                                  </p:childTnLst>
                                </p:cTn>
                              </p:par>
                            </p:childTnLst>
                          </p:cTn>
                        </p:par>
                        <p:par>
                          <p:cTn id="64" fill="hold" nodeType="afterGroup">
                            <p:stCondLst>
                              <p:cond delay="1000"/>
                            </p:stCondLst>
                            <p:childTnLst>
                              <p:par>
                                <p:cTn id="65" presetID="22" presetClass="entr" presetSubtype="8" fill="hold" nodeType="afterEffect">
                                  <p:stCondLst>
                                    <p:cond delay="0"/>
                                  </p:stCondLst>
                                  <p:childTnLst>
                                    <p:set>
                                      <p:cBhvr>
                                        <p:cTn id="66" dur="1" fill="hold">
                                          <p:stCondLst>
                                            <p:cond delay="0"/>
                                          </p:stCondLst>
                                        </p:cTn>
                                        <p:tgtEl>
                                          <p:spTgt spid="12362"/>
                                        </p:tgtEl>
                                        <p:attrNameLst>
                                          <p:attrName>style.visibility</p:attrName>
                                        </p:attrNameLst>
                                      </p:cBhvr>
                                      <p:to>
                                        <p:strVal val="visible"/>
                                      </p:to>
                                    </p:set>
                                    <p:animEffect transition="in" filter="wipe(left)">
                                      <p:cBhvr>
                                        <p:cTn id="67" dur="500"/>
                                        <p:tgtEl>
                                          <p:spTgt spid="1236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2347"/>
                                        </p:tgtEl>
                                        <p:attrNameLst>
                                          <p:attrName>style.visibility</p:attrName>
                                        </p:attrNameLst>
                                      </p:cBhvr>
                                      <p:to>
                                        <p:strVal val="visible"/>
                                      </p:to>
                                    </p:set>
                                    <p:animEffect transition="in" filter="wipe(down)">
                                      <p:cBhvr>
                                        <p:cTn id="72" dur="500"/>
                                        <p:tgtEl>
                                          <p:spTgt spid="12347"/>
                                        </p:tgtEl>
                                      </p:cBhvr>
                                    </p:animEffect>
                                  </p:childTnLst>
                                </p:cTn>
                              </p:par>
                            </p:childTnLst>
                          </p:cTn>
                        </p:par>
                        <p:par>
                          <p:cTn id="73" fill="hold" nodeType="afterGroup">
                            <p:stCondLst>
                              <p:cond delay="500"/>
                            </p:stCondLst>
                            <p:childTnLst>
                              <p:par>
                                <p:cTn id="74" presetID="22" presetClass="entr" presetSubtype="2" fill="hold" grpId="0" nodeType="afterEffect">
                                  <p:stCondLst>
                                    <p:cond delay="0"/>
                                  </p:stCondLst>
                                  <p:childTnLst>
                                    <p:set>
                                      <p:cBhvr>
                                        <p:cTn id="75" dur="1" fill="hold">
                                          <p:stCondLst>
                                            <p:cond delay="0"/>
                                          </p:stCondLst>
                                        </p:cTn>
                                        <p:tgtEl>
                                          <p:spTgt spid="12348"/>
                                        </p:tgtEl>
                                        <p:attrNameLst>
                                          <p:attrName>style.visibility</p:attrName>
                                        </p:attrNameLst>
                                      </p:cBhvr>
                                      <p:to>
                                        <p:strVal val="visible"/>
                                      </p:to>
                                    </p:set>
                                    <p:animEffect transition="in" filter="wipe(right)">
                                      <p:cBhvr>
                                        <p:cTn id="76" dur="500"/>
                                        <p:tgtEl>
                                          <p:spTgt spid="12348"/>
                                        </p:tgtEl>
                                      </p:cBhvr>
                                    </p:animEffect>
                                  </p:childTnLst>
                                </p:cTn>
                              </p:par>
                            </p:childTnLst>
                          </p:cTn>
                        </p:par>
                        <p:par>
                          <p:cTn id="77" fill="hold" nodeType="afterGroup">
                            <p:stCondLst>
                              <p:cond delay="1000"/>
                            </p:stCondLst>
                            <p:childTnLst>
                              <p:par>
                                <p:cTn id="78" presetID="22" presetClass="entr" presetSubtype="4" fill="hold" grpId="0" nodeType="afterEffect">
                                  <p:stCondLst>
                                    <p:cond delay="0"/>
                                  </p:stCondLst>
                                  <p:childTnLst>
                                    <p:set>
                                      <p:cBhvr>
                                        <p:cTn id="79" dur="1" fill="hold">
                                          <p:stCondLst>
                                            <p:cond delay="0"/>
                                          </p:stCondLst>
                                        </p:cTn>
                                        <p:tgtEl>
                                          <p:spTgt spid="12349"/>
                                        </p:tgtEl>
                                        <p:attrNameLst>
                                          <p:attrName>style.visibility</p:attrName>
                                        </p:attrNameLst>
                                      </p:cBhvr>
                                      <p:to>
                                        <p:strVal val="visible"/>
                                      </p:to>
                                    </p:set>
                                    <p:animEffect transition="in" filter="wipe(down)">
                                      <p:cBhvr>
                                        <p:cTn id="80" dur="500"/>
                                        <p:tgtEl>
                                          <p:spTgt spid="12349"/>
                                        </p:tgtEl>
                                      </p:cBhvr>
                                    </p:animEffect>
                                  </p:childTnLst>
                                </p:cTn>
                              </p:par>
                            </p:childTnLst>
                          </p:cTn>
                        </p:par>
                        <p:par>
                          <p:cTn id="81" fill="hold" nodeType="afterGroup">
                            <p:stCondLst>
                              <p:cond delay="1500"/>
                            </p:stCondLst>
                            <p:childTnLst>
                              <p:par>
                                <p:cTn id="82" presetID="22" presetClass="entr" presetSubtype="2" fill="hold" grpId="0" nodeType="afterEffect">
                                  <p:stCondLst>
                                    <p:cond delay="0"/>
                                  </p:stCondLst>
                                  <p:childTnLst>
                                    <p:set>
                                      <p:cBhvr>
                                        <p:cTn id="83" dur="1" fill="hold">
                                          <p:stCondLst>
                                            <p:cond delay="0"/>
                                          </p:stCondLst>
                                        </p:cTn>
                                        <p:tgtEl>
                                          <p:spTgt spid="12350"/>
                                        </p:tgtEl>
                                        <p:attrNameLst>
                                          <p:attrName>style.visibility</p:attrName>
                                        </p:attrNameLst>
                                      </p:cBhvr>
                                      <p:to>
                                        <p:strVal val="visible"/>
                                      </p:to>
                                    </p:set>
                                    <p:animEffect transition="in" filter="wipe(right)">
                                      <p:cBhvr>
                                        <p:cTn id="84" dur="500"/>
                                        <p:tgtEl>
                                          <p:spTgt spid="12350"/>
                                        </p:tgtEl>
                                      </p:cBhvr>
                                    </p:animEffect>
                                  </p:childTnLst>
                                </p:cTn>
                              </p:par>
                            </p:childTnLst>
                          </p:cTn>
                        </p:par>
                        <p:par>
                          <p:cTn id="85" fill="hold" nodeType="afterGroup">
                            <p:stCondLst>
                              <p:cond delay="2000"/>
                            </p:stCondLst>
                            <p:childTnLst>
                              <p:par>
                                <p:cTn id="86" presetID="22" presetClass="entr" presetSubtype="4" fill="hold" grpId="0" nodeType="afterEffect">
                                  <p:stCondLst>
                                    <p:cond delay="0"/>
                                  </p:stCondLst>
                                  <p:childTnLst>
                                    <p:set>
                                      <p:cBhvr>
                                        <p:cTn id="87" dur="1" fill="hold">
                                          <p:stCondLst>
                                            <p:cond delay="0"/>
                                          </p:stCondLst>
                                        </p:cTn>
                                        <p:tgtEl>
                                          <p:spTgt spid="12351"/>
                                        </p:tgtEl>
                                        <p:attrNameLst>
                                          <p:attrName>style.visibility</p:attrName>
                                        </p:attrNameLst>
                                      </p:cBhvr>
                                      <p:to>
                                        <p:strVal val="visible"/>
                                      </p:to>
                                    </p:set>
                                    <p:animEffect transition="in" filter="wipe(down)">
                                      <p:cBhvr>
                                        <p:cTn id="88" dur="500"/>
                                        <p:tgtEl>
                                          <p:spTgt spid="1235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2367"/>
                                        </p:tgtEl>
                                        <p:attrNameLst>
                                          <p:attrName>style.visibility</p:attrName>
                                        </p:attrNameLst>
                                      </p:cBhvr>
                                      <p:to>
                                        <p:strVal val="visible"/>
                                      </p:to>
                                    </p:set>
                                    <p:animEffect transition="in" filter="wipe(left)">
                                      <p:cBhvr>
                                        <p:cTn id="93" dur="500"/>
                                        <p:tgtEl>
                                          <p:spTgt spid="12367"/>
                                        </p:tgtEl>
                                      </p:cBhvr>
                                    </p:animEffect>
                                  </p:childTnLst>
                                </p:cTn>
                              </p:par>
                            </p:childTnLst>
                          </p:cTn>
                        </p:par>
                        <p:par>
                          <p:cTn id="94" fill="hold" nodeType="afterGroup">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2368"/>
                                        </p:tgtEl>
                                        <p:attrNameLst>
                                          <p:attrName>style.visibility</p:attrName>
                                        </p:attrNameLst>
                                      </p:cBhvr>
                                      <p:to>
                                        <p:strVal val="visible"/>
                                      </p:to>
                                    </p:set>
                                    <p:animEffect transition="in" filter="wipe(left)">
                                      <p:cBhvr>
                                        <p:cTn id="97" dur="500"/>
                                        <p:tgtEl>
                                          <p:spTgt spid="12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4" grpId="0" autoUpdateAnimBg="0"/>
      <p:bldP spid="12345" grpId="0" animBg="1"/>
      <p:bldP spid="12347" grpId="0" animBg="1"/>
      <p:bldP spid="12348" grpId="0" animBg="1"/>
      <p:bldP spid="12349" grpId="0" animBg="1"/>
      <p:bldP spid="12350" grpId="0" animBg="1"/>
      <p:bldP spid="12351" grpId="0" animBg="1"/>
      <p:bldP spid="12363" grpId="0" animBg="1"/>
      <p:bldP spid="12367" grpId="0" animBg="1"/>
      <p:bldP spid="12368" grpId="0" autoUpdateAnimBg="0"/>
      <p:bldP spid="12369" grpId="0" autoUpdateAnimBg="0"/>
      <p:bldP spid="12370"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1" name="Rectangle 59"/>
          <p:cNvSpPr>
            <a:spLocks noChangeArrowheads="1"/>
          </p:cNvSpPr>
          <p:nvPr/>
        </p:nvSpPr>
        <p:spPr bwMode="auto">
          <a:xfrm>
            <a:off x="4953000" y="5181600"/>
            <a:ext cx="1447800" cy="609600"/>
          </a:xfrm>
          <a:prstGeom prst="rect">
            <a:avLst/>
          </a:prstGeom>
          <a:noFill/>
          <a:ln w="9525">
            <a:solidFill>
              <a:srgbClr val="3333FF"/>
            </a:solidFill>
            <a:miter lim="800000"/>
            <a:headEnd/>
            <a:tailEnd/>
          </a:ln>
        </p:spPr>
        <p:txBody>
          <a:bodyPr wrap="none" anchor="ctr"/>
          <a:lstStyle/>
          <a:p>
            <a:pPr eaLnBrk="1" hangingPunct="1"/>
            <a:endParaRPr lang="zh-CN" altLang="en-US"/>
          </a:p>
        </p:txBody>
      </p:sp>
      <p:sp>
        <p:nvSpPr>
          <p:cNvPr id="113667" name="Text Box 60"/>
          <p:cNvSpPr txBox="1">
            <a:spLocks noChangeArrowheads="1"/>
          </p:cNvSpPr>
          <p:nvPr/>
        </p:nvSpPr>
        <p:spPr bwMode="auto">
          <a:xfrm>
            <a:off x="838200" y="762000"/>
            <a:ext cx="5410200" cy="519113"/>
          </a:xfrm>
          <a:prstGeom prst="rect">
            <a:avLst/>
          </a:prstGeom>
          <a:noFill/>
          <a:ln w="9525">
            <a:noFill/>
            <a:miter lim="800000"/>
            <a:headEnd/>
            <a:tailEnd/>
          </a:ln>
        </p:spPr>
        <p:txBody>
          <a:bodyPr>
            <a:spAutoFit/>
          </a:bodyPr>
          <a:lstStyle/>
          <a:p>
            <a:pPr eaLnBrk="1" hangingPunct="1">
              <a:spcBef>
                <a:spcPct val="50000"/>
              </a:spcBef>
            </a:pPr>
            <a:r>
              <a:rPr lang="zh-CN" altLang="en-US" sz="2800" b="1"/>
              <a:t>螺旋线的参数方程还可以写为</a:t>
            </a:r>
          </a:p>
        </p:txBody>
      </p:sp>
      <p:graphicFrame>
        <p:nvGraphicFramePr>
          <p:cNvPr id="13373" name="Object 61"/>
          <p:cNvGraphicFramePr>
            <a:graphicFrameLocks noChangeAspect="1"/>
          </p:cNvGraphicFramePr>
          <p:nvPr/>
        </p:nvGraphicFramePr>
        <p:xfrm>
          <a:off x="1371600" y="1447800"/>
          <a:ext cx="1866900" cy="1625600"/>
        </p:xfrm>
        <a:graphic>
          <a:graphicData uri="http://schemas.openxmlformats.org/presentationml/2006/ole">
            <p:oleObj spid="_x0000_s113766" name="公式" r:id="rId3" imgW="1866900" imgH="1625600" progId="Equation.3">
              <p:embed/>
            </p:oleObj>
          </a:graphicData>
        </a:graphic>
      </p:graphicFrame>
      <p:graphicFrame>
        <p:nvGraphicFramePr>
          <p:cNvPr id="13374" name="Object 62"/>
          <p:cNvGraphicFramePr>
            <a:graphicFrameLocks noChangeAspect="1"/>
          </p:cNvGraphicFramePr>
          <p:nvPr/>
        </p:nvGraphicFramePr>
        <p:xfrm>
          <a:off x="3517900" y="2362200"/>
          <a:ext cx="2654300" cy="889000"/>
        </p:xfrm>
        <a:graphic>
          <a:graphicData uri="http://schemas.openxmlformats.org/presentationml/2006/ole">
            <p:oleObj spid="_x0000_s113767" name="公式" r:id="rId4" imgW="2654300" imgH="889000" progId="Equation.3">
              <p:embed/>
            </p:oleObj>
          </a:graphicData>
        </a:graphic>
      </p:graphicFrame>
      <p:sp>
        <p:nvSpPr>
          <p:cNvPr id="13375" name="Text Box 63"/>
          <p:cNvSpPr txBox="1">
            <a:spLocks noChangeArrowheads="1"/>
          </p:cNvSpPr>
          <p:nvPr/>
        </p:nvSpPr>
        <p:spPr bwMode="auto">
          <a:xfrm>
            <a:off x="838200" y="3200400"/>
            <a:ext cx="5410200" cy="519113"/>
          </a:xfrm>
          <a:prstGeom prst="rect">
            <a:avLst/>
          </a:prstGeom>
          <a:noFill/>
          <a:ln w="9525">
            <a:noFill/>
            <a:miter lim="800000"/>
            <a:headEnd/>
            <a:tailEnd/>
          </a:ln>
        </p:spPr>
        <p:txBody>
          <a:bodyPr>
            <a:spAutoFit/>
          </a:bodyPr>
          <a:lstStyle/>
          <a:p>
            <a:pPr eaLnBrk="1" hangingPunct="1">
              <a:spcBef>
                <a:spcPct val="50000"/>
              </a:spcBef>
            </a:pPr>
            <a:r>
              <a:rPr lang="zh-CN" altLang="en-US" sz="2800" b="1"/>
              <a:t>螺旋线的重要</a:t>
            </a:r>
            <a:r>
              <a:rPr lang="zh-CN" altLang="en-US" sz="2800" b="1">
                <a:solidFill>
                  <a:srgbClr val="3333FF"/>
                </a:solidFill>
                <a:ea typeface="黑体" pitchFamily="2" charset="-122"/>
              </a:rPr>
              <a:t>性质</a:t>
            </a:r>
            <a:r>
              <a:rPr lang="zh-CN" altLang="en-US" sz="2800" b="1"/>
              <a:t>：</a:t>
            </a:r>
          </a:p>
        </p:txBody>
      </p:sp>
      <p:graphicFrame>
        <p:nvGraphicFramePr>
          <p:cNvPr id="13376" name="Object 64"/>
          <p:cNvGraphicFramePr>
            <a:graphicFrameLocks noChangeAspect="1"/>
          </p:cNvGraphicFramePr>
          <p:nvPr/>
        </p:nvGraphicFramePr>
        <p:xfrm>
          <a:off x="1524000" y="4584700"/>
          <a:ext cx="2565400" cy="430213"/>
        </p:xfrm>
        <a:graphic>
          <a:graphicData uri="http://schemas.openxmlformats.org/presentationml/2006/ole">
            <p:oleObj spid="_x0000_s113768" name="公式" r:id="rId5" imgW="2565400" imgH="431800" progId="Equation.3">
              <p:embed/>
            </p:oleObj>
          </a:graphicData>
        </a:graphic>
      </p:graphicFrame>
      <p:graphicFrame>
        <p:nvGraphicFramePr>
          <p:cNvPr id="13377" name="Object 65"/>
          <p:cNvGraphicFramePr>
            <a:graphicFrameLocks noChangeAspect="1"/>
          </p:cNvGraphicFramePr>
          <p:nvPr/>
        </p:nvGraphicFramePr>
        <p:xfrm>
          <a:off x="4794250" y="4578350"/>
          <a:ext cx="3149600" cy="430213"/>
        </p:xfrm>
        <a:graphic>
          <a:graphicData uri="http://schemas.openxmlformats.org/presentationml/2006/ole">
            <p:oleObj spid="_x0000_s113769" name="公式" r:id="rId6" imgW="3149600" imgH="431800" progId="Equation.3">
              <p:embed/>
            </p:oleObj>
          </a:graphicData>
        </a:graphic>
      </p:graphicFrame>
      <p:sp>
        <p:nvSpPr>
          <p:cNvPr id="13378" name="Text Box 66"/>
          <p:cNvSpPr txBox="1">
            <a:spLocks noChangeArrowheads="1"/>
          </p:cNvSpPr>
          <p:nvPr/>
        </p:nvSpPr>
        <p:spPr bwMode="auto">
          <a:xfrm>
            <a:off x="914400" y="3867150"/>
            <a:ext cx="6172200" cy="1160463"/>
          </a:xfrm>
          <a:prstGeom prst="rect">
            <a:avLst/>
          </a:prstGeom>
          <a:noFill/>
          <a:ln w="9525">
            <a:noFill/>
            <a:miter lim="800000"/>
            <a:headEnd/>
            <a:tailEnd/>
          </a:ln>
        </p:spPr>
        <p:txBody>
          <a:bodyPr>
            <a:spAutoFit/>
          </a:bodyPr>
          <a:lstStyle/>
          <a:p>
            <a:pPr eaLnBrk="1" hangingPunct="1">
              <a:spcBef>
                <a:spcPct val="50000"/>
              </a:spcBef>
            </a:pPr>
            <a:r>
              <a:rPr lang="zh-CN" altLang="en-US" sz="2800" b="1"/>
              <a:t>上升的高度与转过的角度成正比．</a:t>
            </a:r>
          </a:p>
          <a:p>
            <a:pPr eaLnBrk="1" hangingPunct="1">
              <a:spcBef>
                <a:spcPct val="50000"/>
              </a:spcBef>
            </a:pPr>
            <a:r>
              <a:rPr lang="zh-CN" altLang="en-US" sz="2800" b="1"/>
              <a:t>即</a:t>
            </a:r>
          </a:p>
        </p:txBody>
      </p:sp>
      <p:sp>
        <p:nvSpPr>
          <p:cNvPr id="13379" name="Rectangle 67"/>
          <p:cNvSpPr>
            <a:spLocks noChangeArrowheads="1"/>
          </p:cNvSpPr>
          <p:nvPr/>
        </p:nvSpPr>
        <p:spPr bwMode="auto">
          <a:xfrm>
            <a:off x="2895600" y="5181600"/>
            <a:ext cx="1978025" cy="519113"/>
          </a:xfrm>
          <a:prstGeom prst="rect">
            <a:avLst/>
          </a:prstGeom>
          <a:noFill/>
          <a:ln w="9525">
            <a:noFill/>
            <a:miter lim="800000"/>
            <a:headEnd/>
            <a:tailEnd/>
          </a:ln>
        </p:spPr>
        <p:txBody>
          <a:bodyPr wrap="none">
            <a:spAutoFit/>
          </a:bodyPr>
          <a:lstStyle/>
          <a:p>
            <a:pPr eaLnBrk="1" hangingPunct="1"/>
            <a:r>
              <a:rPr lang="zh-CN" altLang="en-US" sz="2800" b="1"/>
              <a:t>上升的高度</a:t>
            </a:r>
          </a:p>
        </p:txBody>
      </p:sp>
      <p:graphicFrame>
        <p:nvGraphicFramePr>
          <p:cNvPr id="13380" name="Object 68"/>
          <p:cNvGraphicFramePr>
            <a:graphicFrameLocks noChangeAspect="1"/>
          </p:cNvGraphicFramePr>
          <p:nvPr/>
        </p:nvGraphicFramePr>
        <p:xfrm>
          <a:off x="5099050" y="5346700"/>
          <a:ext cx="1155700" cy="303213"/>
        </p:xfrm>
        <a:graphic>
          <a:graphicData uri="http://schemas.openxmlformats.org/presentationml/2006/ole">
            <p:oleObj spid="_x0000_s113770" name="公式" r:id="rId7" imgW="1155199" imgH="304668" progId="Equation.3">
              <p:embed/>
            </p:oleObj>
          </a:graphicData>
        </a:graphic>
      </p:graphicFrame>
      <p:sp>
        <p:nvSpPr>
          <p:cNvPr id="13381" name="Text Box 69"/>
          <p:cNvSpPr txBox="1">
            <a:spLocks noChangeArrowheads="1"/>
          </p:cNvSpPr>
          <p:nvPr/>
        </p:nvSpPr>
        <p:spPr bwMode="auto">
          <a:xfrm>
            <a:off x="6400800" y="5181600"/>
            <a:ext cx="1371600" cy="519113"/>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rgbClr val="3333FF"/>
                </a:solidFill>
              </a:rPr>
              <a:t>螺距</a:t>
            </a:r>
          </a:p>
        </p:txBody>
      </p:sp>
      <p:pic>
        <p:nvPicPr>
          <p:cNvPr id="113677" name="Picture 70"/>
          <p:cNvPicPr>
            <a:picLocks noChangeAspect="1" noChangeArrowheads="1"/>
          </p:cNvPicPr>
          <p:nvPr/>
        </p:nvPicPr>
        <p:blipFill>
          <a:blip r:embed="rId8"/>
          <a:srcRect/>
          <a:stretch>
            <a:fillRect/>
          </a:stretch>
        </p:blipFill>
        <p:spPr bwMode="auto">
          <a:xfrm>
            <a:off x="6915150" y="609600"/>
            <a:ext cx="1619250" cy="3429000"/>
          </a:xfrm>
          <a:prstGeom prst="rect">
            <a:avLst/>
          </a:prstGeom>
          <a:noFill/>
          <a:ln w="3175">
            <a:solidFill>
              <a:schemeClr val="accent2"/>
            </a:solidFill>
            <a:miter lim="800000"/>
            <a:headEnd/>
            <a:tailEnd/>
          </a:ln>
          <a:effectLst/>
        </p:spPr>
      </p:pic>
      <p:grpSp>
        <p:nvGrpSpPr>
          <p:cNvPr id="13383" name="Group 71"/>
          <p:cNvGrpSpPr>
            <a:grpSpLocks/>
          </p:cNvGrpSpPr>
          <p:nvPr/>
        </p:nvGrpSpPr>
        <p:grpSpPr bwMode="auto">
          <a:xfrm>
            <a:off x="1466850" y="5321300"/>
            <a:ext cx="1085850" cy="354013"/>
            <a:chOff x="1020" y="3360"/>
            <a:chExt cx="684" cy="223"/>
          </a:xfrm>
        </p:grpSpPr>
        <p:graphicFrame>
          <p:nvGraphicFramePr>
            <p:cNvPr id="113680" name="Object 72"/>
            <p:cNvGraphicFramePr>
              <a:graphicFrameLocks noChangeAspect="1"/>
            </p:cNvGraphicFramePr>
            <p:nvPr/>
          </p:nvGraphicFramePr>
          <p:xfrm>
            <a:off x="1020" y="3404"/>
            <a:ext cx="167" cy="144"/>
          </p:xfrm>
          <a:graphic>
            <a:graphicData uri="http://schemas.openxmlformats.org/presentationml/2006/ole">
              <p:oleObj spid="_x0000_s113771" name="公式" r:id="rId9" imgW="266584" imgH="228501" progId="Equation.3">
                <p:embed/>
              </p:oleObj>
            </a:graphicData>
          </a:graphic>
        </p:graphicFrame>
        <p:graphicFrame>
          <p:nvGraphicFramePr>
            <p:cNvPr id="113681" name="Object 73"/>
            <p:cNvGraphicFramePr>
              <a:graphicFrameLocks noChangeAspect="1"/>
            </p:cNvGraphicFramePr>
            <p:nvPr/>
          </p:nvGraphicFramePr>
          <p:xfrm>
            <a:off x="1200" y="3360"/>
            <a:ext cx="504" cy="223"/>
          </p:xfrm>
          <a:graphic>
            <a:graphicData uri="http://schemas.openxmlformats.org/presentationml/2006/ole">
              <p:oleObj spid="_x0000_s113772" name="公式" r:id="rId10" imgW="799753" imgH="355446" progId="Equation.3">
                <p:embed/>
              </p:oleObj>
            </a:graphicData>
          </a:graphic>
        </p:graphicFrame>
      </p:grpSp>
      <p:sp>
        <p:nvSpPr>
          <p:cNvPr id="113679" name="WordArt 13"/>
          <p:cNvSpPr>
            <a:spLocks noChangeArrowheads="1" noChangeShapeType="1" noTextEdit="1"/>
          </p:cNvSpPr>
          <p:nvPr/>
        </p:nvSpPr>
        <p:spPr bwMode="auto">
          <a:xfrm>
            <a:off x="76200" y="152400"/>
            <a:ext cx="39624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二、空间曲线的参数方程</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3373"/>
                                        </p:tgtEl>
                                        <p:attrNameLst>
                                          <p:attrName>style.visibility</p:attrName>
                                        </p:attrNameLst>
                                      </p:cBhvr>
                                      <p:to>
                                        <p:strVal val="visible"/>
                                      </p:to>
                                    </p:set>
                                    <p:animEffect transition="in" filter="wipe(left)">
                                      <p:cBhvr>
                                        <p:cTn id="7" dur="500"/>
                                        <p:tgtEl>
                                          <p:spTgt spid="1337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3374"/>
                                        </p:tgtEl>
                                        <p:attrNameLst>
                                          <p:attrName>style.visibility</p:attrName>
                                        </p:attrNameLst>
                                      </p:cBhvr>
                                      <p:to>
                                        <p:strVal val="visible"/>
                                      </p:to>
                                    </p:set>
                                    <p:animEffect transition="in" filter="wipe(left)">
                                      <p:cBhvr>
                                        <p:cTn id="11" dur="500"/>
                                        <p:tgtEl>
                                          <p:spTgt spid="1337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iterate type="lt">
                                    <p:tmPct val="100000"/>
                                  </p:iterate>
                                  <p:childTnLst>
                                    <p:set>
                                      <p:cBhvr>
                                        <p:cTn id="15" dur="1" fill="hold">
                                          <p:stCondLst>
                                            <p:cond delay="0"/>
                                          </p:stCondLst>
                                        </p:cTn>
                                        <p:tgtEl>
                                          <p:spTgt spid="13375"/>
                                        </p:tgtEl>
                                        <p:attrNameLst>
                                          <p:attrName>style.visibility</p:attrName>
                                        </p:attrNameLst>
                                      </p:cBhvr>
                                      <p:to>
                                        <p:strVal val="visible"/>
                                      </p:to>
                                    </p:set>
                                    <p:animEffect transition="in" filter="wipe(left)">
                                      <p:cBhvr>
                                        <p:cTn id="16" dur="75"/>
                                        <p:tgtEl>
                                          <p:spTgt spid="1337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type="lt">
                                    <p:tmPct val="100000"/>
                                  </p:iterate>
                                  <p:childTnLst>
                                    <p:set>
                                      <p:cBhvr>
                                        <p:cTn id="20" dur="1" fill="hold">
                                          <p:stCondLst>
                                            <p:cond delay="0"/>
                                          </p:stCondLst>
                                        </p:cTn>
                                        <p:tgtEl>
                                          <p:spTgt spid="13378"/>
                                        </p:tgtEl>
                                        <p:attrNameLst>
                                          <p:attrName>style.visibility</p:attrName>
                                        </p:attrNameLst>
                                      </p:cBhvr>
                                      <p:to>
                                        <p:strVal val="visible"/>
                                      </p:to>
                                    </p:set>
                                    <p:animEffect transition="in" filter="wipe(left)">
                                      <p:cBhvr>
                                        <p:cTn id="21" dur="75"/>
                                        <p:tgtEl>
                                          <p:spTgt spid="13378"/>
                                        </p:tgtEl>
                                      </p:cBhvr>
                                    </p:animEffect>
                                  </p:childTnLst>
                                </p:cTn>
                              </p:par>
                            </p:childTnLst>
                          </p:cTn>
                        </p:par>
                        <p:par>
                          <p:cTn id="22" fill="hold" nodeType="afterGroup">
                            <p:stCondLst>
                              <p:cond delay="1200"/>
                            </p:stCondLst>
                            <p:childTnLst>
                              <p:par>
                                <p:cTn id="23" presetID="22" presetClass="entr" presetSubtype="8" fill="hold" nodeType="afterEffect">
                                  <p:stCondLst>
                                    <p:cond delay="0"/>
                                  </p:stCondLst>
                                  <p:childTnLst>
                                    <p:set>
                                      <p:cBhvr>
                                        <p:cTn id="24" dur="1" fill="hold">
                                          <p:stCondLst>
                                            <p:cond delay="0"/>
                                          </p:stCondLst>
                                        </p:cTn>
                                        <p:tgtEl>
                                          <p:spTgt spid="13376"/>
                                        </p:tgtEl>
                                        <p:attrNameLst>
                                          <p:attrName>style.visibility</p:attrName>
                                        </p:attrNameLst>
                                      </p:cBhvr>
                                      <p:to>
                                        <p:strVal val="visible"/>
                                      </p:to>
                                    </p:set>
                                    <p:animEffect transition="in" filter="wipe(left)">
                                      <p:cBhvr>
                                        <p:cTn id="25" dur="500"/>
                                        <p:tgtEl>
                                          <p:spTgt spid="13376"/>
                                        </p:tgtEl>
                                      </p:cBhvr>
                                    </p:animEffect>
                                  </p:childTnLst>
                                </p:cTn>
                              </p:par>
                            </p:childTnLst>
                          </p:cTn>
                        </p:par>
                        <p:par>
                          <p:cTn id="26" fill="hold" nodeType="afterGroup">
                            <p:stCondLst>
                              <p:cond delay="1700"/>
                            </p:stCondLst>
                            <p:childTnLst>
                              <p:par>
                                <p:cTn id="27" presetID="22" presetClass="entr" presetSubtype="8" fill="hold" nodeType="afterEffect">
                                  <p:stCondLst>
                                    <p:cond delay="0"/>
                                  </p:stCondLst>
                                  <p:childTnLst>
                                    <p:set>
                                      <p:cBhvr>
                                        <p:cTn id="28" dur="1" fill="hold">
                                          <p:stCondLst>
                                            <p:cond delay="0"/>
                                          </p:stCondLst>
                                        </p:cTn>
                                        <p:tgtEl>
                                          <p:spTgt spid="13377"/>
                                        </p:tgtEl>
                                        <p:attrNameLst>
                                          <p:attrName>style.visibility</p:attrName>
                                        </p:attrNameLst>
                                      </p:cBhvr>
                                      <p:to>
                                        <p:strVal val="visible"/>
                                      </p:to>
                                    </p:set>
                                    <p:animEffect transition="in" filter="wipe(left)">
                                      <p:cBhvr>
                                        <p:cTn id="29" dur="500"/>
                                        <p:tgtEl>
                                          <p:spTgt spid="1337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3383"/>
                                        </p:tgtEl>
                                        <p:attrNameLst>
                                          <p:attrName>style.visibility</p:attrName>
                                        </p:attrNameLst>
                                      </p:cBhvr>
                                      <p:to>
                                        <p:strVal val="visible"/>
                                      </p:to>
                                    </p:set>
                                    <p:animEffect transition="in" filter="wipe(left)">
                                      <p:cBhvr>
                                        <p:cTn id="34" dur="500"/>
                                        <p:tgtEl>
                                          <p:spTgt spid="1338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379"/>
                                        </p:tgtEl>
                                        <p:attrNameLst>
                                          <p:attrName>style.visibility</p:attrName>
                                        </p:attrNameLst>
                                      </p:cBhvr>
                                      <p:to>
                                        <p:strVal val="visible"/>
                                      </p:to>
                                    </p:set>
                                    <p:animEffect transition="in" filter="wipe(left)">
                                      <p:cBhvr>
                                        <p:cTn id="39" dur="500"/>
                                        <p:tgtEl>
                                          <p:spTgt spid="13379"/>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13380"/>
                                        </p:tgtEl>
                                        <p:attrNameLst>
                                          <p:attrName>style.visibility</p:attrName>
                                        </p:attrNameLst>
                                      </p:cBhvr>
                                      <p:to>
                                        <p:strVal val="visible"/>
                                      </p:to>
                                    </p:set>
                                    <p:animEffect transition="in" filter="wipe(left)">
                                      <p:cBhvr>
                                        <p:cTn id="43" dur="500"/>
                                        <p:tgtEl>
                                          <p:spTgt spid="1338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5" fill="hold" grpId="0" nodeType="clickEffect">
                                  <p:stCondLst>
                                    <p:cond delay="0"/>
                                  </p:stCondLst>
                                  <p:childTnLst>
                                    <p:set>
                                      <p:cBhvr>
                                        <p:cTn id="47" dur="1" fill="hold">
                                          <p:stCondLst>
                                            <p:cond delay="0"/>
                                          </p:stCondLst>
                                        </p:cTn>
                                        <p:tgtEl>
                                          <p:spTgt spid="13371"/>
                                        </p:tgtEl>
                                        <p:attrNameLst>
                                          <p:attrName>style.visibility</p:attrName>
                                        </p:attrNameLst>
                                      </p:cBhvr>
                                      <p:to>
                                        <p:strVal val="visible"/>
                                      </p:to>
                                    </p:set>
                                    <p:animEffect transition="in" filter="blinds(vertical)">
                                      <p:cBhvr>
                                        <p:cTn id="48" dur="500"/>
                                        <p:tgtEl>
                                          <p:spTgt spid="13371"/>
                                        </p:tgtEl>
                                      </p:cBhvr>
                                    </p:animEffect>
                                  </p:childTnLst>
                                </p:cTn>
                              </p:par>
                            </p:childTnLst>
                          </p:cTn>
                        </p:par>
                        <p:par>
                          <p:cTn id="49" fill="hold" nodeType="afterGroup">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3381"/>
                                        </p:tgtEl>
                                        <p:attrNameLst>
                                          <p:attrName>style.visibility</p:attrName>
                                        </p:attrNameLst>
                                      </p:cBhvr>
                                      <p:to>
                                        <p:strVal val="visible"/>
                                      </p:to>
                                    </p:set>
                                    <p:animEffect transition="in" filter="wipe(left)">
                                      <p:cBhvr>
                                        <p:cTn id="52" dur="500"/>
                                        <p:tgtEl>
                                          <p:spTgt spid="13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1" grpId="0" animBg="1"/>
      <p:bldP spid="13375" grpId="0" autoUpdateAnimBg="0"/>
      <p:bldP spid="13378" grpId="0" autoUpdateAnimBg="0"/>
      <p:bldP spid="13379" grpId="0" autoUpdateAnimBg="0"/>
      <p:bldP spid="13381"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WordArt 13"/>
          <p:cNvSpPr>
            <a:spLocks noChangeArrowheads="1" noChangeShapeType="1" noTextEdit="1"/>
          </p:cNvSpPr>
          <p:nvPr/>
        </p:nvSpPr>
        <p:spPr bwMode="auto">
          <a:xfrm>
            <a:off x="76200" y="152400"/>
            <a:ext cx="3962400" cy="4572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补：空间曲面的参数方程</a:t>
            </a:r>
          </a:p>
        </p:txBody>
      </p:sp>
      <p:graphicFrame>
        <p:nvGraphicFramePr>
          <p:cNvPr id="114691" name="Object 58"/>
          <p:cNvGraphicFramePr>
            <a:graphicFrameLocks noChangeAspect="1"/>
          </p:cNvGraphicFramePr>
          <p:nvPr/>
        </p:nvGraphicFramePr>
        <p:xfrm>
          <a:off x="377825" y="993775"/>
          <a:ext cx="8766175" cy="3689350"/>
        </p:xfrm>
        <a:graphic>
          <a:graphicData uri="http://schemas.openxmlformats.org/presentationml/2006/ole">
            <p:oleObj spid="_x0000_s114783" name="Document" r:id="rId3" imgW="10086311" imgH="4056922" progId="Word.Document.8">
              <p:embed/>
            </p:oleObj>
          </a:graphicData>
        </a:graphic>
      </p:graphicFrame>
      <p:graphicFrame>
        <p:nvGraphicFramePr>
          <p:cNvPr id="6" name="对象 5"/>
          <p:cNvGraphicFramePr>
            <a:graphicFrameLocks noChangeAspect="1"/>
          </p:cNvGraphicFramePr>
          <p:nvPr/>
        </p:nvGraphicFramePr>
        <p:xfrm>
          <a:off x="2881313" y="1746250"/>
          <a:ext cx="2466975" cy="1751013"/>
        </p:xfrm>
        <a:graphic>
          <a:graphicData uri="http://schemas.openxmlformats.org/presentationml/2006/ole">
            <p:oleObj spid="_x0000_s114784" name="Equation" r:id="rId4" imgW="1054100" imgH="749300" progId="Equation.DSMT4">
              <p:embed/>
            </p:oleObj>
          </a:graphicData>
        </a:graphic>
      </p:graphicFrame>
      <p:graphicFrame>
        <p:nvGraphicFramePr>
          <p:cNvPr id="7" name="对象 6"/>
          <p:cNvGraphicFramePr>
            <a:graphicFrameLocks noChangeAspect="1"/>
          </p:cNvGraphicFramePr>
          <p:nvPr/>
        </p:nvGraphicFramePr>
        <p:xfrm>
          <a:off x="1143000" y="4005263"/>
          <a:ext cx="1530350" cy="1768475"/>
        </p:xfrm>
        <a:graphic>
          <a:graphicData uri="http://schemas.openxmlformats.org/presentationml/2006/ole">
            <p:oleObj spid="_x0000_s114785" name="Equation" r:id="rId5" imgW="571252" imgH="660113" progId="Equation.DSMT4">
              <p:embed/>
            </p:oleObj>
          </a:graphicData>
        </a:graphic>
      </p:graphicFrame>
      <p:graphicFrame>
        <p:nvGraphicFramePr>
          <p:cNvPr id="8" name="对象 7"/>
          <p:cNvGraphicFramePr>
            <a:graphicFrameLocks noChangeAspect="1"/>
          </p:cNvGraphicFramePr>
          <p:nvPr/>
        </p:nvGraphicFramePr>
        <p:xfrm>
          <a:off x="4756150" y="3894138"/>
          <a:ext cx="3811588" cy="2019300"/>
        </p:xfrm>
        <a:graphic>
          <a:graphicData uri="http://schemas.openxmlformats.org/presentationml/2006/ole">
            <p:oleObj spid="_x0000_s114786" name="Equation" r:id="rId6" imgW="1511300" imgH="800100" progId="Equation.DSMT4">
              <p:embed/>
            </p:oleObj>
          </a:graphicData>
        </a:graphic>
      </p:graphicFrame>
      <p:graphicFrame>
        <p:nvGraphicFramePr>
          <p:cNvPr id="114695" name="对象 8"/>
          <p:cNvGraphicFramePr>
            <a:graphicFrameLocks noChangeAspect="1"/>
          </p:cNvGraphicFramePr>
          <p:nvPr/>
        </p:nvGraphicFramePr>
        <p:xfrm>
          <a:off x="4483100" y="2413000"/>
          <a:ext cx="914400" cy="184150"/>
        </p:xfrm>
        <a:graphic>
          <a:graphicData uri="http://schemas.openxmlformats.org/presentationml/2006/ole">
            <p:oleObj spid="_x0000_s114787" name="Equation" r:id="rId7" imgW="430306" imgH="669365" progId="Equation.DSMT4">
              <p:embed/>
            </p:oleObj>
          </a:graphicData>
        </a:graphic>
      </p:graphicFrame>
      <p:graphicFrame>
        <p:nvGraphicFramePr>
          <p:cNvPr id="10" name="对象 9"/>
          <p:cNvGraphicFramePr>
            <a:graphicFrameLocks noChangeAspect="1"/>
          </p:cNvGraphicFramePr>
          <p:nvPr/>
        </p:nvGraphicFramePr>
        <p:xfrm>
          <a:off x="5849938" y="2420938"/>
          <a:ext cx="1846262" cy="482600"/>
        </p:xfrm>
        <a:graphic>
          <a:graphicData uri="http://schemas.openxmlformats.org/presentationml/2006/ole">
            <p:oleObj spid="_x0000_s114788" name="Equation" r:id="rId8" imgW="825142" imgH="215806" progId="Equation.DSMT4">
              <p:embed/>
            </p:oleObj>
          </a:graphicData>
        </a:graphic>
      </p:graphicFrame>
      <p:sp>
        <p:nvSpPr>
          <p:cNvPr id="11" name="右箭头 10"/>
          <p:cNvSpPr/>
          <p:nvPr/>
        </p:nvSpPr>
        <p:spPr>
          <a:xfrm>
            <a:off x="3133725" y="4683125"/>
            <a:ext cx="1514475" cy="384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2" name="对象 11"/>
          <p:cNvGraphicFramePr>
            <a:graphicFrameLocks noChangeAspect="1"/>
          </p:cNvGraphicFramePr>
          <p:nvPr/>
        </p:nvGraphicFramePr>
        <p:xfrm>
          <a:off x="3070225" y="4249738"/>
          <a:ext cx="1412875" cy="358775"/>
        </p:xfrm>
        <a:graphic>
          <a:graphicData uri="http://schemas.openxmlformats.org/presentationml/2006/ole">
            <p:oleObj spid="_x0000_s114789" name="Equation" r:id="rId9" imgW="799753" imgH="203112" progId="Equation.DSMT4">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9" name="Object 3"/>
          <p:cNvGraphicFramePr>
            <a:graphicFrameLocks noChangeAspect="1"/>
          </p:cNvGraphicFramePr>
          <p:nvPr/>
        </p:nvGraphicFramePr>
        <p:xfrm>
          <a:off x="4703763" y="1773238"/>
          <a:ext cx="2298700" cy="1041400"/>
        </p:xfrm>
        <a:graphic>
          <a:graphicData uri="http://schemas.openxmlformats.org/presentationml/2006/ole">
            <p:oleObj spid="_x0000_s115764" name="公式" r:id="rId3" imgW="2298700" imgH="1041400" progId="Equation.3">
              <p:embed/>
            </p:oleObj>
          </a:graphicData>
        </a:graphic>
      </p:graphicFrame>
      <p:sp>
        <p:nvSpPr>
          <p:cNvPr id="14342" name="Text Box 6"/>
          <p:cNvSpPr txBox="1">
            <a:spLocks noChangeArrowheads="1"/>
          </p:cNvSpPr>
          <p:nvPr/>
        </p:nvSpPr>
        <p:spPr bwMode="auto">
          <a:xfrm>
            <a:off x="838200" y="2819400"/>
            <a:ext cx="4953000" cy="701675"/>
          </a:xfrm>
          <a:prstGeom prst="rect">
            <a:avLst/>
          </a:prstGeom>
          <a:noFill/>
          <a:ln w="9525">
            <a:noFill/>
            <a:miter lim="800000"/>
            <a:headEnd/>
            <a:tailEnd/>
          </a:ln>
        </p:spPr>
        <p:txBody>
          <a:bodyPr>
            <a:spAutoFit/>
          </a:bodyPr>
          <a:lstStyle/>
          <a:p>
            <a:pPr eaLnBrk="1" hangingPunct="1">
              <a:spcBef>
                <a:spcPct val="50000"/>
              </a:spcBef>
            </a:pPr>
            <a:r>
              <a:rPr lang="zh-CN" altLang="en-US" sz="2800" b="1"/>
              <a:t>消去变量</a:t>
            </a:r>
            <a:r>
              <a:rPr lang="en-US" altLang="zh-CN" sz="4000" b="1" i="1"/>
              <a:t>z</a:t>
            </a:r>
            <a:r>
              <a:rPr lang="zh-CN" altLang="en-US" sz="2800" b="1"/>
              <a:t>后得：</a:t>
            </a:r>
          </a:p>
        </p:txBody>
      </p:sp>
      <p:graphicFrame>
        <p:nvGraphicFramePr>
          <p:cNvPr id="14343" name="Object 7"/>
          <p:cNvGraphicFramePr>
            <a:graphicFrameLocks noChangeAspect="1"/>
          </p:cNvGraphicFramePr>
          <p:nvPr>
            <p:extLst>
              <p:ext uri="{D42A27DB-BD31-4B8C-83A1-F6EECF244321}">
                <p14:modId xmlns:p14="http://schemas.microsoft.com/office/powerpoint/2010/main" xmlns="" val="1376954033"/>
              </p:ext>
            </p:extLst>
          </p:nvPr>
        </p:nvGraphicFramePr>
        <p:xfrm>
          <a:off x="3810000" y="3048000"/>
          <a:ext cx="1841500" cy="404813"/>
        </p:xfrm>
        <a:graphic>
          <a:graphicData uri="http://schemas.openxmlformats.org/presentationml/2006/ole">
            <p:oleObj spid="_x0000_s115765" name="公式" r:id="rId4" imgW="1841500" imgH="406400" progId="Equation.3">
              <p:embed/>
            </p:oleObj>
          </a:graphicData>
        </a:graphic>
      </p:graphicFrame>
      <p:sp>
        <p:nvSpPr>
          <p:cNvPr id="14344" name="Line 8"/>
          <p:cNvSpPr>
            <a:spLocks noChangeShapeType="1"/>
          </p:cNvSpPr>
          <p:nvPr/>
        </p:nvSpPr>
        <p:spPr bwMode="auto">
          <a:xfrm>
            <a:off x="3733800" y="3422650"/>
            <a:ext cx="1905000" cy="0"/>
          </a:xfrm>
          <a:prstGeom prst="line">
            <a:avLst/>
          </a:prstGeom>
          <a:noFill/>
          <a:ln w="28575">
            <a:solidFill>
              <a:srgbClr val="3333FF"/>
            </a:solidFill>
            <a:round/>
            <a:headEnd/>
            <a:tailEnd/>
          </a:ln>
        </p:spPr>
        <p:txBody>
          <a:bodyPr wrap="none" anchor="ctr"/>
          <a:lstStyle/>
          <a:p>
            <a:endParaRPr lang="zh-CN" altLang="en-US"/>
          </a:p>
        </p:txBody>
      </p:sp>
      <p:grpSp>
        <p:nvGrpSpPr>
          <p:cNvPr id="14347" name="Group 11"/>
          <p:cNvGrpSpPr>
            <a:grpSpLocks/>
          </p:cNvGrpSpPr>
          <p:nvPr/>
        </p:nvGrpSpPr>
        <p:grpSpPr bwMode="auto">
          <a:xfrm>
            <a:off x="3810000" y="3581400"/>
            <a:ext cx="4495800" cy="519113"/>
            <a:chOff x="2420" y="2400"/>
            <a:chExt cx="2832" cy="327"/>
          </a:xfrm>
        </p:grpSpPr>
        <p:sp>
          <p:nvSpPr>
            <p:cNvPr id="115723" name="Text Box 9"/>
            <p:cNvSpPr txBox="1">
              <a:spLocks noChangeArrowheads="1"/>
            </p:cNvSpPr>
            <p:nvPr/>
          </p:nvSpPr>
          <p:spPr bwMode="auto">
            <a:xfrm>
              <a:off x="2420" y="2400"/>
              <a:ext cx="2832" cy="327"/>
            </a:xfrm>
            <a:prstGeom prst="rect">
              <a:avLst/>
            </a:prstGeom>
            <a:noFill/>
            <a:ln w="9525">
              <a:noFill/>
              <a:miter lim="800000"/>
              <a:headEnd/>
              <a:tailEnd/>
            </a:ln>
          </p:spPr>
          <p:txBody>
            <a:bodyPr>
              <a:spAutoFit/>
            </a:bodyPr>
            <a:lstStyle/>
            <a:p>
              <a:pPr eaLnBrk="1" hangingPunct="1">
                <a:spcBef>
                  <a:spcPct val="50000"/>
                </a:spcBef>
              </a:pPr>
              <a:r>
                <a:rPr lang="zh-CN" altLang="en-US" sz="2800" b="1"/>
                <a:t>曲线关于       的</a:t>
              </a:r>
              <a:r>
                <a:rPr lang="zh-CN" altLang="en-US" sz="2800" b="1">
                  <a:solidFill>
                    <a:srgbClr val="3333FF"/>
                  </a:solidFill>
                  <a:ea typeface="黑体" pitchFamily="2" charset="-122"/>
                </a:rPr>
                <a:t>投影柱面</a:t>
              </a:r>
              <a:endParaRPr lang="zh-CN" altLang="en-US" sz="2800" b="1"/>
            </a:p>
          </p:txBody>
        </p:sp>
        <p:graphicFrame>
          <p:nvGraphicFramePr>
            <p:cNvPr id="115724" name="Object 10"/>
            <p:cNvGraphicFramePr>
              <a:graphicFrameLocks noChangeAspect="1"/>
            </p:cNvGraphicFramePr>
            <p:nvPr/>
          </p:nvGraphicFramePr>
          <p:xfrm>
            <a:off x="3352" y="2480"/>
            <a:ext cx="391" cy="208"/>
          </p:xfrm>
          <a:graphic>
            <a:graphicData uri="http://schemas.openxmlformats.org/presentationml/2006/ole">
              <p:oleObj spid="_x0000_s115766" name="公式" r:id="rId5" imgW="622030" imgH="330057" progId="Equation.3">
                <p:embed/>
              </p:oleObj>
            </a:graphicData>
          </a:graphic>
        </p:graphicFrame>
      </p:grpSp>
      <p:sp>
        <p:nvSpPr>
          <p:cNvPr id="14353" name="Rectangle 17"/>
          <p:cNvSpPr>
            <a:spLocks noChangeArrowheads="1"/>
          </p:cNvSpPr>
          <p:nvPr/>
        </p:nvSpPr>
        <p:spPr bwMode="auto">
          <a:xfrm>
            <a:off x="838200" y="1981200"/>
            <a:ext cx="4122738" cy="519113"/>
          </a:xfrm>
          <a:prstGeom prst="rect">
            <a:avLst/>
          </a:prstGeom>
          <a:noFill/>
          <a:ln w="9525">
            <a:noFill/>
            <a:miter lim="800000"/>
            <a:headEnd/>
            <a:tailEnd/>
          </a:ln>
        </p:spPr>
        <p:txBody>
          <a:bodyPr wrap="none">
            <a:spAutoFit/>
          </a:bodyPr>
          <a:lstStyle/>
          <a:p>
            <a:pPr eaLnBrk="1" hangingPunct="1"/>
            <a:r>
              <a:rPr lang="zh-CN" altLang="en-US" sz="2800" b="1"/>
              <a:t>设空间曲线的一般方程：</a:t>
            </a:r>
          </a:p>
        </p:txBody>
      </p:sp>
      <p:sp>
        <p:nvSpPr>
          <p:cNvPr id="14355" name="Text Box 19"/>
          <p:cNvSpPr txBox="1">
            <a:spLocks noChangeArrowheads="1"/>
          </p:cNvSpPr>
          <p:nvPr/>
        </p:nvSpPr>
        <p:spPr bwMode="auto">
          <a:xfrm>
            <a:off x="838200" y="4876800"/>
            <a:ext cx="7467600" cy="519113"/>
          </a:xfrm>
          <a:prstGeom prst="rect">
            <a:avLst/>
          </a:prstGeom>
          <a:noFill/>
          <a:ln w="9525">
            <a:noFill/>
            <a:miter lim="800000"/>
            <a:headEnd/>
            <a:tailEnd/>
          </a:ln>
        </p:spPr>
        <p:txBody>
          <a:bodyPr>
            <a:spAutoFit/>
          </a:bodyPr>
          <a:lstStyle/>
          <a:p>
            <a:pPr eaLnBrk="1" hangingPunct="1">
              <a:spcBef>
                <a:spcPct val="50000"/>
              </a:spcBef>
            </a:pPr>
            <a:r>
              <a:rPr lang="zh-CN" altLang="en-US" sz="2800" b="1"/>
              <a:t>以此空间曲线为准线，垂直于所投影的坐标面</a:t>
            </a:r>
            <a:r>
              <a:rPr lang="en-US" altLang="zh-CN" sz="2800" b="1"/>
              <a:t>.</a:t>
            </a:r>
          </a:p>
        </p:txBody>
      </p:sp>
      <p:sp>
        <p:nvSpPr>
          <p:cNvPr id="14356" name="Rectangle 20"/>
          <p:cNvSpPr>
            <a:spLocks noChangeArrowheads="1"/>
          </p:cNvSpPr>
          <p:nvPr/>
        </p:nvSpPr>
        <p:spPr bwMode="auto">
          <a:xfrm>
            <a:off x="838200" y="4205288"/>
            <a:ext cx="3054350" cy="519112"/>
          </a:xfrm>
          <a:prstGeom prst="rect">
            <a:avLst/>
          </a:prstGeom>
          <a:noFill/>
          <a:ln w="9525">
            <a:noFill/>
            <a:miter lim="800000"/>
            <a:headEnd/>
            <a:tailEnd/>
          </a:ln>
        </p:spPr>
        <p:txBody>
          <a:bodyPr wrap="none">
            <a:spAutoFit/>
          </a:bodyPr>
          <a:lstStyle/>
          <a:p>
            <a:pPr eaLnBrk="1" hangingPunct="1"/>
            <a:r>
              <a:rPr lang="zh-CN" altLang="en-US" sz="2800" b="1" dirty="0">
                <a:ea typeface="黑体" pitchFamily="2" charset="-122"/>
              </a:rPr>
              <a:t>投影柱面的</a:t>
            </a:r>
            <a:r>
              <a:rPr lang="zh-CN" altLang="en-US" sz="2800" b="1" dirty="0">
                <a:solidFill>
                  <a:srgbClr val="3333FF"/>
                </a:solidFill>
                <a:ea typeface="黑体" pitchFamily="2" charset="-122"/>
              </a:rPr>
              <a:t>特征</a:t>
            </a:r>
            <a:r>
              <a:rPr lang="zh-CN" altLang="en-US" sz="2800" b="1" dirty="0">
                <a:ea typeface="黑体" pitchFamily="2" charset="-122"/>
              </a:rPr>
              <a:t>：</a:t>
            </a:r>
          </a:p>
        </p:txBody>
      </p:sp>
      <p:sp>
        <p:nvSpPr>
          <p:cNvPr id="115722" name="WordArt 13"/>
          <p:cNvSpPr>
            <a:spLocks noChangeArrowheads="1" noChangeShapeType="1" noTextEdit="1"/>
          </p:cNvSpPr>
          <p:nvPr/>
        </p:nvSpPr>
        <p:spPr bwMode="auto">
          <a:xfrm>
            <a:off x="76200" y="152400"/>
            <a:ext cx="4800600" cy="5334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三、空间曲线在坐标面上的投影</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53"/>
                                        </p:tgtEl>
                                        <p:attrNameLst>
                                          <p:attrName>style.visibility</p:attrName>
                                        </p:attrNameLst>
                                      </p:cBhvr>
                                      <p:to>
                                        <p:strVal val="visible"/>
                                      </p:to>
                                    </p:set>
                                    <p:animEffect transition="in" filter="wipe(left)">
                                      <p:cBhvr>
                                        <p:cTn id="7" dur="500"/>
                                        <p:tgtEl>
                                          <p:spTgt spid="1435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4339"/>
                                        </p:tgtEl>
                                        <p:attrNameLst>
                                          <p:attrName>style.visibility</p:attrName>
                                        </p:attrNameLst>
                                      </p:cBhvr>
                                      <p:to>
                                        <p:strVal val="visible"/>
                                      </p:to>
                                    </p:set>
                                    <p:animEffect transition="in" filter="wipe(left)">
                                      <p:cBhvr>
                                        <p:cTn id="11" dur="500"/>
                                        <p:tgtEl>
                                          <p:spTgt spid="143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342"/>
                                        </p:tgtEl>
                                        <p:attrNameLst>
                                          <p:attrName>style.visibility</p:attrName>
                                        </p:attrNameLst>
                                      </p:cBhvr>
                                      <p:to>
                                        <p:strVal val="visible"/>
                                      </p:to>
                                    </p:set>
                                    <p:animEffect transition="in" filter="wipe(left)">
                                      <p:cBhvr>
                                        <p:cTn id="16" dur="500"/>
                                        <p:tgtEl>
                                          <p:spTgt spid="1434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4343"/>
                                        </p:tgtEl>
                                        <p:attrNameLst>
                                          <p:attrName>style.visibility</p:attrName>
                                        </p:attrNameLst>
                                      </p:cBhvr>
                                      <p:to>
                                        <p:strVal val="visible"/>
                                      </p:to>
                                    </p:set>
                                    <p:animEffect transition="in" filter="wipe(left)">
                                      <p:cBhvr>
                                        <p:cTn id="20" dur="500"/>
                                        <p:tgtEl>
                                          <p:spTgt spid="14343"/>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4344"/>
                                        </p:tgtEl>
                                        <p:attrNameLst>
                                          <p:attrName>style.visibility</p:attrName>
                                        </p:attrNameLst>
                                      </p:cBhvr>
                                      <p:to>
                                        <p:strVal val="visible"/>
                                      </p:to>
                                    </p:set>
                                    <p:animEffect transition="in" filter="wipe(left)">
                                      <p:cBhvr>
                                        <p:cTn id="24" dur="500"/>
                                        <p:tgtEl>
                                          <p:spTgt spid="14344"/>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14347"/>
                                        </p:tgtEl>
                                        <p:attrNameLst>
                                          <p:attrName>style.visibility</p:attrName>
                                        </p:attrNameLst>
                                      </p:cBhvr>
                                      <p:to>
                                        <p:strVal val="visible"/>
                                      </p:to>
                                    </p:set>
                                    <p:animEffect transition="in" filter="wipe(left)">
                                      <p:cBhvr>
                                        <p:cTn id="28" dur="500"/>
                                        <p:tgtEl>
                                          <p:spTgt spid="1434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356"/>
                                        </p:tgtEl>
                                        <p:attrNameLst>
                                          <p:attrName>style.visibility</p:attrName>
                                        </p:attrNameLst>
                                      </p:cBhvr>
                                      <p:to>
                                        <p:strVal val="visible"/>
                                      </p:to>
                                    </p:set>
                                    <p:animEffect transition="in" filter="wipe(left)">
                                      <p:cBhvr>
                                        <p:cTn id="33" dur="500"/>
                                        <p:tgtEl>
                                          <p:spTgt spid="14356"/>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4355"/>
                                        </p:tgtEl>
                                        <p:attrNameLst>
                                          <p:attrName>style.visibility</p:attrName>
                                        </p:attrNameLst>
                                      </p:cBhvr>
                                      <p:to>
                                        <p:strVal val="visible"/>
                                      </p:to>
                                    </p:set>
                                    <p:animEffect transition="in" filter="wipe(left)">
                                      <p:cBhvr>
                                        <p:cTn id="37" dur="500"/>
                                        <p:tgtEl>
                                          <p:spTgt spid="1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autoUpdateAnimBg="0"/>
      <p:bldP spid="14344" grpId="0" animBg="1"/>
      <p:bldP spid="14353" grpId="0" autoUpdateAnimBg="0"/>
      <p:bldP spid="14355" grpId="0" autoUpdateAnimBg="0"/>
      <p:bldP spid="14356"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838200" y="2909888"/>
            <a:ext cx="8001000" cy="519112"/>
          </a:xfrm>
          <a:prstGeom prst="rect">
            <a:avLst/>
          </a:prstGeom>
          <a:noFill/>
          <a:ln w="9525">
            <a:noFill/>
            <a:miter lim="800000"/>
            <a:headEnd/>
            <a:tailEnd/>
          </a:ln>
        </p:spPr>
        <p:txBody>
          <a:bodyPr>
            <a:spAutoFit/>
          </a:bodyPr>
          <a:lstStyle/>
          <a:p>
            <a:pPr eaLnBrk="1" hangingPunct="1">
              <a:spcBef>
                <a:spcPct val="50000"/>
              </a:spcBef>
            </a:pPr>
            <a:r>
              <a:rPr lang="zh-CN" altLang="en-US" sz="2800" b="1"/>
              <a:t>类似地：可定义空间曲线在其他坐标面上的投影</a:t>
            </a:r>
          </a:p>
        </p:txBody>
      </p:sp>
      <p:graphicFrame>
        <p:nvGraphicFramePr>
          <p:cNvPr id="15363" name="Object 3"/>
          <p:cNvGraphicFramePr>
            <a:graphicFrameLocks noChangeAspect="1"/>
          </p:cNvGraphicFramePr>
          <p:nvPr/>
        </p:nvGraphicFramePr>
        <p:xfrm>
          <a:off x="1600200" y="4343400"/>
          <a:ext cx="1905000" cy="1041400"/>
        </p:xfrm>
        <a:graphic>
          <a:graphicData uri="http://schemas.openxmlformats.org/presentationml/2006/ole">
            <p:oleObj spid="_x0000_s116830" name="公式" r:id="rId3" imgW="1905000" imgH="1041400" progId="Equation.3">
              <p:embed/>
            </p:oleObj>
          </a:graphicData>
        </a:graphic>
      </p:graphicFrame>
      <p:graphicFrame>
        <p:nvGraphicFramePr>
          <p:cNvPr id="15364" name="Object 4"/>
          <p:cNvGraphicFramePr>
            <a:graphicFrameLocks noChangeAspect="1"/>
          </p:cNvGraphicFramePr>
          <p:nvPr/>
        </p:nvGraphicFramePr>
        <p:xfrm>
          <a:off x="5486400" y="4419600"/>
          <a:ext cx="1879600" cy="1041400"/>
        </p:xfrm>
        <a:graphic>
          <a:graphicData uri="http://schemas.openxmlformats.org/presentationml/2006/ole">
            <p:oleObj spid="_x0000_s116831" name="公式" r:id="rId4" imgW="1879600" imgH="1041400" progId="Equation.3">
              <p:embed/>
            </p:oleObj>
          </a:graphicData>
        </a:graphic>
      </p:graphicFrame>
      <p:grpSp>
        <p:nvGrpSpPr>
          <p:cNvPr id="15367" name="Group 7"/>
          <p:cNvGrpSpPr>
            <a:grpSpLocks/>
          </p:cNvGrpSpPr>
          <p:nvPr/>
        </p:nvGrpSpPr>
        <p:grpSpPr bwMode="auto">
          <a:xfrm>
            <a:off x="1066800" y="3603625"/>
            <a:ext cx="3302000" cy="519113"/>
            <a:chOff x="672" y="2030"/>
            <a:chExt cx="2080" cy="327"/>
          </a:xfrm>
        </p:grpSpPr>
        <p:sp>
          <p:nvSpPr>
            <p:cNvPr id="116750" name="Rectangle 5"/>
            <p:cNvSpPr>
              <a:spLocks noChangeArrowheads="1"/>
            </p:cNvSpPr>
            <p:nvPr/>
          </p:nvSpPr>
          <p:spPr bwMode="auto">
            <a:xfrm>
              <a:off x="1008" y="2030"/>
              <a:ext cx="1744" cy="327"/>
            </a:xfrm>
            <a:prstGeom prst="rect">
              <a:avLst/>
            </a:prstGeom>
            <a:noFill/>
            <a:ln w="9525">
              <a:noFill/>
              <a:miter lim="800000"/>
              <a:headEnd/>
              <a:tailEnd/>
            </a:ln>
          </p:spPr>
          <p:txBody>
            <a:bodyPr wrap="none">
              <a:spAutoFit/>
            </a:bodyPr>
            <a:lstStyle/>
            <a:p>
              <a:pPr eaLnBrk="1" hangingPunct="1">
                <a:spcBef>
                  <a:spcPct val="50000"/>
                </a:spcBef>
              </a:pPr>
              <a:r>
                <a:rPr lang="zh-CN" altLang="en-US" sz="2800" b="1"/>
                <a:t>面上的</a:t>
              </a:r>
              <a:r>
                <a:rPr lang="zh-CN" altLang="en-US" sz="2800" b="1">
                  <a:solidFill>
                    <a:srgbClr val="3333FF"/>
                  </a:solidFill>
                  <a:ea typeface="黑体" pitchFamily="2" charset="-122"/>
                </a:rPr>
                <a:t>投影曲线</a:t>
              </a:r>
              <a:r>
                <a:rPr lang="en-US" altLang="zh-CN" sz="2800" b="1">
                  <a:solidFill>
                    <a:srgbClr val="3333FF"/>
                  </a:solidFill>
                </a:rPr>
                <a:t>,</a:t>
              </a:r>
              <a:endParaRPr lang="en-US" altLang="zh-CN" sz="2800" b="1">
                <a:solidFill>
                  <a:srgbClr val="CC3399"/>
                </a:solidFill>
              </a:endParaRPr>
            </a:p>
          </p:txBody>
        </p:sp>
        <p:graphicFrame>
          <p:nvGraphicFramePr>
            <p:cNvPr id="116751" name="Object 6"/>
            <p:cNvGraphicFramePr>
              <a:graphicFrameLocks noChangeAspect="1"/>
            </p:cNvGraphicFramePr>
            <p:nvPr/>
          </p:nvGraphicFramePr>
          <p:xfrm>
            <a:off x="672" y="2116"/>
            <a:ext cx="384" cy="208"/>
          </p:xfrm>
          <a:graphic>
            <a:graphicData uri="http://schemas.openxmlformats.org/presentationml/2006/ole">
              <p:oleObj spid="_x0000_s116832" name="公式" r:id="rId5" imgW="609600" imgH="330200" progId="Equation.3">
                <p:embed/>
              </p:oleObj>
            </a:graphicData>
          </a:graphic>
        </p:graphicFrame>
      </p:grpSp>
      <p:grpSp>
        <p:nvGrpSpPr>
          <p:cNvPr id="15370" name="Group 10"/>
          <p:cNvGrpSpPr>
            <a:grpSpLocks/>
          </p:cNvGrpSpPr>
          <p:nvPr/>
        </p:nvGrpSpPr>
        <p:grpSpPr bwMode="auto">
          <a:xfrm>
            <a:off x="4876800" y="3603625"/>
            <a:ext cx="3260725" cy="519113"/>
            <a:chOff x="3148" y="2030"/>
            <a:chExt cx="2054" cy="327"/>
          </a:xfrm>
        </p:grpSpPr>
        <p:sp>
          <p:nvSpPr>
            <p:cNvPr id="116748" name="Rectangle 8"/>
            <p:cNvSpPr>
              <a:spLocks noChangeArrowheads="1"/>
            </p:cNvSpPr>
            <p:nvPr/>
          </p:nvSpPr>
          <p:spPr bwMode="auto">
            <a:xfrm>
              <a:off x="3458" y="2030"/>
              <a:ext cx="1744" cy="327"/>
            </a:xfrm>
            <a:prstGeom prst="rect">
              <a:avLst/>
            </a:prstGeom>
            <a:noFill/>
            <a:ln w="9525">
              <a:noFill/>
              <a:miter lim="800000"/>
              <a:headEnd/>
              <a:tailEnd/>
            </a:ln>
          </p:spPr>
          <p:txBody>
            <a:bodyPr wrap="none">
              <a:spAutoFit/>
            </a:bodyPr>
            <a:lstStyle/>
            <a:p>
              <a:pPr eaLnBrk="1" hangingPunct="1">
                <a:spcBef>
                  <a:spcPct val="50000"/>
                </a:spcBef>
              </a:pPr>
              <a:r>
                <a:rPr lang="zh-CN" altLang="en-US" sz="2800" b="1"/>
                <a:t>面上的</a:t>
              </a:r>
              <a:r>
                <a:rPr lang="zh-CN" altLang="en-US" sz="2800" b="1">
                  <a:solidFill>
                    <a:srgbClr val="3333FF"/>
                  </a:solidFill>
                  <a:ea typeface="黑体" pitchFamily="2" charset="-122"/>
                </a:rPr>
                <a:t>投影曲线</a:t>
              </a:r>
              <a:r>
                <a:rPr lang="en-US" altLang="zh-CN" sz="2800" b="1">
                  <a:solidFill>
                    <a:srgbClr val="3333FF"/>
                  </a:solidFill>
                </a:rPr>
                <a:t>,</a:t>
              </a:r>
              <a:endParaRPr lang="en-US" altLang="zh-CN" sz="2800" b="1">
                <a:solidFill>
                  <a:srgbClr val="CC3399"/>
                </a:solidFill>
              </a:endParaRPr>
            </a:p>
          </p:txBody>
        </p:sp>
        <p:graphicFrame>
          <p:nvGraphicFramePr>
            <p:cNvPr id="116749" name="Object 9"/>
            <p:cNvGraphicFramePr>
              <a:graphicFrameLocks noChangeAspect="1"/>
            </p:cNvGraphicFramePr>
            <p:nvPr/>
          </p:nvGraphicFramePr>
          <p:xfrm>
            <a:off x="3148" y="2116"/>
            <a:ext cx="384" cy="176"/>
          </p:xfrm>
          <a:graphic>
            <a:graphicData uri="http://schemas.openxmlformats.org/presentationml/2006/ole">
              <p:oleObj spid="_x0000_s116833" name="公式" r:id="rId6" imgW="609600" imgH="279400" progId="Equation.3">
                <p:embed/>
              </p:oleObj>
            </a:graphicData>
          </a:graphic>
        </p:graphicFrame>
      </p:grpSp>
      <p:graphicFrame>
        <p:nvGraphicFramePr>
          <p:cNvPr id="15371" name="Object 11"/>
          <p:cNvGraphicFramePr>
            <a:graphicFrameLocks noChangeAspect="1"/>
          </p:cNvGraphicFramePr>
          <p:nvPr/>
        </p:nvGraphicFramePr>
        <p:xfrm>
          <a:off x="2514600" y="1676400"/>
          <a:ext cx="2044700" cy="1041400"/>
        </p:xfrm>
        <a:graphic>
          <a:graphicData uri="http://schemas.openxmlformats.org/presentationml/2006/ole">
            <p:oleObj spid="_x0000_s116834" name="公式" r:id="rId7" imgW="2044700" imgH="1041400" progId="Equation.3">
              <p:embed/>
            </p:oleObj>
          </a:graphicData>
        </a:graphic>
      </p:graphicFrame>
      <p:grpSp>
        <p:nvGrpSpPr>
          <p:cNvPr id="116744" name="Group 12"/>
          <p:cNvGrpSpPr>
            <a:grpSpLocks/>
          </p:cNvGrpSpPr>
          <p:nvPr/>
        </p:nvGrpSpPr>
        <p:grpSpPr bwMode="auto">
          <a:xfrm>
            <a:off x="838200" y="990600"/>
            <a:ext cx="7010400" cy="523875"/>
            <a:chOff x="2160" y="2880"/>
            <a:chExt cx="4416" cy="330"/>
          </a:xfrm>
        </p:grpSpPr>
        <p:sp>
          <p:nvSpPr>
            <p:cNvPr id="116746" name="Text Box 13"/>
            <p:cNvSpPr txBox="1">
              <a:spLocks noChangeArrowheads="1"/>
            </p:cNvSpPr>
            <p:nvPr/>
          </p:nvSpPr>
          <p:spPr bwMode="auto">
            <a:xfrm>
              <a:off x="2160" y="2880"/>
              <a:ext cx="4416" cy="330"/>
            </a:xfrm>
            <a:prstGeom prst="rect">
              <a:avLst/>
            </a:prstGeom>
            <a:noFill/>
            <a:ln w="9525">
              <a:noFill/>
              <a:miter lim="800000"/>
              <a:headEnd/>
              <a:tailEnd/>
            </a:ln>
          </p:spPr>
          <p:txBody>
            <a:bodyPr>
              <a:spAutoFit/>
            </a:bodyPr>
            <a:lstStyle/>
            <a:p>
              <a:pPr eaLnBrk="1" hangingPunct="1">
                <a:spcBef>
                  <a:spcPct val="50000"/>
                </a:spcBef>
              </a:pPr>
              <a:r>
                <a:rPr lang="zh-CN" altLang="en-US" sz="2800" b="1"/>
                <a:t>空间曲线在       面上的</a:t>
              </a:r>
              <a:r>
                <a:rPr lang="zh-CN" altLang="en-US" sz="2800" b="1">
                  <a:solidFill>
                    <a:srgbClr val="3333FF"/>
                  </a:solidFill>
                  <a:ea typeface="黑体" pitchFamily="2" charset="-122"/>
                </a:rPr>
                <a:t>投影曲线</a:t>
              </a:r>
              <a:r>
                <a:rPr lang="zh-CN" altLang="en-US" sz="2800" b="1">
                  <a:ea typeface="黑体" pitchFamily="2" charset="-122"/>
                </a:rPr>
                <a:t>或简称</a:t>
              </a:r>
              <a:r>
                <a:rPr lang="zh-CN" altLang="en-US" sz="2800" b="1">
                  <a:solidFill>
                    <a:srgbClr val="3333FF"/>
                  </a:solidFill>
                  <a:ea typeface="黑体" pitchFamily="2" charset="-122"/>
                </a:rPr>
                <a:t>投影</a:t>
              </a:r>
              <a:endParaRPr lang="zh-CN" altLang="en-US" sz="2800" b="1"/>
            </a:p>
          </p:txBody>
        </p:sp>
        <p:graphicFrame>
          <p:nvGraphicFramePr>
            <p:cNvPr id="116747" name="Object 14"/>
            <p:cNvGraphicFramePr>
              <a:graphicFrameLocks noChangeAspect="1"/>
            </p:cNvGraphicFramePr>
            <p:nvPr/>
          </p:nvGraphicFramePr>
          <p:xfrm>
            <a:off x="3312" y="2968"/>
            <a:ext cx="391" cy="208"/>
          </p:xfrm>
          <a:graphic>
            <a:graphicData uri="http://schemas.openxmlformats.org/presentationml/2006/ole">
              <p:oleObj spid="_x0000_s116835" name="公式" r:id="rId8" imgW="622030" imgH="330057" progId="Equation.3">
                <p:embed/>
              </p:oleObj>
            </a:graphicData>
          </a:graphic>
        </p:graphicFrame>
      </p:grpSp>
      <p:sp>
        <p:nvSpPr>
          <p:cNvPr id="116745" name="WordArt 13"/>
          <p:cNvSpPr>
            <a:spLocks noChangeArrowheads="1" noChangeShapeType="1" noTextEdit="1"/>
          </p:cNvSpPr>
          <p:nvPr/>
        </p:nvSpPr>
        <p:spPr bwMode="auto">
          <a:xfrm>
            <a:off x="76200" y="152400"/>
            <a:ext cx="4800600" cy="5334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三、空间曲线在坐标面上的投影</a:t>
            </a:r>
          </a:p>
        </p:txBody>
      </p:sp>
      <p:sp>
        <p:nvSpPr>
          <p:cNvPr id="2" name="圆角矩形标注 1"/>
          <p:cNvSpPr/>
          <p:nvPr/>
        </p:nvSpPr>
        <p:spPr>
          <a:xfrm>
            <a:off x="5105400" y="1752600"/>
            <a:ext cx="2260600" cy="685800"/>
          </a:xfrm>
          <a:prstGeom prst="wedgeRoundRectCallout">
            <a:avLst>
              <a:gd name="adj1" fmla="val -106668"/>
              <a:gd name="adj2" fmla="val 5000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smtClean="0">
                <a:solidFill>
                  <a:srgbClr val="0000FF"/>
                </a:solidFill>
              </a:rPr>
              <a:t>投影平面</a:t>
            </a:r>
            <a:endParaRPr lang="zh-CN" altLang="en-US" b="1" dirty="0">
              <a:solidFill>
                <a:srgbClr val="0000FF"/>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371"/>
                                        </p:tgtEl>
                                        <p:attrNameLst>
                                          <p:attrName>style.visibility</p:attrName>
                                        </p:attrNameLst>
                                      </p:cBhvr>
                                      <p:to>
                                        <p:strVal val="visible"/>
                                      </p:to>
                                    </p:set>
                                    <p:animEffect transition="in" filter="wipe(left)">
                                      <p:cBhvr>
                                        <p:cTn id="7" dur="500"/>
                                        <p:tgtEl>
                                          <p:spTgt spid="15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wipe(left)">
                                      <p:cBhvr>
                                        <p:cTn id="12" dur="500"/>
                                        <p:tgtEl>
                                          <p:spTgt spid="153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367"/>
                                        </p:tgtEl>
                                        <p:attrNameLst>
                                          <p:attrName>style.visibility</p:attrName>
                                        </p:attrNameLst>
                                      </p:cBhvr>
                                      <p:to>
                                        <p:strVal val="visible"/>
                                      </p:to>
                                    </p:set>
                                    <p:animEffect transition="in" filter="wipe(left)">
                                      <p:cBhvr>
                                        <p:cTn id="17" dur="500"/>
                                        <p:tgtEl>
                                          <p:spTgt spid="15367"/>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5363"/>
                                        </p:tgtEl>
                                        <p:attrNameLst>
                                          <p:attrName>style.visibility</p:attrName>
                                        </p:attrNameLst>
                                      </p:cBhvr>
                                      <p:to>
                                        <p:strVal val="visible"/>
                                      </p:to>
                                    </p:set>
                                    <p:animEffect transition="in" filter="wipe(left)">
                                      <p:cBhvr>
                                        <p:cTn id="21" dur="500"/>
                                        <p:tgtEl>
                                          <p:spTgt spid="1536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5370"/>
                                        </p:tgtEl>
                                        <p:attrNameLst>
                                          <p:attrName>style.visibility</p:attrName>
                                        </p:attrNameLst>
                                      </p:cBhvr>
                                      <p:to>
                                        <p:strVal val="visible"/>
                                      </p:to>
                                    </p:set>
                                    <p:animEffect transition="in" filter="wipe(left)">
                                      <p:cBhvr>
                                        <p:cTn id="26" dur="500"/>
                                        <p:tgtEl>
                                          <p:spTgt spid="15370"/>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15364"/>
                                        </p:tgtEl>
                                        <p:attrNameLst>
                                          <p:attrName>style.visibility</p:attrName>
                                        </p:attrNameLst>
                                      </p:cBhvr>
                                      <p:to>
                                        <p:strVal val="visible"/>
                                      </p:to>
                                    </p:set>
                                    <p:animEffect transition="in" filter="wipe(left)">
                                      <p:cBhvr>
                                        <p:cTn id="30" dur="500"/>
                                        <p:tgtEl>
                                          <p:spTgt spid="1536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3"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1+#ppt_w/2"/>
                                          </p:val>
                                        </p:tav>
                                        <p:tav tm="100000">
                                          <p:val>
                                            <p:strVal val="#ppt_x"/>
                                          </p:val>
                                        </p:tav>
                                      </p:tavLst>
                                    </p:anim>
                                    <p:anim calcmode="lin" valueType="num">
                                      <p:cBhvr additive="base">
                                        <p:cTn id="36"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026"/>
          <p:cNvPicPr>
            <a:picLocks noChangeAspect="1" noChangeArrowheads="1"/>
          </p:cNvPicPr>
          <p:nvPr/>
        </p:nvPicPr>
        <p:blipFill>
          <a:blip r:embed="rId2"/>
          <a:srcRect/>
          <a:stretch>
            <a:fillRect/>
          </a:stretch>
        </p:blipFill>
        <p:spPr bwMode="auto">
          <a:xfrm>
            <a:off x="914400" y="1524000"/>
            <a:ext cx="2228850" cy="3619500"/>
          </a:xfrm>
          <a:prstGeom prst="rect">
            <a:avLst/>
          </a:prstGeom>
          <a:noFill/>
          <a:ln w="3175">
            <a:solidFill>
              <a:schemeClr val="accent2"/>
            </a:solidFill>
            <a:miter lim="800000"/>
            <a:headEnd/>
            <a:tailEnd/>
          </a:ln>
          <a:effectLst/>
        </p:spPr>
      </p:pic>
      <p:pic>
        <p:nvPicPr>
          <p:cNvPr id="35843" name="Picture 1027"/>
          <p:cNvPicPr>
            <a:picLocks noChangeAspect="1" noChangeArrowheads="1"/>
          </p:cNvPicPr>
          <p:nvPr/>
        </p:nvPicPr>
        <p:blipFill>
          <a:blip r:embed="rId3"/>
          <a:srcRect/>
          <a:stretch>
            <a:fillRect/>
          </a:stretch>
        </p:blipFill>
        <p:spPr bwMode="auto">
          <a:xfrm>
            <a:off x="3733800" y="1524000"/>
            <a:ext cx="2228850" cy="3619500"/>
          </a:xfrm>
          <a:prstGeom prst="rect">
            <a:avLst/>
          </a:prstGeom>
          <a:noFill/>
          <a:ln w="3175">
            <a:solidFill>
              <a:schemeClr val="accent2"/>
            </a:solidFill>
            <a:miter lim="800000"/>
            <a:headEnd/>
            <a:tailEnd/>
          </a:ln>
          <a:effectLst/>
        </p:spPr>
      </p:pic>
      <p:sp>
        <p:nvSpPr>
          <p:cNvPr id="35844" name="AutoShape 1028" descr="浅色横线"/>
          <p:cNvSpPr>
            <a:spLocks noChangeArrowheads="1"/>
          </p:cNvSpPr>
          <p:nvPr/>
        </p:nvSpPr>
        <p:spPr bwMode="auto">
          <a:xfrm>
            <a:off x="3200400" y="2895600"/>
            <a:ext cx="457200" cy="381000"/>
          </a:xfrm>
          <a:prstGeom prst="rightArrow">
            <a:avLst>
              <a:gd name="adj1" fmla="val 50000"/>
              <a:gd name="adj2" fmla="val 30000"/>
            </a:avLst>
          </a:prstGeom>
          <a:pattFill prst="ltHorz">
            <a:fgClr>
              <a:schemeClr val="accent2"/>
            </a:fgClr>
            <a:bgClr>
              <a:srgbClr val="FFFFFF"/>
            </a:bgClr>
          </a:pattFill>
          <a:ln w="9525">
            <a:solidFill>
              <a:schemeClr val="accent2"/>
            </a:solidFill>
            <a:miter lim="800000"/>
            <a:headEnd/>
            <a:tailEnd/>
          </a:ln>
          <a:effectLst/>
        </p:spPr>
        <p:txBody>
          <a:bodyPr wrap="none" anchor="ctr"/>
          <a:lstStyle/>
          <a:p>
            <a:pPr eaLnBrk="1" hangingPunct="1"/>
            <a:endParaRPr lang="zh-CN" altLang="en-US"/>
          </a:p>
        </p:txBody>
      </p:sp>
      <p:sp>
        <p:nvSpPr>
          <p:cNvPr id="35845" name="AutoShape 1029" descr="浅色横线"/>
          <p:cNvSpPr>
            <a:spLocks noChangeArrowheads="1"/>
          </p:cNvSpPr>
          <p:nvPr/>
        </p:nvSpPr>
        <p:spPr bwMode="auto">
          <a:xfrm>
            <a:off x="6019800" y="2971800"/>
            <a:ext cx="457200" cy="381000"/>
          </a:xfrm>
          <a:prstGeom prst="rightArrow">
            <a:avLst>
              <a:gd name="adj1" fmla="val 50000"/>
              <a:gd name="adj2" fmla="val 30000"/>
            </a:avLst>
          </a:prstGeom>
          <a:pattFill prst="ltHorz">
            <a:fgClr>
              <a:schemeClr val="accent2"/>
            </a:fgClr>
            <a:bgClr>
              <a:srgbClr val="FFFFFF"/>
            </a:bgClr>
          </a:pattFill>
          <a:ln w="9525">
            <a:solidFill>
              <a:schemeClr val="accent2"/>
            </a:solidFill>
            <a:miter lim="800000"/>
            <a:headEnd/>
            <a:tailEnd/>
          </a:ln>
          <a:effectLst/>
        </p:spPr>
        <p:txBody>
          <a:bodyPr wrap="none" anchor="ctr"/>
          <a:lstStyle/>
          <a:p>
            <a:pPr eaLnBrk="1" hangingPunct="1"/>
            <a:endParaRPr lang="zh-CN" altLang="en-US"/>
          </a:p>
        </p:txBody>
      </p:sp>
      <p:grpSp>
        <p:nvGrpSpPr>
          <p:cNvPr id="35846" name="Group 1030"/>
          <p:cNvGrpSpPr>
            <a:grpSpLocks/>
          </p:cNvGrpSpPr>
          <p:nvPr/>
        </p:nvGrpSpPr>
        <p:grpSpPr bwMode="auto">
          <a:xfrm>
            <a:off x="6553200" y="2590800"/>
            <a:ext cx="1981200" cy="1033463"/>
            <a:chOff x="4176" y="1728"/>
            <a:chExt cx="1248" cy="651"/>
          </a:xfrm>
        </p:grpSpPr>
        <p:pic>
          <p:nvPicPr>
            <p:cNvPr id="117772" name="Picture 1031"/>
            <p:cNvPicPr>
              <a:picLocks noChangeAspect="1" noChangeArrowheads="1"/>
            </p:cNvPicPr>
            <p:nvPr/>
          </p:nvPicPr>
          <p:blipFill>
            <a:blip r:embed="rId4"/>
            <a:srcRect/>
            <a:stretch>
              <a:fillRect/>
            </a:stretch>
          </p:blipFill>
          <p:spPr bwMode="auto">
            <a:xfrm>
              <a:off x="4176" y="1728"/>
              <a:ext cx="1248" cy="651"/>
            </a:xfrm>
            <a:prstGeom prst="rect">
              <a:avLst/>
            </a:prstGeom>
            <a:noFill/>
            <a:ln w="3175">
              <a:solidFill>
                <a:schemeClr val="accent2"/>
              </a:solidFill>
              <a:miter lim="800000"/>
              <a:headEnd/>
              <a:tailEnd/>
            </a:ln>
            <a:effectLst/>
          </p:spPr>
        </p:pic>
        <p:sp>
          <p:nvSpPr>
            <p:cNvPr id="117773" name="Oval 1032"/>
            <p:cNvSpPr>
              <a:spLocks noChangeArrowheads="1"/>
            </p:cNvSpPr>
            <p:nvPr/>
          </p:nvSpPr>
          <p:spPr bwMode="auto">
            <a:xfrm>
              <a:off x="4416" y="1812"/>
              <a:ext cx="816" cy="432"/>
            </a:xfrm>
            <a:prstGeom prst="ellipse">
              <a:avLst/>
            </a:prstGeom>
            <a:solidFill>
              <a:schemeClr val="bg1"/>
            </a:solidFill>
            <a:ln w="19050">
              <a:solidFill>
                <a:schemeClr val="accent2"/>
              </a:solidFill>
              <a:round/>
              <a:headEnd/>
              <a:tailEnd/>
            </a:ln>
            <a:effectLst/>
          </p:spPr>
          <p:txBody>
            <a:bodyPr wrap="none" anchor="ctr"/>
            <a:lstStyle/>
            <a:p>
              <a:pPr eaLnBrk="1" hangingPunct="1"/>
              <a:endParaRPr lang="zh-CN" altLang="en-US"/>
            </a:p>
          </p:txBody>
        </p:sp>
      </p:grpSp>
      <p:sp>
        <p:nvSpPr>
          <p:cNvPr id="117767" name="Text Box 1033"/>
          <p:cNvSpPr txBox="1">
            <a:spLocks noChangeArrowheads="1"/>
          </p:cNvSpPr>
          <p:nvPr/>
        </p:nvSpPr>
        <p:spPr bwMode="auto">
          <a:xfrm>
            <a:off x="914400" y="762000"/>
            <a:ext cx="5943600" cy="519113"/>
          </a:xfrm>
          <a:prstGeom prst="rect">
            <a:avLst/>
          </a:prstGeom>
          <a:noFill/>
          <a:ln w="9525">
            <a:noFill/>
            <a:miter lim="800000"/>
            <a:headEnd/>
            <a:tailEnd/>
          </a:ln>
          <a:effectLst/>
        </p:spPr>
        <p:txBody>
          <a:bodyPr>
            <a:spAutoFit/>
          </a:bodyPr>
          <a:lstStyle/>
          <a:p>
            <a:pPr eaLnBrk="1" hangingPunct="1">
              <a:spcBef>
                <a:spcPct val="50000"/>
              </a:spcBef>
            </a:pPr>
            <a:r>
              <a:rPr lang="zh-CN" altLang="en-US" sz="2800" b="1"/>
              <a:t>如图</a:t>
            </a:r>
            <a:r>
              <a:rPr lang="en-US" altLang="zh-CN" sz="2800" b="1"/>
              <a:t>:</a:t>
            </a:r>
            <a:r>
              <a:rPr lang="zh-CN" altLang="en-US" sz="2800" b="1"/>
              <a:t>投影曲线的研究过程</a:t>
            </a:r>
            <a:r>
              <a:rPr lang="en-US" altLang="zh-CN" sz="2800" b="1"/>
              <a:t>.</a:t>
            </a:r>
          </a:p>
        </p:txBody>
      </p:sp>
      <p:sp>
        <p:nvSpPr>
          <p:cNvPr id="35850" name="Text Box 1034"/>
          <p:cNvSpPr txBox="1">
            <a:spLocks noChangeArrowheads="1"/>
          </p:cNvSpPr>
          <p:nvPr/>
        </p:nvSpPr>
        <p:spPr bwMode="auto">
          <a:xfrm>
            <a:off x="1295400" y="5334000"/>
            <a:ext cx="1828800" cy="457200"/>
          </a:xfrm>
          <a:prstGeom prst="rect">
            <a:avLst/>
          </a:prstGeom>
          <a:noFill/>
          <a:ln w="9525">
            <a:noFill/>
            <a:miter lim="800000"/>
            <a:headEnd/>
            <a:tailEnd/>
          </a:ln>
          <a:effectLst/>
        </p:spPr>
        <p:txBody>
          <a:bodyPr>
            <a:spAutoFit/>
          </a:bodyPr>
          <a:lstStyle/>
          <a:p>
            <a:pPr eaLnBrk="1" hangingPunct="1">
              <a:spcBef>
                <a:spcPct val="50000"/>
              </a:spcBef>
            </a:pPr>
            <a:r>
              <a:rPr lang="zh-CN" altLang="en-US" b="1"/>
              <a:t>空间曲线</a:t>
            </a:r>
          </a:p>
        </p:txBody>
      </p:sp>
      <p:sp>
        <p:nvSpPr>
          <p:cNvPr id="35851" name="Text Box 1035"/>
          <p:cNvSpPr txBox="1">
            <a:spLocks noChangeArrowheads="1"/>
          </p:cNvSpPr>
          <p:nvPr/>
        </p:nvSpPr>
        <p:spPr bwMode="auto">
          <a:xfrm>
            <a:off x="6781800" y="5334000"/>
            <a:ext cx="1828800" cy="457200"/>
          </a:xfrm>
          <a:prstGeom prst="rect">
            <a:avLst/>
          </a:prstGeom>
          <a:noFill/>
          <a:ln w="9525">
            <a:noFill/>
            <a:miter lim="800000"/>
            <a:headEnd/>
            <a:tailEnd/>
          </a:ln>
          <a:effectLst/>
        </p:spPr>
        <p:txBody>
          <a:bodyPr>
            <a:spAutoFit/>
          </a:bodyPr>
          <a:lstStyle/>
          <a:p>
            <a:pPr eaLnBrk="1" hangingPunct="1">
              <a:spcBef>
                <a:spcPct val="50000"/>
              </a:spcBef>
            </a:pPr>
            <a:r>
              <a:rPr lang="zh-CN" altLang="en-US" b="1"/>
              <a:t>投影曲线</a:t>
            </a:r>
          </a:p>
        </p:txBody>
      </p:sp>
      <p:sp>
        <p:nvSpPr>
          <p:cNvPr id="35852" name="Text Box 1036"/>
          <p:cNvSpPr txBox="1">
            <a:spLocks noChangeArrowheads="1"/>
          </p:cNvSpPr>
          <p:nvPr/>
        </p:nvSpPr>
        <p:spPr bwMode="auto">
          <a:xfrm>
            <a:off x="4038600" y="5334000"/>
            <a:ext cx="1828800" cy="457200"/>
          </a:xfrm>
          <a:prstGeom prst="rect">
            <a:avLst/>
          </a:prstGeom>
          <a:noFill/>
          <a:ln w="9525">
            <a:noFill/>
            <a:miter lim="800000"/>
            <a:headEnd/>
            <a:tailEnd/>
          </a:ln>
          <a:effectLst/>
        </p:spPr>
        <p:txBody>
          <a:bodyPr>
            <a:spAutoFit/>
          </a:bodyPr>
          <a:lstStyle/>
          <a:p>
            <a:pPr eaLnBrk="1" hangingPunct="1">
              <a:spcBef>
                <a:spcPct val="50000"/>
              </a:spcBef>
            </a:pPr>
            <a:r>
              <a:rPr lang="zh-CN" altLang="en-US" b="1"/>
              <a:t>投影柱面</a:t>
            </a:r>
          </a:p>
        </p:txBody>
      </p:sp>
      <p:sp>
        <p:nvSpPr>
          <p:cNvPr id="117771" name="WordArt 13"/>
          <p:cNvSpPr>
            <a:spLocks noChangeArrowheads="1" noChangeShapeType="1" noTextEdit="1"/>
          </p:cNvSpPr>
          <p:nvPr/>
        </p:nvSpPr>
        <p:spPr bwMode="auto">
          <a:xfrm>
            <a:off x="76200" y="152400"/>
            <a:ext cx="4800600" cy="5334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三、空间曲线在坐标面上的投影</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wipe(left)">
                                      <p:cBhvr>
                                        <p:cTn id="7" dur="500"/>
                                        <p:tgtEl>
                                          <p:spTgt spid="3584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iterate type="lt">
                                    <p:tmPct val="100000"/>
                                  </p:iterate>
                                  <p:childTnLst>
                                    <p:set>
                                      <p:cBhvr>
                                        <p:cTn id="10" dur="1" fill="hold">
                                          <p:stCondLst>
                                            <p:cond delay="0"/>
                                          </p:stCondLst>
                                        </p:cTn>
                                        <p:tgtEl>
                                          <p:spTgt spid="35850"/>
                                        </p:tgtEl>
                                        <p:attrNameLst>
                                          <p:attrName>style.visibility</p:attrName>
                                        </p:attrNameLst>
                                      </p:cBhvr>
                                      <p:to>
                                        <p:strVal val="visible"/>
                                      </p:to>
                                    </p:set>
                                    <p:animEffect transition="in" filter="wipe(left)">
                                      <p:cBhvr>
                                        <p:cTn id="11" dur="75"/>
                                        <p:tgtEl>
                                          <p:spTgt spid="3585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44"/>
                                        </p:tgtEl>
                                        <p:attrNameLst>
                                          <p:attrName>style.visibility</p:attrName>
                                        </p:attrNameLst>
                                      </p:cBhvr>
                                      <p:to>
                                        <p:strVal val="visible"/>
                                      </p:to>
                                    </p:set>
                                    <p:animEffect transition="in" filter="wipe(left)">
                                      <p:cBhvr>
                                        <p:cTn id="16" dur="500"/>
                                        <p:tgtEl>
                                          <p:spTgt spid="35844"/>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5843"/>
                                        </p:tgtEl>
                                        <p:attrNameLst>
                                          <p:attrName>style.visibility</p:attrName>
                                        </p:attrNameLst>
                                      </p:cBhvr>
                                      <p:to>
                                        <p:strVal val="visible"/>
                                      </p:to>
                                    </p:set>
                                    <p:animEffect transition="in" filter="wipe(left)">
                                      <p:cBhvr>
                                        <p:cTn id="20" dur="500"/>
                                        <p:tgtEl>
                                          <p:spTgt spid="35843"/>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iterate type="lt">
                                    <p:tmPct val="100000"/>
                                  </p:iterate>
                                  <p:childTnLst>
                                    <p:set>
                                      <p:cBhvr>
                                        <p:cTn id="23" dur="1" fill="hold">
                                          <p:stCondLst>
                                            <p:cond delay="0"/>
                                          </p:stCondLst>
                                        </p:cTn>
                                        <p:tgtEl>
                                          <p:spTgt spid="35852"/>
                                        </p:tgtEl>
                                        <p:attrNameLst>
                                          <p:attrName>style.visibility</p:attrName>
                                        </p:attrNameLst>
                                      </p:cBhvr>
                                      <p:to>
                                        <p:strVal val="visible"/>
                                      </p:to>
                                    </p:set>
                                    <p:animEffect transition="in" filter="wipe(left)">
                                      <p:cBhvr>
                                        <p:cTn id="24" dur="75"/>
                                        <p:tgtEl>
                                          <p:spTgt spid="3585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5845"/>
                                        </p:tgtEl>
                                        <p:attrNameLst>
                                          <p:attrName>style.visibility</p:attrName>
                                        </p:attrNameLst>
                                      </p:cBhvr>
                                      <p:to>
                                        <p:strVal val="visible"/>
                                      </p:to>
                                    </p:set>
                                    <p:animEffect transition="in" filter="wipe(left)">
                                      <p:cBhvr>
                                        <p:cTn id="29" dur="500"/>
                                        <p:tgtEl>
                                          <p:spTgt spid="35845"/>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35846"/>
                                        </p:tgtEl>
                                        <p:attrNameLst>
                                          <p:attrName>style.visibility</p:attrName>
                                        </p:attrNameLst>
                                      </p:cBhvr>
                                      <p:to>
                                        <p:strVal val="visible"/>
                                      </p:to>
                                    </p:set>
                                    <p:animEffect transition="in" filter="wipe(left)">
                                      <p:cBhvr>
                                        <p:cTn id="33" dur="500"/>
                                        <p:tgtEl>
                                          <p:spTgt spid="35846"/>
                                        </p:tgtEl>
                                      </p:cBhvr>
                                    </p:animEffect>
                                  </p:childTnLst>
                                </p:cTn>
                              </p:par>
                            </p:childTnLst>
                          </p:cTn>
                        </p:par>
                        <p:par>
                          <p:cTn id="34" fill="hold" nodeType="afterGroup">
                            <p:stCondLst>
                              <p:cond delay="1000"/>
                            </p:stCondLst>
                            <p:childTnLst>
                              <p:par>
                                <p:cTn id="35" presetID="22" presetClass="entr" presetSubtype="8" fill="hold" grpId="0" nodeType="afterEffect">
                                  <p:stCondLst>
                                    <p:cond delay="0"/>
                                  </p:stCondLst>
                                  <p:iterate type="lt">
                                    <p:tmPct val="100000"/>
                                  </p:iterate>
                                  <p:childTnLst>
                                    <p:set>
                                      <p:cBhvr>
                                        <p:cTn id="36" dur="1" fill="hold">
                                          <p:stCondLst>
                                            <p:cond delay="0"/>
                                          </p:stCondLst>
                                        </p:cTn>
                                        <p:tgtEl>
                                          <p:spTgt spid="35851"/>
                                        </p:tgtEl>
                                        <p:attrNameLst>
                                          <p:attrName>style.visibility</p:attrName>
                                        </p:attrNameLst>
                                      </p:cBhvr>
                                      <p:to>
                                        <p:strVal val="visible"/>
                                      </p:to>
                                    </p:set>
                                    <p:animEffect transition="in" filter="wipe(left)">
                                      <p:cBhvr>
                                        <p:cTn id="37" dur="75"/>
                                        <p:tgtEl>
                                          <p:spTgt spid="3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5" grpId="0" animBg="1"/>
      <p:bldP spid="35850" grpId="0" autoUpdateAnimBg="0"/>
      <p:bldP spid="35851" grpId="0" autoUpdateAnimBg="0"/>
      <p:bldP spid="35852"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15"/>
          <p:cNvSpPr txBox="1">
            <a:spLocks noChangeArrowheads="1"/>
          </p:cNvSpPr>
          <p:nvPr/>
        </p:nvSpPr>
        <p:spPr bwMode="auto">
          <a:xfrm>
            <a:off x="838200" y="1219200"/>
            <a:ext cx="8153400" cy="519113"/>
          </a:xfrm>
          <a:prstGeom prst="rect">
            <a:avLst/>
          </a:prstGeom>
          <a:noFill/>
          <a:ln w="9525">
            <a:noFill/>
            <a:miter lim="800000"/>
            <a:headEnd/>
            <a:tailEnd/>
          </a:ln>
        </p:spPr>
        <p:txBody>
          <a:bodyPr>
            <a:spAutoFit/>
          </a:bodyPr>
          <a:lstStyle/>
          <a:p>
            <a:pPr eaLnBrk="1" hangingPunct="1">
              <a:spcBef>
                <a:spcPct val="50000"/>
              </a:spcBef>
            </a:pPr>
            <a:r>
              <a:rPr lang="zh-CN" altLang="en-US" sz="2800" b="1">
                <a:latin typeface="黑体" pitchFamily="2" charset="-122"/>
                <a:ea typeface="黑体" pitchFamily="2" charset="-122"/>
              </a:rPr>
              <a:t>例</a:t>
            </a:r>
            <a:r>
              <a:rPr lang="en-US" altLang="zh-CN" sz="2800" b="1">
                <a:latin typeface="黑体" pitchFamily="2" charset="-122"/>
                <a:ea typeface="黑体" pitchFamily="2" charset="-122"/>
              </a:rPr>
              <a:t>4</a:t>
            </a:r>
            <a:r>
              <a:rPr lang="en-US" altLang="zh-CN" sz="2800" b="1"/>
              <a:t>  </a:t>
            </a:r>
            <a:r>
              <a:rPr lang="zh-CN" altLang="en-US" sz="2800" b="1"/>
              <a:t>求曲线                                在坐标面上的投影</a:t>
            </a:r>
            <a:r>
              <a:rPr lang="en-US" altLang="zh-CN" sz="2800" b="1"/>
              <a:t>.</a:t>
            </a:r>
          </a:p>
        </p:txBody>
      </p:sp>
      <p:graphicFrame>
        <p:nvGraphicFramePr>
          <p:cNvPr id="118787" name="Object 16"/>
          <p:cNvGraphicFramePr>
            <a:graphicFrameLocks noChangeAspect="1"/>
          </p:cNvGraphicFramePr>
          <p:nvPr/>
        </p:nvGraphicFramePr>
        <p:xfrm>
          <a:off x="2762250" y="762000"/>
          <a:ext cx="2628900" cy="1524000"/>
        </p:xfrm>
        <a:graphic>
          <a:graphicData uri="http://schemas.openxmlformats.org/presentationml/2006/ole">
            <p:oleObj spid="_x0000_s118845" name="公式" r:id="rId3" imgW="2628900" imgH="1524000" progId="Equation.3">
              <p:embed/>
            </p:oleObj>
          </a:graphicData>
        </a:graphic>
      </p:graphicFrame>
      <p:sp>
        <p:nvSpPr>
          <p:cNvPr id="16401" name="Text Box 17"/>
          <p:cNvSpPr txBox="1">
            <a:spLocks noChangeArrowheads="1"/>
          </p:cNvSpPr>
          <p:nvPr/>
        </p:nvSpPr>
        <p:spPr bwMode="auto">
          <a:xfrm>
            <a:off x="838200" y="2438400"/>
            <a:ext cx="762000" cy="519113"/>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解</a:t>
            </a:r>
            <a:endParaRPr lang="zh-CN" altLang="en-US" sz="2800" b="1"/>
          </a:p>
        </p:txBody>
      </p:sp>
      <p:sp>
        <p:nvSpPr>
          <p:cNvPr id="16402" name="Rectangle 18"/>
          <p:cNvSpPr>
            <a:spLocks noChangeArrowheads="1"/>
          </p:cNvSpPr>
          <p:nvPr/>
        </p:nvSpPr>
        <p:spPr bwMode="auto">
          <a:xfrm>
            <a:off x="1371600" y="2362200"/>
            <a:ext cx="3886200" cy="701675"/>
          </a:xfrm>
          <a:prstGeom prst="rect">
            <a:avLst/>
          </a:prstGeom>
          <a:noFill/>
          <a:ln w="9525">
            <a:noFill/>
            <a:miter lim="800000"/>
            <a:headEnd/>
            <a:tailEnd/>
          </a:ln>
        </p:spPr>
        <p:txBody>
          <a:bodyPr>
            <a:spAutoFit/>
          </a:bodyPr>
          <a:lstStyle/>
          <a:p>
            <a:pPr eaLnBrk="1" hangingPunct="1"/>
            <a:r>
              <a:rPr lang="zh-CN" altLang="en-US" sz="2800" b="1"/>
              <a:t>（</a:t>
            </a:r>
            <a:r>
              <a:rPr lang="en-US" altLang="zh-CN" sz="2800" b="1"/>
              <a:t>1</a:t>
            </a:r>
            <a:r>
              <a:rPr lang="zh-CN" altLang="en-US" sz="2800" b="1"/>
              <a:t>）消去变量</a:t>
            </a:r>
            <a:r>
              <a:rPr lang="en-US" altLang="zh-CN" sz="4000" b="1" i="1"/>
              <a:t>z</a:t>
            </a:r>
            <a:r>
              <a:rPr lang="zh-CN" altLang="en-US" sz="2800" b="1"/>
              <a:t>后得</a:t>
            </a:r>
          </a:p>
        </p:txBody>
      </p:sp>
      <p:graphicFrame>
        <p:nvGraphicFramePr>
          <p:cNvPr id="16403" name="Object 19"/>
          <p:cNvGraphicFramePr>
            <a:graphicFrameLocks noChangeAspect="1"/>
          </p:cNvGraphicFramePr>
          <p:nvPr/>
        </p:nvGraphicFramePr>
        <p:xfrm>
          <a:off x="2286000" y="3124200"/>
          <a:ext cx="1803400" cy="825500"/>
        </p:xfrm>
        <a:graphic>
          <a:graphicData uri="http://schemas.openxmlformats.org/presentationml/2006/ole">
            <p:oleObj spid="_x0000_s118846" name="公式" r:id="rId4" imgW="1803400" imgH="825500" progId="Equation.3">
              <p:embed/>
            </p:oleObj>
          </a:graphicData>
        </a:graphic>
      </p:graphicFrame>
      <p:grpSp>
        <p:nvGrpSpPr>
          <p:cNvPr id="16404" name="Group 20"/>
          <p:cNvGrpSpPr>
            <a:grpSpLocks/>
          </p:cNvGrpSpPr>
          <p:nvPr/>
        </p:nvGrpSpPr>
        <p:grpSpPr bwMode="auto">
          <a:xfrm>
            <a:off x="914400" y="4114800"/>
            <a:ext cx="3429000" cy="519113"/>
            <a:chOff x="1392" y="2084"/>
            <a:chExt cx="2160" cy="327"/>
          </a:xfrm>
        </p:grpSpPr>
        <p:sp>
          <p:nvSpPr>
            <p:cNvPr id="118795" name="Text Box 21"/>
            <p:cNvSpPr txBox="1">
              <a:spLocks noChangeArrowheads="1"/>
            </p:cNvSpPr>
            <p:nvPr/>
          </p:nvSpPr>
          <p:spPr bwMode="auto">
            <a:xfrm>
              <a:off x="1392" y="2084"/>
              <a:ext cx="2160" cy="327"/>
            </a:xfrm>
            <a:prstGeom prst="rect">
              <a:avLst/>
            </a:prstGeom>
            <a:noFill/>
            <a:ln w="9525">
              <a:noFill/>
              <a:miter lim="800000"/>
              <a:headEnd/>
              <a:tailEnd/>
            </a:ln>
          </p:spPr>
          <p:txBody>
            <a:bodyPr>
              <a:spAutoFit/>
            </a:bodyPr>
            <a:lstStyle/>
            <a:p>
              <a:pPr eaLnBrk="1" hangingPunct="1">
                <a:spcBef>
                  <a:spcPct val="50000"/>
                </a:spcBef>
              </a:pPr>
              <a:r>
                <a:rPr lang="zh-CN" altLang="en-US" sz="2800" b="1"/>
                <a:t>在       面上的投影为</a:t>
              </a:r>
            </a:p>
          </p:txBody>
        </p:sp>
        <p:graphicFrame>
          <p:nvGraphicFramePr>
            <p:cNvPr id="118796" name="Object 22"/>
            <p:cNvGraphicFramePr>
              <a:graphicFrameLocks noChangeAspect="1"/>
            </p:cNvGraphicFramePr>
            <p:nvPr/>
          </p:nvGraphicFramePr>
          <p:xfrm>
            <a:off x="1680" y="2161"/>
            <a:ext cx="391" cy="208"/>
          </p:xfrm>
          <a:graphic>
            <a:graphicData uri="http://schemas.openxmlformats.org/presentationml/2006/ole">
              <p:oleObj spid="_x0000_s118847" name="公式" r:id="rId5" imgW="622030" imgH="330057" progId="Equation.3">
                <p:embed/>
              </p:oleObj>
            </a:graphicData>
          </a:graphic>
        </p:graphicFrame>
      </p:grpSp>
      <p:graphicFrame>
        <p:nvGraphicFramePr>
          <p:cNvPr id="16407" name="Object 23"/>
          <p:cNvGraphicFramePr>
            <a:graphicFrameLocks noChangeAspect="1"/>
          </p:cNvGraphicFramePr>
          <p:nvPr/>
        </p:nvGraphicFramePr>
        <p:xfrm>
          <a:off x="2590800" y="4648200"/>
          <a:ext cx="1968500" cy="1384300"/>
        </p:xfrm>
        <a:graphic>
          <a:graphicData uri="http://schemas.openxmlformats.org/presentationml/2006/ole">
            <p:oleObj spid="_x0000_s118848" name="公式" r:id="rId6" imgW="1968500" imgH="1384300" progId="Equation.3">
              <p:embed/>
            </p:oleObj>
          </a:graphicData>
        </a:graphic>
      </p:graphicFrame>
      <p:pic>
        <p:nvPicPr>
          <p:cNvPr id="16408" name="Picture 24"/>
          <p:cNvPicPr>
            <a:picLocks noChangeAspect="1" noChangeArrowheads="1"/>
          </p:cNvPicPr>
          <p:nvPr/>
        </p:nvPicPr>
        <p:blipFill>
          <a:blip r:embed="rId7"/>
          <a:srcRect/>
          <a:stretch>
            <a:fillRect/>
          </a:stretch>
        </p:blipFill>
        <p:spPr bwMode="auto">
          <a:xfrm>
            <a:off x="5638800" y="2362200"/>
            <a:ext cx="2647950" cy="2857500"/>
          </a:xfrm>
          <a:prstGeom prst="rect">
            <a:avLst/>
          </a:prstGeom>
          <a:noFill/>
          <a:ln w="3175">
            <a:solidFill>
              <a:schemeClr val="accent2"/>
            </a:solidFill>
            <a:miter lim="800000"/>
            <a:headEnd/>
            <a:tailEnd/>
          </a:ln>
          <a:effectLst/>
        </p:spPr>
      </p:pic>
      <p:sp>
        <p:nvSpPr>
          <p:cNvPr id="118794" name="WordArt 13"/>
          <p:cNvSpPr>
            <a:spLocks noChangeArrowheads="1" noChangeShapeType="1" noTextEdit="1"/>
          </p:cNvSpPr>
          <p:nvPr/>
        </p:nvSpPr>
        <p:spPr bwMode="auto">
          <a:xfrm>
            <a:off x="76200" y="152400"/>
            <a:ext cx="4800600" cy="5334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三、空间曲线在坐标面上的投影</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01"/>
                                        </p:tgtEl>
                                        <p:attrNameLst>
                                          <p:attrName>style.visibility</p:attrName>
                                        </p:attrNameLst>
                                      </p:cBhvr>
                                      <p:to>
                                        <p:strVal val="visible"/>
                                      </p:to>
                                    </p:set>
                                    <p:animEffect transition="in" filter="wipe(left)">
                                      <p:cBhvr>
                                        <p:cTn id="7" dur="500"/>
                                        <p:tgtEl>
                                          <p:spTgt spid="1640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6408"/>
                                        </p:tgtEl>
                                        <p:attrNameLst>
                                          <p:attrName>style.visibility</p:attrName>
                                        </p:attrNameLst>
                                      </p:cBhvr>
                                      <p:to>
                                        <p:strVal val="visible"/>
                                      </p:to>
                                    </p:set>
                                    <p:animEffect transition="in" filter="wipe(left)">
                                      <p:cBhvr>
                                        <p:cTn id="11" dur="500"/>
                                        <p:tgtEl>
                                          <p:spTgt spid="1640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402"/>
                                        </p:tgtEl>
                                        <p:attrNameLst>
                                          <p:attrName>style.visibility</p:attrName>
                                        </p:attrNameLst>
                                      </p:cBhvr>
                                      <p:to>
                                        <p:strVal val="visible"/>
                                      </p:to>
                                    </p:set>
                                    <p:animEffect transition="in" filter="wipe(left)">
                                      <p:cBhvr>
                                        <p:cTn id="16" dur="500"/>
                                        <p:tgtEl>
                                          <p:spTgt spid="1640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6403"/>
                                        </p:tgtEl>
                                        <p:attrNameLst>
                                          <p:attrName>style.visibility</p:attrName>
                                        </p:attrNameLst>
                                      </p:cBhvr>
                                      <p:to>
                                        <p:strVal val="visible"/>
                                      </p:to>
                                    </p:set>
                                    <p:animEffect transition="in" filter="wipe(left)">
                                      <p:cBhvr>
                                        <p:cTn id="20" dur="500"/>
                                        <p:tgtEl>
                                          <p:spTgt spid="164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6404"/>
                                        </p:tgtEl>
                                        <p:attrNameLst>
                                          <p:attrName>style.visibility</p:attrName>
                                        </p:attrNameLst>
                                      </p:cBhvr>
                                      <p:to>
                                        <p:strVal val="visible"/>
                                      </p:to>
                                    </p:set>
                                    <p:animEffect transition="in" filter="wipe(left)">
                                      <p:cBhvr>
                                        <p:cTn id="25" dur="500"/>
                                        <p:tgtEl>
                                          <p:spTgt spid="16404"/>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6407"/>
                                        </p:tgtEl>
                                        <p:attrNameLst>
                                          <p:attrName>style.visibility</p:attrName>
                                        </p:attrNameLst>
                                      </p:cBhvr>
                                      <p:to>
                                        <p:strVal val="visible"/>
                                      </p:to>
                                    </p:set>
                                    <p:animEffect transition="in" filter="wipe(left)">
                                      <p:cBhvr>
                                        <p:cTn id="29" dur="500"/>
                                        <p:tgtEl>
                                          <p:spTgt spid="16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1" grpId="0" autoUpdateAnimBg="0"/>
      <p:bldP spid="16402"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20" name="Group 12"/>
          <p:cNvGrpSpPr>
            <a:grpSpLocks/>
          </p:cNvGrpSpPr>
          <p:nvPr/>
        </p:nvGrpSpPr>
        <p:grpSpPr bwMode="auto">
          <a:xfrm>
            <a:off x="990600" y="1766888"/>
            <a:ext cx="5410200" cy="519112"/>
            <a:chOff x="1248" y="1344"/>
            <a:chExt cx="3408" cy="327"/>
          </a:xfrm>
        </p:grpSpPr>
        <p:sp>
          <p:nvSpPr>
            <p:cNvPr id="119820" name="Rectangle 13"/>
            <p:cNvSpPr>
              <a:spLocks noChangeArrowheads="1"/>
            </p:cNvSpPr>
            <p:nvPr/>
          </p:nvSpPr>
          <p:spPr bwMode="auto">
            <a:xfrm>
              <a:off x="1248" y="1344"/>
              <a:ext cx="3408" cy="327"/>
            </a:xfrm>
            <a:prstGeom prst="rect">
              <a:avLst/>
            </a:prstGeom>
            <a:noFill/>
            <a:ln w="9525">
              <a:noFill/>
              <a:miter lim="800000"/>
              <a:headEnd/>
              <a:tailEnd/>
            </a:ln>
          </p:spPr>
          <p:txBody>
            <a:bodyPr>
              <a:spAutoFit/>
            </a:bodyPr>
            <a:lstStyle/>
            <a:p>
              <a:pPr eaLnBrk="1" hangingPunct="1">
                <a:spcBef>
                  <a:spcPct val="50000"/>
                </a:spcBef>
              </a:pPr>
              <a:r>
                <a:rPr lang="zh-CN" altLang="en-US" sz="2800" b="1"/>
                <a:t>所以在        面上的投影为线段</a:t>
              </a:r>
              <a:r>
                <a:rPr lang="en-US" altLang="zh-CN" sz="2800" b="1"/>
                <a:t>.</a:t>
              </a:r>
              <a:endParaRPr lang="en-US" altLang="zh-CN" sz="2800" b="1">
                <a:solidFill>
                  <a:srgbClr val="CC3399"/>
                </a:solidFill>
              </a:endParaRPr>
            </a:p>
          </p:txBody>
        </p:sp>
        <p:graphicFrame>
          <p:nvGraphicFramePr>
            <p:cNvPr id="119821" name="Object 14"/>
            <p:cNvGraphicFramePr>
              <a:graphicFrameLocks noChangeAspect="1"/>
            </p:cNvGraphicFramePr>
            <p:nvPr/>
          </p:nvGraphicFramePr>
          <p:xfrm>
            <a:off x="2016" y="1432"/>
            <a:ext cx="384" cy="176"/>
          </p:xfrm>
          <a:graphic>
            <a:graphicData uri="http://schemas.openxmlformats.org/presentationml/2006/ole">
              <p:oleObj spid="_x0000_s119882" name="公式" r:id="rId3" imgW="609600" imgH="279400" progId="Equation.3">
                <p:embed/>
              </p:oleObj>
            </a:graphicData>
          </a:graphic>
        </p:graphicFrame>
      </p:grpSp>
      <p:graphicFrame>
        <p:nvGraphicFramePr>
          <p:cNvPr id="17423" name="Object 15"/>
          <p:cNvGraphicFramePr>
            <a:graphicFrameLocks noChangeAspect="1"/>
          </p:cNvGraphicFramePr>
          <p:nvPr/>
        </p:nvGraphicFramePr>
        <p:xfrm>
          <a:off x="2159000" y="2425700"/>
          <a:ext cx="3124200" cy="1384300"/>
        </p:xfrm>
        <a:graphic>
          <a:graphicData uri="http://schemas.openxmlformats.org/presentationml/2006/ole">
            <p:oleObj spid="_x0000_s119883" name="公式" r:id="rId4" imgW="3124200" imgH="1384300" progId="Equation.3">
              <p:embed/>
            </p:oleObj>
          </a:graphicData>
        </a:graphic>
      </p:graphicFrame>
      <p:grpSp>
        <p:nvGrpSpPr>
          <p:cNvPr id="17424" name="Group 16"/>
          <p:cNvGrpSpPr>
            <a:grpSpLocks/>
          </p:cNvGrpSpPr>
          <p:nvPr/>
        </p:nvGrpSpPr>
        <p:grpSpPr bwMode="auto">
          <a:xfrm>
            <a:off x="914400" y="3886200"/>
            <a:ext cx="6858000" cy="519113"/>
            <a:chOff x="336" y="2640"/>
            <a:chExt cx="4320" cy="327"/>
          </a:xfrm>
        </p:grpSpPr>
        <p:sp>
          <p:nvSpPr>
            <p:cNvPr id="119818" name="Rectangle 17"/>
            <p:cNvSpPr>
              <a:spLocks noChangeArrowheads="1"/>
            </p:cNvSpPr>
            <p:nvPr/>
          </p:nvSpPr>
          <p:spPr bwMode="auto">
            <a:xfrm>
              <a:off x="336" y="2640"/>
              <a:ext cx="4320" cy="327"/>
            </a:xfrm>
            <a:prstGeom prst="rect">
              <a:avLst/>
            </a:prstGeom>
            <a:noFill/>
            <a:ln w="9525">
              <a:noFill/>
              <a:miter lim="800000"/>
              <a:headEnd/>
              <a:tailEnd/>
            </a:ln>
          </p:spPr>
          <p:txBody>
            <a:bodyPr>
              <a:spAutoFit/>
            </a:bodyPr>
            <a:lstStyle/>
            <a:p>
              <a:pPr eaLnBrk="1" hangingPunct="1">
                <a:spcBef>
                  <a:spcPct val="50000"/>
                </a:spcBef>
              </a:pPr>
              <a:r>
                <a:rPr lang="zh-CN" altLang="en-US" sz="2800" b="1"/>
                <a:t>（</a:t>
              </a:r>
              <a:r>
                <a:rPr lang="en-US" altLang="zh-CN" sz="2800" b="1"/>
                <a:t>3</a:t>
              </a:r>
              <a:r>
                <a:rPr lang="zh-CN" altLang="en-US" sz="2800" b="1"/>
                <a:t>）同理在        面上的投影也为线段</a:t>
              </a:r>
              <a:r>
                <a:rPr lang="en-US" altLang="zh-CN" sz="2800" b="1"/>
                <a:t>.</a:t>
              </a:r>
              <a:endParaRPr lang="en-US" altLang="zh-CN" sz="2800" b="1">
                <a:solidFill>
                  <a:srgbClr val="CC3399"/>
                </a:solidFill>
              </a:endParaRPr>
            </a:p>
          </p:txBody>
        </p:sp>
        <p:graphicFrame>
          <p:nvGraphicFramePr>
            <p:cNvPr id="119819" name="Object 18"/>
            <p:cNvGraphicFramePr>
              <a:graphicFrameLocks noChangeAspect="1"/>
            </p:cNvGraphicFramePr>
            <p:nvPr/>
          </p:nvGraphicFramePr>
          <p:xfrm>
            <a:off x="1680" y="2720"/>
            <a:ext cx="384" cy="208"/>
          </p:xfrm>
          <a:graphic>
            <a:graphicData uri="http://schemas.openxmlformats.org/presentationml/2006/ole">
              <p:oleObj spid="_x0000_s119884" name="公式" r:id="rId5" imgW="609600" imgH="330200" progId="Equation.3">
                <p:embed/>
              </p:oleObj>
            </a:graphicData>
          </a:graphic>
        </p:graphicFrame>
      </p:grpSp>
      <p:graphicFrame>
        <p:nvGraphicFramePr>
          <p:cNvPr id="17427" name="Object 19"/>
          <p:cNvGraphicFramePr>
            <a:graphicFrameLocks noChangeAspect="1"/>
          </p:cNvGraphicFramePr>
          <p:nvPr/>
        </p:nvGraphicFramePr>
        <p:xfrm>
          <a:off x="2159000" y="4559300"/>
          <a:ext cx="3124200" cy="1384300"/>
        </p:xfrm>
        <a:graphic>
          <a:graphicData uri="http://schemas.openxmlformats.org/presentationml/2006/ole">
            <p:oleObj spid="_x0000_s119885" name="公式" r:id="rId6" imgW="3124200" imgH="1384300" progId="Equation.3">
              <p:embed/>
            </p:oleObj>
          </a:graphicData>
        </a:graphic>
      </p:graphicFrame>
      <p:grpSp>
        <p:nvGrpSpPr>
          <p:cNvPr id="119814" name="Group 20"/>
          <p:cNvGrpSpPr>
            <a:grpSpLocks/>
          </p:cNvGrpSpPr>
          <p:nvPr/>
        </p:nvGrpSpPr>
        <p:grpSpPr bwMode="auto">
          <a:xfrm>
            <a:off x="914400" y="787400"/>
            <a:ext cx="5943600" cy="889000"/>
            <a:chOff x="1056" y="2948"/>
            <a:chExt cx="3744" cy="560"/>
          </a:xfrm>
        </p:grpSpPr>
        <p:sp>
          <p:nvSpPr>
            <p:cNvPr id="119816" name="Text Box 21"/>
            <p:cNvSpPr txBox="1">
              <a:spLocks noChangeArrowheads="1"/>
            </p:cNvSpPr>
            <p:nvPr/>
          </p:nvSpPr>
          <p:spPr bwMode="auto">
            <a:xfrm>
              <a:off x="1056" y="3072"/>
              <a:ext cx="3744" cy="327"/>
            </a:xfrm>
            <a:prstGeom prst="rect">
              <a:avLst/>
            </a:prstGeom>
            <a:noFill/>
            <a:ln w="9525">
              <a:noFill/>
              <a:miter lim="800000"/>
              <a:headEnd/>
              <a:tailEnd/>
            </a:ln>
          </p:spPr>
          <p:txBody>
            <a:bodyPr>
              <a:spAutoFit/>
            </a:bodyPr>
            <a:lstStyle/>
            <a:p>
              <a:pPr eaLnBrk="1" hangingPunct="1">
                <a:spcBef>
                  <a:spcPct val="50000"/>
                </a:spcBef>
              </a:pPr>
              <a:r>
                <a:rPr lang="zh-CN" altLang="en-US" sz="2800" b="1"/>
                <a:t>（</a:t>
              </a:r>
              <a:r>
                <a:rPr lang="en-US" altLang="zh-CN" sz="2800" b="1"/>
                <a:t>2</a:t>
              </a:r>
              <a:r>
                <a:rPr lang="zh-CN" altLang="en-US" sz="2800" b="1"/>
                <a:t>）因为曲线在平面           上，</a:t>
              </a:r>
            </a:p>
          </p:txBody>
        </p:sp>
        <p:graphicFrame>
          <p:nvGraphicFramePr>
            <p:cNvPr id="119817" name="Object 22"/>
            <p:cNvGraphicFramePr>
              <a:graphicFrameLocks noChangeAspect="1"/>
            </p:cNvGraphicFramePr>
            <p:nvPr/>
          </p:nvGraphicFramePr>
          <p:xfrm>
            <a:off x="3304" y="2948"/>
            <a:ext cx="511" cy="560"/>
          </p:xfrm>
          <a:graphic>
            <a:graphicData uri="http://schemas.openxmlformats.org/presentationml/2006/ole">
              <p:oleObj spid="_x0000_s119886" name="公式" r:id="rId7" imgW="812447" imgH="888614" progId="Equation.3">
                <p:embed/>
              </p:oleObj>
            </a:graphicData>
          </a:graphic>
        </p:graphicFrame>
      </p:grpSp>
      <p:sp>
        <p:nvSpPr>
          <p:cNvPr id="119815" name="WordArt 13"/>
          <p:cNvSpPr>
            <a:spLocks noChangeArrowheads="1" noChangeShapeType="1" noTextEdit="1"/>
          </p:cNvSpPr>
          <p:nvPr/>
        </p:nvSpPr>
        <p:spPr bwMode="auto">
          <a:xfrm>
            <a:off x="76200" y="152400"/>
            <a:ext cx="4800600" cy="5334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三、空间曲线在坐标面上的投影</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420"/>
                                        </p:tgtEl>
                                        <p:attrNameLst>
                                          <p:attrName>style.visibility</p:attrName>
                                        </p:attrNameLst>
                                      </p:cBhvr>
                                      <p:to>
                                        <p:strVal val="visible"/>
                                      </p:to>
                                    </p:set>
                                    <p:animEffect transition="in" filter="wipe(left)">
                                      <p:cBhvr>
                                        <p:cTn id="7" dur="500"/>
                                        <p:tgtEl>
                                          <p:spTgt spid="174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423"/>
                                        </p:tgtEl>
                                        <p:attrNameLst>
                                          <p:attrName>style.visibility</p:attrName>
                                        </p:attrNameLst>
                                      </p:cBhvr>
                                      <p:to>
                                        <p:strVal val="visible"/>
                                      </p:to>
                                    </p:set>
                                    <p:animEffect transition="in" filter="wipe(left)">
                                      <p:cBhvr>
                                        <p:cTn id="12" dur="500"/>
                                        <p:tgtEl>
                                          <p:spTgt spid="174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424"/>
                                        </p:tgtEl>
                                        <p:attrNameLst>
                                          <p:attrName>style.visibility</p:attrName>
                                        </p:attrNameLst>
                                      </p:cBhvr>
                                      <p:to>
                                        <p:strVal val="visible"/>
                                      </p:to>
                                    </p:set>
                                    <p:animEffect transition="in" filter="wipe(left)">
                                      <p:cBhvr>
                                        <p:cTn id="17" dur="500"/>
                                        <p:tgtEl>
                                          <p:spTgt spid="17424"/>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7427"/>
                                        </p:tgtEl>
                                        <p:attrNameLst>
                                          <p:attrName>style.visibility</p:attrName>
                                        </p:attrNameLst>
                                      </p:cBhvr>
                                      <p:to>
                                        <p:strVal val="visible"/>
                                      </p:to>
                                    </p:set>
                                    <p:animEffect transition="in" filter="wipe(left)">
                                      <p:cBhvr>
                                        <p:cTn id="21" dur="500"/>
                                        <p:tgtEl>
                                          <p:spTgt spid="17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34" name="Object 15"/>
          <p:cNvGraphicFramePr>
            <a:graphicFrameLocks noChangeAspect="1"/>
          </p:cNvGraphicFramePr>
          <p:nvPr/>
        </p:nvGraphicFramePr>
        <p:xfrm>
          <a:off x="971550" y="914400"/>
          <a:ext cx="7543800" cy="1485900"/>
        </p:xfrm>
        <a:graphic>
          <a:graphicData uri="http://schemas.openxmlformats.org/presentationml/2006/ole">
            <p:oleObj spid="_x0000_s120861" name="文档" r:id="rId3" imgW="7553325" imgH="1485900" progId="Word.Document.8">
              <p:embed/>
            </p:oleObj>
          </a:graphicData>
        </a:graphic>
      </p:graphicFrame>
      <p:sp>
        <p:nvSpPr>
          <p:cNvPr id="18448" name="Text Box 16"/>
          <p:cNvSpPr txBox="1">
            <a:spLocks noChangeArrowheads="1"/>
          </p:cNvSpPr>
          <p:nvPr/>
        </p:nvSpPr>
        <p:spPr bwMode="auto">
          <a:xfrm>
            <a:off x="1676400" y="2362200"/>
            <a:ext cx="2590800" cy="519113"/>
          </a:xfrm>
          <a:prstGeom prst="rect">
            <a:avLst/>
          </a:prstGeom>
          <a:noFill/>
          <a:ln w="9525">
            <a:noFill/>
            <a:miter lim="800000"/>
            <a:headEnd/>
            <a:tailEnd/>
          </a:ln>
        </p:spPr>
        <p:txBody>
          <a:bodyPr>
            <a:spAutoFit/>
          </a:bodyPr>
          <a:lstStyle/>
          <a:p>
            <a:pPr eaLnBrk="1" hangingPunct="1">
              <a:spcBef>
                <a:spcPct val="50000"/>
              </a:spcBef>
            </a:pPr>
            <a:r>
              <a:rPr lang="zh-CN" altLang="en-US" sz="2800" b="1"/>
              <a:t>截线方程为</a:t>
            </a:r>
          </a:p>
        </p:txBody>
      </p:sp>
      <p:graphicFrame>
        <p:nvGraphicFramePr>
          <p:cNvPr id="18449" name="Object 17"/>
          <p:cNvGraphicFramePr>
            <a:graphicFrameLocks noChangeAspect="1"/>
          </p:cNvGraphicFramePr>
          <p:nvPr/>
        </p:nvGraphicFramePr>
        <p:xfrm>
          <a:off x="2057400" y="3327400"/>
          <a:ext cx="2362200" cy="1092200"/>
        </p:xfrm>
        <a:graphic>
          <a:graphicData uri="http://schemas.openxmlformats.org/presentationml/2006/ole">
            <p:oleObj spid="_x0000_s120862" name="公式" r:id="rId4" imgW="2362200" imgH="1092200" progId="Equation.3">
              <p:embed/>
            </p:oleObj>
          </a:graphicData>
        </a:graphic>
      </p:graphicFrame>
      <p:sp>
        <p:nvSpPr>
          <p:cNvPr id="18450" name="Text Box 18"/>
          <p:cNvSpPr txBox="1">
            <a:spLocks noChangeArrowheads="1"/>
          </p:cNvSpPr>
          <p:nvPr/>
        </p:nvSpPr>
        <p:spPr bwMode="auto">
          <a:xfrm>
            <a:off x="952500" y="2382838"/>
            <a:ext cx="762000" cy="519112"/>
          </a:xfrm>
          <a:prstGeom prst="rect">
            <a:avLst/>
          </a:prstGeom>
          <a:noFill/>
          <a:ln w="9525">
            <a:noFill/>
            <a:miter lim="800000"/>
            <a:headEnd/>
            <a:tailEnd/>
          </a:ln>
        </p:spPr>
        <p:txBody>
          <a:bodyPr>
            <a:spAutoFit/>
          </a:bodyPr>
          <a:lstStyle/>
          <a:p>
            <a:pPr eaLnBrk="1" hangingPunct="1">
              <a:spcBef>
                <a:spcPct val="50000"/>
              </a:spcBef>
            </a:pPr>
            <a:r>
              <a:rPr lang="zh-CN" altLang="en-US" sz="2800" b="1">
                <a:ea typeface="黑体" pitchFamily="2" charset="-122"/>
              </a:rPr>
              <a:t>解</a:t>
            </a:r>
            <a:endParaRPr lang="zh-CN" altLang="en-US" sz="2800" b="1"/>
          </a:p>
        </p:txBody>
      </p:sp>
      <p:sp>
        <p:nvSpPr>
          <p:cNvPr id="18451" name="Text Box 19"/>
          <p:cNvSpPr txBox="1">
            <a:spLocks noChangeArrowheads="1"/>
          </p:cNvSpPr>
          <p:nvPr/>
        </p:nvSpPr>
        <p:spPr bwMode="auto">
          <a:xfrm>
            <a:off x="2438400" y="4738688"/>
            <a:ext cx="2133600" cy="519112"/>
          </a:xfrm>
          <a:prstGeom prst="rect">
            <a:avLst/>
          </a:prstGeom>
          <a:noFill/>
          <a:ln w="57150">
            <a:noFill/>
            <a:miter lim="800000"/>
            <a:headEnd/>
            <a:tailEnd/>
          </a:ln>
        </p:spPr>
        <p:txBody>
          <a:bodyPr>
            <a:spAutoFit/>
          </a:bodyPr>
          <a:lstStyle/>
          <a:p>
            <a:pPr eaLnBrk="1" hangingPunct="1">
              <a:spcBef>
                <a:spcPct val="50000"/>
              </a:spcBef>
            </a:pPr>
            <a:r>
              <a:rPr lang="zh-CN" altLang="en-US" sz="2800" b="1"/>
              <a:t>如图</a:t>
            </a:r>
            <a:r>
              <a:rPr lang="en-US" altLang="zh-CN" sz="2800" b="1"/>
              <a:t>,</a:t>
            </a:r>
          </a:p>
        </p:txBody>
      </p:sp>
      <p:pic>
        <p:nvPicPr>
          <p:cNvPr id="18452" name="Picture 20"/>
          <p:cNvPicPr>
            <a:picLocks noChangeAspect="1" noChangeArrowheads="1"/>
          </p:cNvPicPr>
          <p:nvPr/>
        </p:nvPicPr>
        <p:blipFill>
          <a:blip r:embed="rId5"/>
          <a:srcRect/>
          <a:stretch>
            <a:fillRect/>
          </a:stretch>
        </p:blipFill>
        <p:spPr bwMode="auto">
          <a:xfrm>
            <a:off x="5410200" y="2438400"/>
            <a:ext cx="2124075" cy="3333750"/>
          </a:xfrm>
          <a:prstGeom prst="rect">
            <a:avLst/>
          </a:prstGeom>
          <a:noFill/>
          <a:ln w="3175">
            <a:solidFill>
              <a:schemeClr val="accent2"/>
            </a:solidFill>
            <a:miter lim="800000"/>
            <a:headEnd/>
            <a:tailEnd/>
          </a:ln>
          <a:effectLst/>
        </p:spPr>
      </p:pic>
      <p:sp>
        <p:nvSpPr>
          <p:cNvPr id="120840" name="WordArt 13"/>
          <p:cNvSpPr>
            <a:spLocks noChangeArrowheads="1" noChangeShapeType="1" noTextEdit="1"/>
          </p:cNvSpPr>
          <p:nvPr/>
        </p:nvSpPr>
        <p:spPr bwMode="auto">
          <a:xfrm>
            <a:off x="76200" y="152400"/>
            <a:ext cx="4800600" cy="5334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三、空间曲线在坐标面上的投影</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50"/>
                                        </p:tgtEl>
                                        <p:attrNameLst>
                                          <p:attrName>style.visibility</p:attrName>
                                        </p:attrNameLst>
                                      </p:cBhvr>
                                      <p:to>
                                        <p:strVal val="visible"/>
                                      </p:to>
                                    </p:set>
                                    <p:animEffect transition="in" filter="wipe(left)">
                                      <p:cBhvr>
                                        <p:cTn id="7" dur="500"/>
                                        <p:tgtEl>
                                          <p:spTgt spid="184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18448"/>
                                        </p:tgtEl>
                                        <p:attrNameLst>
                                          <p:attrName>style.visibility</p:attrName>
                                        </p:attrNameLst>
                                      </p:cBhvr>
                                      <p:to>
                                        <p:strVal val="visible"/>
                                      </p:to>
                                    </p:set>
                                    <p:animEffect transition="in" filter="wipe(left)">
                                      <p:cBhvr>
                                        <p:cTn id="12" dur="75"/>
                                        <p:tgtEl>
                                          <p:spTgt spid="18448"/>
                                        </p:tgtEl>
                                      </p:cBhvr>
                                    </p:animEffect>
                                  </p:childTnLst>
                                </p:cTn>
                              </p:par>
                            </p:childTnLst>
                          </p:cTn>
                        </p:par>
                        <p:par>
                          <p:cTn id="13" fill="hold" nodeType="afterGroup">
                            <p:stCondLst>
                              <p:cond delay="375"/>
                            </p:stCondLst>
                            <p:childTnLst>
                              <p:par>
                                <p:cTn id="14" presetID="22" presetClass="entr" presetSubtype="8" fill="hold" nodeType="afterEffect">
                                  <p:stCondLst>
                                    <p:cond delay="0"/>
                                  </p:stCondLst>
                                  <p:childTnLst>
                                    <p:set>
                                      <p:cBhvr>
                                        <p:cTn id="15" dur="1" fill="hold">
                                          <p:stCondLst>
                                            <p:cond delay="0"/>
                                          </p:stCondLst>
                                        </p:cTn>
                                        <p:tgtEl>
                                          <p:spTgt spid="18449"/>
                                        </p:tgtEl>
                                        <p:attrNameLst>
                                          <p:attrName>style.visibility</p:attrName>
                                        </p:attrNameLst>
                                      </p:cBhvr>
                                      <p:to>
                                        <p:strVal val="visible"/>
                                      </p:to>
                                    </p:set>
                                    <p:animEffect transition="in" filter="wipe(left)">
                                      <p:cBhvr>
                                        <p:cTn id="16" dur="500"/>
                                        <p:tgtEl>
                                          <p:spTgt spid="1844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451"/>
                                        </p:tgtEl>
                                        <p:attrNameLst>
                                          <p:attrName>style.visibility</p:attrName>
                                        </p:attrNameLst>
                                      </p:cBhvr>
                                      <p:to>
                                        <p:strVal val="visible"/>
                                      </p:to>
                                    </p:set>
                                    <p:animEffect transition="in" filter="wipe(left)">
                                      <p:cBhvr>
                                        <p:cTn id="21" dur="500"/>
                                        <p:tgtEl>
                                          <p:spTgt spid="18451"/>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8452"/>
                                        </p:tgtEl>
                                        <p:attrNameLst>
                                          <p:attrName>style.visibility</p:attrName>
                                        </p:attrNameLst>
                                      </p:cBhvr>
                                      <p:to>
                                        <p:strVal val="visible"/>
                                      </p:to>
                                    </p:set>
                                    <p:animEffect transition="in" filter="wipe(left)">
                                      <p:cBhvr>
                                        <p:cTn id="25" dur="500"/>
                                        <p:tgtEl>
                                          <p:spTgt spid="18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8" grpId="0" autoUpdateAnimBg="0"/>
      <p:bldP spid="18450" grpId="0" autoUpdateAnimBg="0"/>
      <p:bldP spid="18451"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2"/>
          <p:cNvGraphicFramePr>
            <a:graphicFrameLocks noChangeAspect="1"/>
          </p:cNvGraphicFramePr>
          <p:nvPr/>
        </p:nvGraphicFramePr>
        <p:xfrm>
          <a:off x="914400" y="2901950"/>
          <a:ext cx="3111500" cy="635000"/>
        </p:xfrm>
        <a:graphic>
          <a:graphicData uri="http://schemas.openxmlformats.org/presentationml/2006/ole">
            <p:oleObj spid="_x0000_s121936" name="文档" r:id="rId3" imgW="2949974" imgH="601942" progId="Word.Document.8">
              <p:embed/>
            </p:oleObj>
          </a:graphicData>
        </a:graphic>
      </p:graphicFrame>
      <p:graphicFrame>
        <p:nvGraphicFramePr>
          <p:cNvPr id="34819" name="Object 3"/>
          <p:cNvGraphicFramePr>
            <a:graphicFrameLocks noChangeAspect="1"/>
          </p:cNvGraphicFramePr>
          <p:nvPr/>
        </p:nvGraphicFramePr>
        <p:xfrm>
          <a:off x="3937000" y="2743200"/>
          <a:ext cx="3683000" cy="1028700"/>
        </p:xfrm>
        <a:graphic>
          <a:graphicData uri="http://schemas.openxmlformats.org/presentationml/2006/ole">
            <p:oleObj spid="_x0000_s121937" name="公式" r:id="rId4" imgW="3683000" imgH="1028700" progId="Equation.3">
              <p:embed/>
            </p:oleObj>
          </a:graphicData>
        </a:graphic>
      </p:graphicFrame>
      <p:graphicFrame>
        <p:nvGraphicFramePr>
          <p:cNvPr id="34820" name="Object 4"/>
          <p:cNvGraphicFramePr>
            <a:graphicFrameLocks noChangeAspect="1"/>
          </p:cNvGraphicFramePr>
          <p:nvPr/>
        </p:nvGraphicFramePr>
        <p:xfrm>
          <a:off x="933450" y="4564063"/>
          <a:ext cx="3276600" cy="614362"/>
        </p:xfrm>
        <a:graphic>
          <a:graphicData uri="http://schemas.openxmlformats.org/presentationml/2006/ole">
            <p:oleObj spid="_x0000_s121938" name="文档" r:id="rId5" imgW="3055658" imgH="601942" progId="Word.Document.8">
              <p:embed/>
            </p:oleObj>
          </a:graphicData>
        </a:graphic>
      </p:graphicFrame>
      <p:graphicFrame>
        <p:nvGraphicFramePr>
          <p:cNvPr id="34821" name="Object 5"/>
          <p:cNvGraphicFramePr>
            <a:graphicFrameLocks noChangeAspect="1"/>
          </p:cNvGraphicFramePr>
          <p:nvPr/>
        </p:nvGraphicFramePr>
        <p:xfrm>
          <a:off x="3994150" y="4362450"/>
          <a:ext cx="3124200" cy="1028700"/>
        </p:xfrm>
        <a:graphic>
          <a:graphicData uri="http://schemas.openxmlformats.org/presentationml/2006/ole">
            <p:oleObj spid="_x0000_s121939" name="公式" r:id="rId6" imgW="3124200" imgH="1028700" progId="Equation.3">
              <p:embed/>
            </p:oleObj>
          </a:graphicData>
        </a:graphic>
      </p:graphicFrame>
      <p:graphicFrame>
        <p:nvGraphicFramePr>
          <p:cNvPr id="121862" name="Object 6"/>
          <p:cNvGraphicFramePr>
            <a:graphicFrameLocks noChangeAspect="1"/>
          </p:cNvGraphicFramePr>
          <p:nvPr/>
        </p:nvGraphicFramePr>
        <p:xfrm>
          <a:off x="914400" y="1257300"/>
          <a:ext cx="2984500" cy="603250"/>
        </p:xfrm>
        <a:graphic>
          <a:graphicData uri="http://schemas.openxmlformats.org/presentationml/2006/ole">
            <p:oleObj spid="_x0000_s121940" name="文档" r:id="rId7" imgW="2871859" imgH="592752" progId="Word.Document.8">
              <p:embed/>
            </p:oleObj>
          </a:graphicData>
        </a:graphic>
      </p:graphicFrame>
      <p:graphicFrame>
        <p:nvGraphicFramePr>
          <p:cNvPr id="34823" name="Object 7"/>
          <p:cNvGraphicFramePr>
            <a:graphicFrameLocks noChangeAspect="1"/>
          </p:cNvGraphicFramePr>
          <p:nvPr/>
        </p:nvGraphicFramePr>
        <p:xfrm>
          <a:off x="3886200" y="1066800"/>
          <a:ext cx="3568700" cy="1028700"/>
        </p:xfrm>
        <a:graphic>
          <a:graphicData uri="http://schemas.openxmlformats.org/presentationml/2006/ole">
            <p:oleObj spid="_x0000_s121941" name="公式" r:id="rId8" imgW="3568700" imgH="1028700" progId="Equation.3">
              <p:embed/>
            </p:oleObj>
          </a:graphicData>
        </a:graphic>
      </p:graphicFrame>
      <p:sp>
        <p:nvSpPr>
          <p:cNvPr id="121864" name="WordArt 13"/>
          <p:cNvSpPr>
            <a:spLocks noChangeArrowheads="1" noChangeShapeType="1" noTextEdit="1"/>
          </p:cNvSpPr>
          <p:nvPr/>
        </p:nvSpPr>
        <p:spPr bwMode="auto">
          <a:xfrm>
            <a:off x="76200" y="152400"/>
            <a:ext cx="4800600" cy="53340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三、空间曲线在坐标面上的投影</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4823"/>
                                        </p:tgtEl>
                                        <p:attrNameLst>
                                          <p:attrName>style.visibility</p:attrName>
                                        </p:attrNameLst>
                                      </p:cBhvr>
                                      <p:to>
                                        <p:strVal val="visible"/>
                                      </p:to>
                                    </p:set>
                                    <p:animEffect transition="in" filter="wipe(left)">
                                      <p:cBhvr>
                                        <p:cTn id="7" dur="500"/>
                                        <p:tgtEl>
                                          <p:spTgt spid="348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4818"/>
                                        </p:tgtEl>
                                        <p:attrNameLst>
                                          <p:attrName>style.visibility</p:attrName>
                                        </p:attrNameLst>
                                      </p:cBhvr>
                                      <p:to>
                                        <p:strVal val="visible"/>
                                      </p:to>
                                    </p:set>
                                    <p:animEffect transition="in" filter="wipe(left)">
                                      <p:cBhvr>
                                        <p:cTn id="12" dur="500"/>
                                        <p:tgtEl>
                                          <p:spTgt spid="348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4819"/>
                                        </p:tgtEl>
                                        <p:attrNameLst>
                                          <p:attrName>style.visibility</p:attrName>
                                        </p:attrNameLst>
                                      </p:cBhvr>
                                      <p:to>
                                        <p:strVal val="visible"/>
                                      </p:to>
                                    </p:set>
                                    <p:animEffect transition="in" filter="wipe(left)">
                                      <p:cBhvr>
                                        <p:cTn id="17" dur="500"/>
                                        <p:tgtEl>
                                          <p:spTgt spid="348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4820"/>
                                        </p:tgtEl>
                                        <p:attrNameLst>
                                          <p:attrName>style.visibility</p:attrName>
                                        </p:attrNameLst>
                                      </p:cBhvr>
                                      <p:to>
                                        <p:strVal val="visible"/>
                                      </p:to>
                                    </p:set>
                                    <p:animEffect transition="in" filter="wipe(left)">
                                      <p:cBhvr>
                                        <p:cTn id="22" dur="500"/>
                                        <p:tgtEl>
                                          <p:spTgt spid="348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4821"/>
                                        </p:tgtEl>
                                        <p:attrNameLst>
                                          <p:attrName>style.visibility</p:attrName>
                                        </p:attrNameLst>
                                      </p:cBhvr>
                                      <p:to>
                                        <p:strVal val="visible"/>
                                      </p:to>
                                    </p:set>
                                    <p:animEffect transition="in" filter="wipe(left)">
                                      <p:cBhvr>
                                        <p:cTn id="27"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1064210</TotalTime>
  <Words>4788</Words>
  <Application>Microsoft Office PowerPoint</Application>
  <PresentationFormat>全屏显示(4:3)</PresentationFormat>
  <Paragraphs>924</Paragraphs>
  <Slides>153</Slides>
  <Notes>21</Notes>
  <HiddenSlides>0</HiddenSlides>
  <MMClips>0</MMClips>
  <ScaleCrop>false</ScaleCrop>
  <HeadingPairs>
    <vt:vector size="6" baseType="variant">
      <vt:variant>
        <vt:lpstr>主题</vt:lpstr>
      </vt:variant>
      <vt:variant>
        <vt:i4>1</vt:i4>
      </vt:variant>
      <vt:variant>
        <vt:lpstr>嵌入 OLE 服务器</vt:lpstr>
      </vt:variant>
      <vt:variant>
        <vt:i4>7</vt:i4>
      </vt:variant>
      <vt:variant>
        <vt:lpstr>幻灯片标题</vt:lpstr>
      </vt:variant>
      <vt:variant>
        <vt:i4>153</vt:i4>
      </vt:variant>
    </vt:vector>
  </HeadingPairs>
  <TitlesOfParts>
    <vt:vector size="161" baseType="lpstr">
      <vt:lpstr>自定义设计方案</vt:lpstr>
      <vt:lpstr>文档</vt:lpstr>
      <vt:lpstr>公式</vt:lpstr>
      <vt:lpstr>Equation</vt:lpstr>
      <vt:lpstr>Document</vt:lpstr>
      <vt:lpstr>Microsoft Office Word 97 - 2003 文档</vt:lpstr>
      <vt:lpstr>MathType 6.0 Equation</vt:lpstr>
      <vt:lpstr>BMP 图象</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定义1： </vt:lpstr>
      <vt:lpstr>例1. 求动点到定点</vt:lpstr>
      <vt:lpstr>例2. 研究方程</vt:lpstr>
      <vt:lpstr>幻灯片 66</vt:lpstr>
      <vt:lpstr>建立yoz面上曲线C 绕 z 轴旋转所成曲面的方程:</vt:lpstr>
      <vt:lpstr>思考：当曲线 C 绕 y 轴旋转时，方程如何？</vt:lpstr>
      <vt:lpstr>例3. 试建立顶点在原点, 旋转轴为z 轴, 半顶角为</vt:lpstr>
      <vt:lpstr>例4. 求坐标面 xoz 上的双曲线</vt:lpstr>
      <vt:lpstr>幻灯片 71</vt:lpstr>
      <vt:lpstr>定义3.</vt:lpstr>
      <vt:lpstr>一般地,在三维空间</vt:lpstr>
      <vt:lpstr>幻灯片 74</vt:lpstr>
      <vt:lpstr>1. 椭球面</vt:lpstr>
      <vt:lpstr>幻灯片 76</vt:lpstr>
      <vt:lpstr>2. 抛物面</vt:lpstr>
      <vt:lpstr>3.  双曲面</vt:lpstr>
      <vt:lpstr>幻灯片 79</vt:lpstr>
      <vt:lpstr>(2) 双叶双曲面</vt:lpstr>
      <vt:lpstr>4.  椭圆锥面</vt:lpstr>
      <vt:lpstr>幻灯片 82</vt:lpstr>
      <vt:lpstr>2. 二次曲面</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二、平面的一般方程</vt:lpstr>
      <vt:lpstr>幻灯片 112</vt:lpstr>
      <vt:lpstr>幻灯片 113</vt:lpstr>
      <vt:lpstr>幻灯片 114</vt:lpstr>
      <vt:lpstr>幻灯片 115</vt:lpstr>
      <vt:lpstr>幻灯片 116</vt:lpstr>
      <vt:lpstr>幻灯片 117</vt:lpstr>
      <vt:lpstr>三、两平面的夹角</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一、空间直线的一般方程</vt:lpstr>
      <vt:lpstr>幻灯片 133</vt:lpstr>
      <vt:lpstr>幻灯片 134</vt:lpstr>
      <vt:lpstr>幻灯片 135</vt:lpstr>
      <vt:lpstr>幻灯片 136</vt:lpstr>
      <vt:lpstr>幻灯片 137</vt:lpstr>
      <vt:lpstr>幻灯片 138</vt:lpstr>
      <vt:lpstr>幻灯片 139</vt:lpstr>
      <vt:lpstr>三、两直线的夹角</vt:lpstr>
      <vt:lpstr>幻灯片 141</vt:lpstr>
      <vt:lpstr>幻灯片 142</vt:lpstr>
      <vt:lpstr>幻灯片 143</vt:lpstr>
      <vt:lpstr>幻灯片 144</vt:lpstr>
      <vt:lpstr>幻灯片 145</vt:lpstr>
      <vt:lpstr>幻灯片 146</vt:lpstr>
      <vt:lpstr>幻灯片 147</vt:lpstr>
      <vt:lpstr>幻灯片 148</vt:lpstr>
      <vt:lpstr>幻灯片 149</vt:lpstr>
      <vt:lpstr>二、线与线的关系</vt:lpstr>
      <vt:lpstr>三、面与线间的关系</vt:lpstr>
      <vt:lpstr>幻灯片 152</vt:lpstr>
      <vt:lpstr>幻灯片 153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Franknewchen</dc:creator>
  <cp:lastModifiedBy>***</cp:lastModifiedBy>
  <cp:revision>691</cp:revision>
  <cp:lastPrinted>1601-01-01T00:00:00Z</cp:lastPrinted>
  <dcterms:created xsi:type="dcterms:W3CDTF">1601-01-01T00:00:00Z</dcterms:created>
  <dcterms:modified xsi:type="dcterms:W3CDTF">2016-03-14T02:59:25Z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